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2" r:id="rId5"/>
    <p:sldMasterId id="2147483673"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Lst>
  <p:sldSz cy="5143500" cx="9144000"/>
  <p:notesSz cx="6858000" cy="9144000"/>
  <p:embeddedFontLst>
    <p:embeddedFont>
      <p:font typeface="Tahoma"/>
      <p:regular r:id="rId61"/>
      <p:bold r:id="rId62"/>
    </p:embeddedFont>
    <p:embeddedFont>
      <p:font typeface="Candara"/>
      <p:regular r:id="rId63"/>
      <p:bold r:id="rId64"/>
      <p:italic r:id="rId65"/>
      <p:boldItalic r:id="rId66"/>
    </p:embeddedFont>
    <p:embeddedFont>
      <p:font typeface="Arial Black"/>
      <p:regular r:id="rId6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54EC0D9-6D22-4221-9180-AC9E77DA4B61}">
  <a:tblStyle styleId="{054EC0D9-6D22-4221-9180-AC9E77DA4B61}"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Tahoma-bold.fntdata"/><Relationship Id="rId61" Type="http://schemas.openxmlformats.org/officeDocument/2006/relationships/font" Target="fonts/Tahoma-regular.fntdata"/><Relationship Id="rId20" Type="http://schemas.openxmlformats.org/officeDocument/2006/relationships/slide" Target="slides/slide13.xml"/><Relationship Id="rId64" Type="http://schemas.openxmlformats.org/officeDocument/2006/relationships/font" Target="fonts/Candara-bold.fntdata"/><Relationship Id="rId63" Type="http://schemas.openxmlformats.org/officeDocument/2006/relationships/font" Target="fonts/Candara-regular.fntdata"/><Relationship Id="rId22" Type="http://schemas.openxmlformats.org/officeDocument/2006/relationships/slide" Target="slides/slide15.xml"/><Relationship Id="rId66" Type="http://schemas.openxmlformats.org/officeDocument/2006/relationships/font" Target="fonts/Candara-boldItalic.fntdata"/><Relationship Id="rId21" Type="http://schemas.openxmlformats.org/officeDocument/2006/relationships/slide" Target="slides/slide14.xml"/><Relationship Id="rId65" Type="http://schemas.openxmlformats.org/officeDocument/2006/relationships/font" Target="fonts/Candara-italic.fntdata"/><Relationship Id="rId24" Type="http://schemas.openxmlformats.org/officeDocument/2006/relationships/slide" Target="slides/slide17.xml"/><Relationship Id="rId23" Type="http://schemas.openxmlformats.org/officeDocument/2006/relationships/slide" Target="slides/slide16.xml"/><Relationship Id="rId67" Type="http://schemas.openxmlformats.org/officeDocument/2006/relationships/font" Target="fonts/ArialBlack-regular.fntdata"/><Relationship Id="rId60" Type="http://schemas.openxmlformats.org/officeDocument/2006/relationships/slide" Target="slides/slide53.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15" Type="http://schemas.openxmlformats.org/officeDocument/2006/relationships/slide" Target="slides/slide8.xml"/><Relationship Id="rId59" Type="http://schemas.openxmlformats.org/officeDocument/2006/relationships/slide" Target="slides/slide52.xml"/><Relationship Id="rId14" Type="http://schemas.openxmlformats.org/officeDocument/2006/relationships/slide" Target="slides/slide7.xml"/><Relationship Id="rId58" Type="http://schemas.openxmlformats.org/officeDocument/2006/relationships/slide" Target="slides/slide51.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fa349d7a02_0_77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g3fa349d7a02_0_7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fa349d7a02_0_12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3fa349d7a02_0_1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fa349d7a02_0_78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g3fa349d7a02_0_78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fa349d7a02_0_79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g3fa349d7a02_0_79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fa349d7a02_0_79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g3fa349d7a02_0_79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fa349d7a02_0_80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g3fa349d7a02_0_80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3fa349d7a02_0_81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g3fa349d7a02_0_8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fa349d7a02_0_81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g3fa349d7a02_0_8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fa349d7a02_0_82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g3fa349d7a02_0_8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3fa349d7a02_0_83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g3fa349d7a02_0_8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3fa349d7a02_0_84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g3fa349d7a02_0_8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fa349d7a02_0_84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g3fa349d7a02_0_8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fa52c2da48_0_2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3fa52c2da48_0_2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3fa349d7a02_0_85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g3fa349d7a02_0_8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3fa349d7a02_0_86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g3fa349d7a02_0_86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fa349d7a02_0_86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g3fa349d7a02_0_8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fa349d7a02_0_87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g3fa349d7a02_0_87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3fa349d7a02_0_88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g3fa349d7a02_0_88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3fa52c2da48_0_2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3fa52c2da48_0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3fa349d7a02_0_89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g3fa349d7a02_0_89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3fa349d7a02_0_90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g3fa349d7a02_0_90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3fa349d7a02_0_90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g3fa349d7a02_0_90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3fa349d7a02_0_92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g3fa349d7a02_0_9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3fa349d7a02_0_92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g3fa349d7a02_0_9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3fa349d7a02_0_9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401" name="Google Shape;401;g3fa349d7a02_0_9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228600" lvl="0" marL="228600" marR="0" rtl="1" algn="r">
              <a:spcBef>
                <a:spcPts val="0"/>
              </a:spcBef>
              <a:spcAft>
                <a:spcPts val="0"/>
              </a:spcAft>
              <a:buClr>
                <a:schemeClr val="dk1"/>
              </a:buClr>
              <a:buSzPts val="1200"/>
              <a:buFont typeface="Calibri"/>
              <a:buAutoNum type="arabicPeriod"/>
            </a:pPr>
            <a:r>
              <a:rPr b="0" i="0" lang="iw" sz="1200" u="none" cap="none" strike="noStrike">
                <a:solidFill>
                  <a:schemeClr val="dk1"/>
                </a:solidFill>
                <a:latin typeface="Calibri"/>
                <a:ea typeface="Calibri"/>
                <a:cs typeface="Calibri"/>
                <a:sym typeface="Calibri"/>
              </a:rPr>
              <a:t>לבקש לתת דוגמה למקורות אנרגיה מתחדשים ולמה הם מקיימים את היתרונות או את חלקם.</a:t>
            </a:r>
            <a:endParaRPr/>
          </a:p>
          <a:p>
            <a:pPr indent="-228600" lvl="0" marL="228600" marR="0" rtl="1" algn="r">
              <a:spcBef>
                <a:spcPts val="0"/>
              </a:spcBef>
              <a:spcAft>
                <a:spcPts val="0"/>
              </a:spcAft>
              <a:buClr>
                <a:schemeClr val="dk1"/>
              </a:buClr>
              <a:buSzPts val="1200"/>
              <a:buFont typeface="Calibri"/>
              <a:buAutoNum type="arabicPeriod"/>
            </a:pPr>
            <a:r>
              <a:rPr b="0" i="0" lang="iw" sz="1200" u="none" cap="none" strike="noStrike">
                <a:solidFill>
                  <a:schemeClr val="dk1"/>
                </a:solidFill>
                <a:latin typeface="Calibri"/>
                <a:ea typeface="Calibri"/>
                <a:cs typeface="Calibri"/>
                <a:sym typeface="Calibri"/>
              </a:rPr>
              <a:t>להסביר מדוע כתוב "בדרך כלל". לדוגמה, מגדלים היום צמחיה (כגון תירס) כדלק אך משתמשים בה על ידי שריפה והזרעים וגידולם עולים כסף.</a:t>
            </a:r>
            <a:endParaRPr/>
          </a:p>
        </p:txBody>
      </p:sp>
      <p:sp>
        <p:nvSpPr>
          <p:cNvPr id="402" name="Google Shape;402;g3fa349d7a02_0_936:notes"/>
          <p:cNvSpPr txBox="1"/>
          <p:nvPr>
            <p:ph idx="12" type="sldNum"/>
          </p:nvPr>
        </p:nvSpPr>
        <p:spPr>
          <a:xfrm>
            <a:off x="1588" y="8685213"/>
            <a:ext cx="2971800" cy="457200"/>
          </a:xfrm>
          <a:prstGeom prst="rect">
            <a:avLst/>
          </a:prstGeom>
          <a:noFill/>
          <a:ln>
            <a:noFill/>
          </a:ln>
        </p:spPr>
        <p:txBody>
          <a:bodyPr anchorCtr="0" anchor="b" bIns="45700" lIns="91425" spcFirstLastPara="1" rIns="91425" wrap="square" tIns="45700">
            <a:noAutofit/>
          </a:bodyPr>
          <a:lstStyle/>
          <a:p>
            <a:pPr indent="0" lvl="0" marL="0" marR="0" rtl="1" algn="l">
              <a:spcBef>
                <a:spcPts val="0"/>
              </a:spcBef>
              <a:spcAft>
                <a:spcPts val="0"/>
              </a:spcAft>
              <a:buNone/>
            </a:pPr>
            <a:fld id="{00000000-1234-1234-1234-123412341234}" type="slidenum">
              <a:rPr lang="iw" sz="1200">
                <a:solidFill>
                  <a:schemeClr val="dk1"/>
                </a:solidFill>
                <a:latin typeface="Arial Black"/>
                <a:ea typeface="Arial Black"/>
                <a:cs typeface="Arial Black"/>
                <a:sym typeface="Arial Black"/>
              </a:rPr>
              <a:t>‹#›</a:t>
            </a:fld>
            <a:endParaRPr sz="1200">
              <a:solidFill>
                <a:schemeClr val="dk1"/>
              </a:solidFill>
              <a:latin typeface="Arial Black"/>
              <a:ea typeface="Arial Black"/>
              <a:cs typeface="Arial Black"/>
              <a:sym typeface="Arial Black"/>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3fa349d7a02_0_94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g3fa349d7a02_0_9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3fa349d7a02_0_94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g3fa349d7a02_0_9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3fa349d7a02_0_95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g3fa349d7a02_0_9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3fa349d7a02_0_96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g3fa349d7a02_0_9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3fa349d7a02_0_97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g3fa349d7a02_0_97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3fa349d7a02_0_97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g3fa349d7a02_0_97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3fa52c2da48_0_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g3fa52c2da48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3fa52c2da48_0_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g3fa52c2da48_0_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3fa52c2da48_0_1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g3fa52c2da48_0_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3fa52c2da48_0_1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g3fa52c2da48_0_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3fa52c2da48_0_2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g3fa52c2da48_0_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3fa52c2da48_0_2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g3fa52c2da48_0_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g3fa52c2da48_0_3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g3fa52c2da48_0_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g3fa52c2da48_0_4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g3fa52c2da48_0_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3fa52c2da48_0_4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g3fa52c2da48_0_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3fa52c2da48_0_6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g3fa52c2da48_0_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3fa52c2da48_0_7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g3fa52c2da48_0_7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g3fa52c2da48_0_7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g3fa52c2da48_0_7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g3fa52c2da48_0_8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g3fa52c2da48_0_8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g3fa52c2da48_0_8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g3fa52c2da48_0_8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g3fa52c2da48_0_9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g3fa52c2da48_0_9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g3fa52c2da48_0_10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g3fa52c2da48_0_10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g3fa52c2da48_0_10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g3fa52c2da48_0_10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g3f8cafa937e_2_16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g3f8cafa937e_2_1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g3f8cafa937e_2_1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g3f8cafa937e_2_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g3f8cafa937e_2_1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g3f8cafa937e_2_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g3f8cafa937e_2_2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g3f8cafa937e_2_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w"/>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w"/>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w"/>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w"/>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w"/>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w"/>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w"/>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w"/>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תוכן" type="obj">
  <p:cSld name="OBJECT">
    <p:spTree>
      <p:nvGrpSpPr>
        <p:cNvPr id="50" name="Shape 50"/>
        <p:cNvGrpSpPr/>
        <p:nvPr/>
      </p:nvGrpSpPr>
      <p:grpSpPr>
        <a:xfrm>
          <a:off x="0" y="0"/>
          <a:ext cx="0" cy="0"/>
          <a:chOff x="0" y="0"/>
          <a:chExt cx="0" cy="0"/>
        </a:xfrm>
      </p:grpSpPr>
      <p:sp>
        <p:nvSpPr>
          <p:cNvPr id="51" name="Google Shape;51;p13"/>
          <p:cNvSpPr txBox="1"/>
          <p:nvPr>
            <p:ph idx="1" type="body"/>
          </p:nvPr>
        </p:nvSpPr>
        <p:spPr>
          <a:xfrm>
            <a:off x="872067" y="2006600"/>
            <a:ext cx="7408200" cy="2588100"/>
          </a:xfrm>
          <a:prstGeom prst="rect">
            <a:avLst/>
          </a:prstGeom>
          <a:noFill/>
          <a:ln>
            <a:noFill/>
          </a:ln>
        </p:spPr>
        <p:txBody>
          <a:bodyPr anchorCtr="0" anchor="t" bIns="91425" lIns="91425" spcFirstLastPara="1" rIns="91425" wrap="square" tIns="91425">
            <a:normAutofit/>
          </a:bodyPr>
          <a:lstStyle>
            <a:lvl1pPr indent="-381000" lvl="0" marL="457200" marR="0" rtl="1" algn="r">
              <a:spcBef>
                <a:spcPts val="480"/>
              </a:spcBef>
              <a:spcAft>
                <a:spcPts val="0"/>
              </a:spcAft>
              <a:buClr>
                <a:schemeClr val="accent1"/>
              </a:buClr>
              <a:buSzPts val="2400"/>
              <a:buFont typeface="Noto Sans Symbols"/>
              <a:buChar char="∗"/>
              <a:defRPr b="0" i="0" sz="2400" u="none" cap="none" strike="noStrike">
                <a:solidFill>
                  <a:schemeClr val="dk2"/>
                </a:solidFill>
                <a:latin typeface="Candara"/>
                <a:ea typeface="Candara"/>
                <a:cs typeface="Candara"/>
                <a:sym typeface="Candara"/>
              </a:defRPr>
            </a:lvl1pPr>
            <a:lvl2pPr indent="-368300" lvl="1" marL="914400" marR="0" rtl="1" algn="r">
              <a:spcBef>
                <a:spcPts val="1200"/>
              </a:spcBef>
              <a:spcAft>
                <a:spcPts val="0"/>
              </a:spcAft>
              <a:buClr>
                <a:schemeClr val="accent1"/>
              </a:buClr>
              <a:buSzPts val="2200"/>
              <a:buFont typeface="Noto Sans Symbols"/>
              <a:buChar char="∗"/>
              <a:defRPr b="0" i="0" sz="2200" u="none" cap="none" strike="noStrike">
                <a:solidFill>
                  <a:schemeClr val="dk2"/>
                </a:solidFill>
                <a:latin typeface="Candara"/>
                <a:ea typeface="Candara"/>
                <a:cs typeface="Candara"/>
                <a:sym typeface="Candara"/>
              </a:defRPr>
            </a:lvl2pPr>
            <a:lvl3pPr indent="-355600" lvl="2" marL="1371600" marR="0" rtl="1" algn="r">
              <a:spcBef>
                <a:spcPts val="1200"/>
              </a:spcBef>
              <a:spcAft>
                <a:spcPts val="0"/>
              </a:spcAft>
              <a:buClr>
                <a:schemeClr val="accent1"/>
              </a:buClr>
              <a:buSzPts val="2000"/>
              <a:buFont typeface="Noto Sans Symbols"/>
              <a:buChar char="∗"/>
              <a:defRPr b="0" i="0" sz="2000" u="none" cap="none" strike="noStrike">
                <a:solidFill>
                  <a:schemeClr val="dk2"/>
                </a:solidFill>
                <a:latin typeface="Candara"/>
                <a:ea typeface="Candara"/>
                <a:cs typeface="Candara"/>
                <a:sym typeface="Candara"/>
              </a:defRPr>
            </a:lvl3pPr>
            <a:lvl4pPr indent="-342900" lvl="3" marL="1828800" marR="0" rtl="1" algn="r">
              <a:spcBef>
                <a:spcPts val="1200"/>
              </a:spcBef>
              <a:spcAft>
                <a:spcPts val="0"/>
              </a:spcAft>
              <a:buClr>
                <a:schemeClr val="accent1"/>
              </a:buClr>
              <a:buSzPts val="1800"/>
              <a:buFont typeface="Noto Sans Symbols"/>
              <a:buChar char="∗"/>
              <a:defRPr b="0" i="0" sz="1800" u="none" cap="none" strike="noStrike">
                <a:solidFill>
                  <a:schemeClr val="dk2"/>
                </a:solidFill>
                <a:latin typeface="Candara"/>
                <a:ea typeface="Candara"/>
                <a:cs typeface="Candara"/>
                <a:sym typeface="Candara"/>
              </a:defRPr>
            </a:lvl4pPr>
            <a:lvl5pPr indent="-330200" lvl="4" marL="2286000" marR="0" rtl="1" algn="r">
              <a:spcBef>
                <a:spcPts val="1200"/>
              </a:spcBef>
              <a:spcAft>
                <a:spcPts val="0"/>
              </a:spcAft>
              <a:buClr>
                <a:schemeClr val="accent1"/>
              </a:buClr>
              <a:buSzPts val="1600"/>
              <a:buFont typeface="Noto Sans Symbols"/>
              <a:buChar char="∗"/>
              <a:defRPr b="0" i="0" sz="1600" u="none" cap="none" strike="noStrike">
                <a:solidFill>
                  <a:schemeClr val="dk2"/>
                </a:solidFill>
                <a:latin typeface="Candara"/>
                <a:ea typeface="Candara"/>
                <a:cs typeface="Candara"/>
                <a:sym typeface="Candara"/>
              </a:defRPr>
            </a:lvl5pPr>
            <a:lvl6pPr indent="-317500" lvl="5" marL="2743200" marR="0" rtl="1" algn="r">
              <a:spcBef>
                <a:spcPts val="1200"/>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6pPr>
            <a:lvl7pPr indent="-317500" lvl="6" marL="3200400" marR="0" rtl="1" algn="r">
              <a:spcBef>
                <a:spcPts val="1200"/>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7pPr>
            <a:lvl8pPr indent="-317500" lvl="7" marL="3657600" marR="0" rtl="1" algn="r">
              <a:spcBef>
                <a:spcPts val="1200"/>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8pPr>
            <a:lvl9pPr indent="-317500" lvl="8" marL="4114800" marR="0" rtl="1" algn="r">
              <a:spcBef>
                <a:spcPts val="1200"/>
              </a:spcBef>
              <a:spcAft>
                <a:spcPts val="120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9pPr>
          </a:lstStyle>
          <a:p/>
        </p:txBody>
      </p:sp>
      <p:sp>
        <p:nvSpPr>
          <p:cNvPr id="52" name="Google Shape;52;p13"/>
          <p:cNvSpPr txBox="1"/>
          <p:nvPr>
            <p:ph idx="10" type="dt"/>
          </p:nvPr>
        </p:nvSpPr>
        <p:spPr>
          <a:xfrm>
            <a:off x="5163672" y="4687623"/>
            <a:ext cx="3786600" cy="273900"/>
          </a:xfrm>
          <a:prstGeom prst="rect">
            <a:avLst/>
          </a:prstGeom>
          <a:noFill/>
          <a:ln>
            <a:noFill/>
          </a:ln>
        </p:spPr>
        <p:txBody>
          <a:bodyPr anchorCtr="0" anchor="ctr" bIns="91425" lIns="91425" spcFirstLastPara="1" rIns="91425" wrap="square" tIns="91425">
            <a:noAutofit/>
          </a:bodyPr>
          <a:lstStyle>
            <a:lvl1pPr indent="0" lvl="0" marL="0" marR="0" rtl="1" algn="r">
              <a:spcBef>
                <a:spcPts val="0"/>
              </a:spcBef>
              <a:spcAft>
                <a:spcPts val="0"/>
              </a:spcAft>
              <a:buSzPts val="1400"/>
              <a:buNone/>
              <a:defRPr b="0" i="0" sz="1000" u="none" cap="none" strike="noStrike">
                <a:solidFill>
                  <a:schemeClr val="dk2"/>
                </a:solidFill>
                <a:latin typeface="Arial Black"/>
                <a:ea typeface="Arial Black"/>
                <a:cs typeface="Arial Black"/>
                <a:sym typeface="Arial Black"/>
              </a:defRPr>
            </a:lvl1pPr>
            <a:lvl2pPr indent="0" lvl="1" marL="457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2pPr>
            <a:lvl3pPr indent="0" lvl="2" marL="914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3pPr>
            <a:lvl4pPr indent="0" lvl="3" marL="1371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4pPr>
            <a:lvl5pPr indent="0" lvl="4" marL="18288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5pPr>
            <a:lvl6pPr indent="0" lvl="5" marL="22860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6pPr>
            <a:lvl7pPr indent="0" lvl="6" marL="2743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7pPr>
            <a:lvl8pPr indent="0" lvl="7" marL="3200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8pPr>
            <a:lvl9pPr indent="0" lvl="8" marL="3657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9pPr>
          </a:lstStyle>
          <a:p/>
        </p:txBody>
      </p:sp>
      <p:sp>
        <p:nvSpPr>
          <p:cNvPr id="53" name="Google Shape;53;p13"/>
          <p:cNvSpPr txBox="1"/>
          <p:nvPr>
            <p:ph idx="11" type="ftr"/>
          </p:nvPr>
        </p:nvSpPr>
        <p:spPr>
          <a:xfrm>
            <a:off x="193638" y="4687623"/>
            <a:ext cx="3786600" cy="273900"/>
          </a:xfrm>
          <a:prstGeom prst="rect">
            <a:avLst/>
          </a:prstGeom>
          <a:noFill/>
          <a:ln>
            <a:noFill/>
          </a:ln>
        </p:spPr>
        <p:txBody>
          <a:bodyPr anchorCtr="0" anchor="ctr" bIns="91425" lIns="91425" spcFirstLastPara="1" rIns="91425" wrap="square" tIns="91425">
            <a:noAutofit/>
          </a:bodyPr>
          <a:lstStyle>
            <a:lvl1pPr indent="0" lvl="0" marL="0" marR="0" rtl="1" algn="l">
              <a:spcBef>
                <a:spcPts val="0"/>
              </a:spcBef>
              <a:spcAft>
                <a:spcPts val="0"/>
              </a:spcAft>
              <a:buSzPts val="1400"/>
              <a:buNone/>
              <a:defRPr b="0" i="0" sz="1000" u="none" cap="none" strike="noStrike">
                <a:solidFill>
                  <a:schemeClr val="dk2"/>
                </a:solidFill>
                <a:latin typeface="Arial Black"/>
                <a:ea typeface="Arial Black"/>
                <a:cs typeface="Arial Black"/>
                <a:sym typeface="Arial Black"/>
              </a:defRPr>
            </a:lvl1pPr>
            <a:lvl2pPr indent="0" lvl="1" marL="457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2pPr>
            <a:lvl3pPr indent="0" lvl="2" marL="914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3pPr>
            <a:lvl4pPr indent="0" lvl="3" marL="1371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4pPr>
            <a:lvl5pPr indent="0" lvl="4" marL="18288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5pPr>
            <a:lvl6pPr indent="0" lvl="5" marL="22860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6pPr>
            <a:lvl7pPr indent="0" lvl="6" marL="2743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7pPr>
            <a:lvl8pPr indent="0" lvl="7" marL="3200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8pPr>
            <a:lvl9pPr indent="0" lvl="8" marL="3657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9pPr>
          </a:lstStyle>
          <a:p/>
        </p:txBody>
      </p:sp>
      <p:sp>
        <p:nvSpPr>
          <p:cNvPr id="54" name="Google Shape;54;p13"/>
          <p:cNvSpPr txBox="1"/>
          <p:nvPr>
            <p:ph idx="12" type="sldNum"/>
          </p:nvPr>
        </p:nvSpPr>
        <p:spPr>
          <a:xfrm>
            <a:off x="3991088" y="4687622"/>
            <a:ext cx="1161900" cy="273900"/>
          </a:xfrm>
          <a:prstGeom prst="rect">
            <a:avLst/>
          </a:prstGeom>
          <a:noFill/>
          <a:ln>
            <a:noFill/>
          </a:ln>
        </p:spPr>
        <p:txBody>
          <a:bodyPr anchorCtr="0" anchor="ctr" bIns="45700" lIns="91425" spcFirstLastPara="1" rIns="91425" wrap="square" tIns="45700">
            <a:normAutofit/>
          </a:bodyPr>
          <a:lstStyle>
            <a:lvl1pPr indent="0" lvl="0" marL="0" marR="0" rtl="1" algn="ctr">
              <a:spcBef>
                <a:spcPts val="0"/>
              </a:spcBef>
              <a:spcAft>
                <a:spcPts val="0"/>
              </a:spcAft>
              <a:buNone/>
              <a:defRPr b="0" i="0" sz="1000" u="none" cap="none" strike="noStrike">
                <a:solidFill>
                  <a:srgbClr val="575F6D"/>
                </a:solidFill>
                <a:latin typeface="Arial Black"/>
                <a:ea typeface="Arial Black"/>
                <a:cs typeface="Arial Black"/>
                <a:sym typeface="Arial Black"/>
              </a:defRPr>
            </a:lvl1pPr>
            <a:lvl2pPr indent="0" lvl="1" marL="0" marR="0" rtl="1" algn="ctr">
              <a:spcBef>
                <a:spcPts val="0"/>
              </a:spcBef>
              <a:spcAft>
                <a:spcPts val="0"/>
              </a:spcAft>
              <a:buNone/>
              <a:defRPr b="0" i="0" sz="1000" u="none" cap="none" strike="noStrike">
                <a:solidFill>
                  <a:srgbClr val="575F6D"/>
                </a:solidFill>
                <a:latin typeface="Arial Black"/>
                <a:ea typeface="Arial Black"/>
                <a:cs typeface="Arial Black"/>
                <a:sym typeface="Arial Black"/>
              </a:defRPr>
            </a:lvl2pPr>
            <a:lvl3pPr indent="0" lvl="2" marL="0" marR="0" rtl="1" algn="ctr">
              <a:spcBef>
                <a:spcPts val="0"/>
              </a:spcBef>
              <a:spcAft>
                <a:spcPts val="0"/>
              </a:spcAft>
              <a:buNone/>
              <a:defRPr b="0" i="0" sz="1000" u="none" cap="none" strike="noStrike">
                <a:solidFill>
                  <a:srgbClr val="575F6D"/>
                </a:solidFill>
                <a:latin typeface="Arial Black"/>
                <a:ea typeface="Arial Black"/>
                <a:cs typeface="Arial Black"/>
                <a:sym typeface="Arial Black"/>
              </a:defRPr>
            </a:lvl3pPr>
            <a:lvl4pPr indent="0" lvl="3" marL="0" marR="0" rtl="1" algn="ctr">
              <a:spcBef>
                <a:spcPts val="0"/>
              </a:spcBef>
              <a:spcAft>
                <a:spcPts val="0"/>
              </a:spcAft>
              <a:buNone/>
              <a:defRPr b="0" i="0" sz="1000" u="none" cap="none" strike="noStrike">
                <a:solidFill>
                  <a:srgbClr val="575F6D"/>
                </a:solidFill>
                <a:latin typeface="Arial Black"/>
                <a:ea typeface="Arial Black"/>
                <a:cs typeface="Arial Black"/>
                <a:sym typeface="Arial Black"/>
              </a:defRPr>
            </a:lvl4pPr>
            <a:lvl5pPr indent="0" lvl="4" marL="0" marR="0" rtl="1" algn="ctr">
              <a:spcBef>
                <a:spcPts val="0"/>
              </a:spcBef>
              <a:spcAft>
                <a:spcPts val="0"/>
              </a:spcAft>
              <a:buNone/>
              <a:defRPr b="0" i="0" sz="1000" u="none" cap="none" strike="noStrike">
                <a:solidFill>
                  <a:srgbClr val="575F6D"/>
                </a:solidFill>
                <a:latin typeface="Arial Black"/>
                <a:ea typeface="Arial Black"/>
                <a:cs typeface="Arial Black"/>
                <a:sym typeface="Arial Black"/>
              </a:defRPr>
            </a:lvl5pPr>
            <a:lvl6pPr indent="0" lvl="5" marL="0" marR="0" rtl="1" algn="ctr">
              <a:spcBef>
                <a:spcPts val="0"/>
              </a:spcBef>
              <a:spcAft>
                <a:spcPts val="0"/>
              </a:spcAft>
              <a:buNone/>
              <a:defRPr b="0" i="0" sz="1000" u="none" cap="none" strike="noStrike">
                <a:solidFill>
                  <a:srgbClr val="575F6D"/>
                </a:solidFill>
                <a:latin typeface="Arial Black"/>
                <a:ea typeface="Arial Black"/>
                <a:cs typeface="Arial Black"/>
                <a:sym typeface="Arial Black"/>
              </a:defRPr>
            </a:lvl6pPr>
            <a:lvl7pPr indent="0" lvl="6" marL="0" marR="0" rtl="1" algn="ctr">
              <a:spcBef>
                <a:spcPts val="0"/>
              </a:spcBef>
              <a:spcAft>
                <a:spcPts val="0"/>
              </a:spcAft>
              <a:buNone/>
              <a:defRPr b="0" i="0" sz="1000" u="none" cap="none" strike="noStrike">
                <a:solidFill>
                  <a:srgbClr val="575F6D"/>
                </a:solidFill>
                <a:latin typeface="Arial Black"/>
                <a:ea typeface="Arial Black"/>
                <a:cs typeface="Arial Black"/>
                <a:sym typeface="Arial Black"/>
              </a:defRPr>
            </a:lvl7pPr>
            <a:lvl8pPr indent="0" lvl="7" marL="0" marR="0" rtl="1" algn="ctr">
              <a:spcBef>
                <a:spcPts val="0"/>
              </a:spcBef>
              <a:spcAft>
                <a:spcPts val="0"/>
              </a:spcAft>
              <a:buNone/>
              <a:defRPr b="0" i="0" sz="1000" u="none" cap="none" strike="noStrike">
                <a:solidFill>
                  <a:srgbClr val="575F6D"/>
                </a:solidFill>
                <a:latin typeface="Arial Black"/>
                <a:ea typeface="Arial Black"/>
                <a:cs typeface="Arial Black"/>
                <a:sym typeface="Arial Black"/>
              </a:defRPr>
            </a:lvl8pPr>
            <a:lvl9pPr indent="0" lvl="8" marL="0" marR="0" rtl="1" algn="ctr">
              <a:spcBef>
                <a:spcPts val="0"/>
              </a:spcBef>
              <a:spcAft>
                <a:spcPts val="0"/>
              </a:spcAft>
              <a:buNone/>
              <a:defRPr b="0" i="0" sz="1000" u="none" cap="none" strike="noStrike">
                <a:solidFill>
                  <a:srgbClr val="575F6D"/>
                </a:solidFill>
                <a:latin typeface="Arial Black"/>
                <a:ea typeface="Arial Black"/>
                <a:cs typeface="Arial Black"/>
                <a:sym typeface="Arial Black"/>
              </a:defRPr>
            </a:lvl9pPr>
          </a:lstStyle>
          <a:p>
            <a:pPr indent="0" lvl="0" marL="0" rtl="1" algn="ctr">
              <a:spcBef>
                <a:spcPts val="0"/>
              </a:spcBef>
              <a:spcAft>
                <a:spcPts val="0"/>
              </a:spcAft>
              <a:buNone/>
            </a:pPr>
            <a:fld id="{00000000-1234-1234-1234-123412341234}" type="slidenum">
              <a:rPr lang="iw"/>
              <a:t>‹#›</a:t>
            </a:fld>
            <a:endParaRPr/>
          </a:p>
        </p:txBody>
      </p:sp>
      <p:sp>
        <p:nvSpPr>
          <p:cNvPr id="55" name="Google Shape;55;p13"/>
          <p:cNvSpPr txBox="1"/>
          <p:nvPr>
            <p:ph type="title"/>
          </p:nvPr>
        </p:nvSpPr>
        <p:spPr>
          <a:xfrm>
            <a:off x="457200" y="253746"/>
            <a:ext cx="8229600" cy="939600"/>
          </a:xfrm>
          <a:prstGeom prst="rect">
            <a:avLst/>
          </a:prstGeom>
          <a:noFill/>
          <a:ln>
            <a:noFill/>
          </a:ln>
        </p:spPr>
        <p:txBody>
          <a:bodyPr anchorCtr="0" anchor="ctr" bIns="91425" lIns="91425" spcFirstLastPara="1" rIns="91425" wrap="square" tIns="91425">
            <a:normAutofit/>
          </a:bodyPr>
          <a:lstStyle>
            <a:lvl1pPr indent="0" lvl="0" marL="0" marR="0" rtl="1" algn="ctr">
              <a:spcBef>
                <a:spcPts val="0"/>
              </a:spcBef>
              <a:spcAft>
                <a:spcPts val="0"/>
              </a:spcAft>
              <a:buClr>
                <a:srgbClr val="FFFFFF"/>
              </a:buClr>
              <a:buSzPts val="2800"/>
              <a:buFont typeface="Candara"/>
              <a:buNone/>
              <a:defRPr b="0" i="0" sz="4400" u="none" cap="none" strike="noStrike">
                <a:solidFill>
                  <a:srgbClr val="FFFFFF"/>
                </a:solidFill>
                <a:latin typeface="Candara"/>
                <a:ea typeface="Candara"/>
                <a:cs typeface="Candara"/>
                <a:sym typeface="Candara"/>
              </a:defRPr>
            </a:lvl1pPr>
            <a:lvl2pPr indent="0" lvl="1" marL="0" marR="0" rtl="1" algn="l">
              <a:spcBef>
                <a:spcPts val="0"/>
              </a:spcBef>
              <a:spcAft>
                <a:spcPts val="0"/>
              </a:spcAft>
              <a:buSzPts val="2800"/>
              <a:buNone/>
              <a:defRPr b="0" i="0" sz="1800" u="none" cap="none" strike="noStrike">
                <a:solidFill>
                  <a:schemeClr val="dk2"/>
                </a:solidFill>
              </a:defRPr>
            </a:lvl2pPr>
            <a:lvl3pPr indent="0" lvl="2" marL="0" marR="0" rtl="1" algn="l">
              <a:spcBef>
                <a:spcPts val="0"/>
              </a:spcBef>
              <a:spcAft>
                <a:spcPts val="0"/>
              </a:spcAft>
              <a:buSzPts val="2800"/>
              <a:buNone/>
              <a:defRPr b="0" i="0" sz="1800" u="none" cap="none" strike="noStrike">
                <a:solidFill>
                  <a:schemeClr val="dk2"/>
                </a:solidFill>
              </a:defRPr>
            </a:lvl3pPr>
            <a:lvl4pPr indent="0" lvl="3" marL="0" marR="0" rtl="1" algn="l">
              <a:spcBef>
                <a:spcPts val="0"/>
              </a:spcBef>
              <a:spcAft>
                <a:spcPts val="0"/>
              </a:spcAft>
              <a:buSzPts val="2800"/>
              <a:buNone/>
              <a:defRPr b="0" i="0" sz="1800" u="none" cap="none" strike="noStrike">
                <a:solidFill>
                  <a:schemeClr val="dk2"/>
                </a:solidFill>
              </a:defRPr>
            </a:lvl4pPr>
            <a:lvl5pPr indent="0" lvl="4" marL="0" marR="0" rtl="1" algn="l">
              <a:spcBef>
                <a:spcPts val="0"/>
              </a:spcBef>
              <a:spcAft>
                <a:spcPts val="0"/>
              </a:spcAft>
              <a:buSzPts val="2800"/>
              <a:buNone/>
              <a:defRPr b="0" i="0" sz="1800" u="none" cap="none" strike="noStrike">
                <a:solidFill>
                  <a:schemeClr val="dk2"/>
                </a:solidFill>
              </a:defRPr>
            </a:lvl5pPr>
            <a:lvl6pPr indent="0" lvl="5" marL="0" marR="0" rtl="1" algn="l">
              <a:spcBef>
                <a:spcPts val="0"/>
              </a:spcBef>
              <a:spcAft>
                <a:spcPts val="0"/>
              </a:spcAft>
              <a:buSzPts val="2800"/>
              <a:buNone/>
              <a:defRPr b="0" i="0" sz="1800" u="none" cap="none" strike="noStrike">
                <a:solidFill>
                  <a:schemeClr val="dk2"/>
                </a:solidFill>
              </a:defRPr>
            </a:lvl6pPr>
            <a:lvl7pPr indent="0" lvl="6" marL="0" marR="0" rtl="1" algn="l">
              <a:spcBef>
                <a:spcPts val="0"/>
              </a:spcBef>
              <a:spcAft>
                <a:spcPts val="0"/>
              </a:spcAft>
              <a:buSzPts val="2800"/>
              <a:buNone/>
              <a:defRPr b="0" i="0" sz="1800" u="none" cap="none" strike="noStrike">
                <a:solidFill>
                  <a:schemeClr val="dk2"/>
                </a:solidFill>
              </a:defRPr>
            </a:lvl7pPr>
            <a:lvl8pPr indent="0" lvl="7" marL="0" marR="0" rtl="1" algn="l">
              <a:spcBef>
                <a:spcPts val="0"/>
              </a:spcBef>
              <a:spcAft>
                <a:spcPts val="0"/>
              </a:spcAft>
              <a:buSzPts val="2800"/>
              <a:buNone/>
              <a:defRPr b="0" i="0" sz="1800" u="none" cap="none" strike="noStrike">
                <a:solidFill>
                  <a:schemeClr val="dk2"/>
                </a:solidFill>
              </a:defRPr>
            </a:lvl8pPr>
            <a:lvl9pPr indent="0" lvl="8" marL="0" marR="0" rtl="1" algn="l">
              <a:spcBef>
                <a:spcPts val="0"/>
              </a:spcBef>
              <a:spcAft>
                <a:spcPts val="0"/>
              </a:spcAft>
              <a:buSzPts val="2800"/>
              <a:buNone/>
              <a:defRPr b="0" i="0" sz="1800" u="none" cap="none" strike="noStrike">
                <a:solidFill>
                  <a:schemeClr val="dk2"/>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קופית כותרת" showMasterSp="0" type="title">
  <p:cSld name="TITLE">
    <p:spTree>
      <p:nvGrpSpPr>
        <p:cNvPr id="69" name="Shape 69"/>
        <p:cNvGrpSpPr/>
        <p:nvPr/>
      </p:nvGrpSpPr>
      <p:grpSpPr>
        <a:xfrm>
          <a:off x="0" y="0"/>
          <a:ext cx="0" cy="0"/>
          <a:chOff x="0" y="0"/>
          <a:chExt cx="0" cy="0"/>
        </a:xfrm>
      </p:grpSpPr>
      <p:sp>
        <p:nvSpPr>
          <p:cNvPr id="70" name="Google Shape;70;p15"/>
          <p:cNvSpPr/>
          <p:nvPr/>
        </p:nvSpPr>
        <p:spPr>
          <a:xfrm>
            <a:off x="228600" y="171450"/>
            <a:ext cx="8695800" cy="4526400"/>
          </a:xfrm>
          <a:prstGeom prst="roundRect">
            <a:avLst>
              <a:gd fmla="val 1272" name="adj"/>
            </a:avLst>
          </a:prstGeom>
          <a:gradFill>
            <a:gsLst>
              <a:gs pos="0">
                <a:srgbClr val="E65C01"/>
              </a:gs>
              <a:gs pos="100000">
                <a:srgbClr val="FFB585"/>
              </a:gs>
            </a:gsLst>
            <a:lin ang="5400012" scaled="0"/>
          </a:gra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rgbClr val="FFFFFF"/>
              </a:solidFill>
              <a:latin typeface="Arial Black"/>
              <a:ea typeface="Arial Black"/>
              <a:cs typeface="Arial Black"/>
              <a:sym typeface="Arial Black"/>
            </a:endParaRPr>
          </a:p>
        </p:txBody>
      </p:sp>
      <p:grpSp>
        <p:nvGrpSpPr>
          <p:cNvPr id="71" name="Google Shape;71;p15"/>
          <p:cNvGrpSpPr/>
          <p:nvPr/>
        </p:nvGrpSpPr>
        <p:grpSpPr>
          <a:xfrm>
            <a:off x="211485" y="4015633"/>
            <a:ext cx="8723926" cy="998809"/>
            <a:chOff x="-3905250" y="4294188"/>
            <a:chExt cx="13011075" cy="1892400"/>
          </a:xfrm>
        </p:grpSpPr>
        <p:sp>
          <p:nvSpPr>
            <p:cNvPr id="72" name="Google Shape;72;p15"/>
            <p:cNvSpPr/>
            <p:nvPr/>
          </p:nvSpPr>
          <p:spPr>
            <a:xfrm>
              <a:off x="4810125" y="4500563"/>
              <a:ext cx="4295700" cy="1016100"/>
            </a:xfrm>
            <a:custGeom>
              <a:rect b="b" l="l" r="r" t="t"/>
              <a:pathLst>
                <a:path extrusionOk="0" h="120000" w="120000">
                  <a:moveTo>
                    <a:pt x="119733" y="0"/>
                  </a:moveTo>
                  <a:lnTo>
                    <a:pt x="119733" y="0"/>
                  </a:lnTo>
                  <a:lnTo>
                    <a:pt x="114678" y="3375"/>
                  </a:lnTo>
                  <a:lnTo>
                    <a:pt x="109534" y="7125"/>
                  </a:lnTo>
                  <a:lnTo>
                    <a:pt x="104301" y="11250"/>
                  </a:lnTo>
                  <a:lnTo>
                    <a:pt x="98891" y="15375"/>
                  </a:lnTo>
                  <a:lnTo>
                    <a:pt x="93392" y="20250"/>
                  </a:lnTo>
                  <a:lnTo>
                    <a:pt x="87716" y="25125"/>
                  </a:lnTo>
                  <a:lnTo>
                    <a:pt x="81951" y="30750"/>
                  </a:lnTo>
                  <a:lnTo>
                    <a:pt x="76008" y="36375"/>
                  </a:lnTo>
                  <a:lnTo>
                    <a:pt x="76008" y="36375"/>
                  </a:lnTo>
                  <a:lnTo>
                    <a:pt x="65277" y="47250"/>
                  </a:lnTo>
                  <a:lnTo>
                    <a:pt x="54811" y="57000"/>
                  </a:lnTo>
                  <a:lnTo>
                    <a:pt x="44789" y="66000"/>
                  </a:lnTo>
                  <a:lnTo>
                    <a:pt x="35121" y="74625"/>
                  </a:lnTo>
                  <a:lnTo>
                    <a:pt x="25898" y="82125"/>
                  </a:lnTo>
                  <a:lnTo>
                    <a:pt x="16940" y="88875"/>
                  </a:lnTo>
                  <a:lnTo>
                    <a:pt x="8337" y="95250"/>
                  </a:lnTo>
                  <a:lnTo>
                    <a:pt x="0" y="100875"/>
                  </a:lnTo>
                  <a:lnTo>
                    <a:pt x="0" y="100875"/>
                  </a:lnTo>
                  <a:lnTo>
                    <a:pt x="5764" y="104250"/>
                  </a:lnTo>
                  <a:lnTo>
                    <a:pt x="11263" y="107250"/>
                  </a:lnTo>
                  <a:lnTo>
                    <a:pt x="16585" y="109875"/>
                  </a:lnTo>
                  <a:lnTo>
                    <a:pt x="21818" y="112125"/>
                  </a:lnTo>
                  <a:lnTo>
                    <a:pt x="26873" y="114375"/>
                  </a:lnTo>
                  <a:lnTo>
                    <a:pt x="31751" y="115875"/>
                  </a:lnTo>
                  <a:lnTo>
                    <a:pt x="36452" y="117375"/>
                  </a:lnTo>
                  <a:lnTo>
                    <a:pt x="41064" y="118500"/>
                  </a:lnTo>
                  <a:lnTo>
                    <a:pt x="45587" y="119250"/>
                  </a:lnTo>
                  <a:lnTo>
                    <a:pt x="49933" y="119625"/>
                  </a:lnTo>
                  <a:lnTo>
                    <a:pt x="54101" y="120000"/>
                  </a:lnTo>
                  <a:lnTo>
                    <a:pt x="58181" y="120000"/>
                  </a:lnTo>
                  <a:lnTo>
                    <a:pt x="62172" y="119625"/>
                  </a:lnTo>
                  <a:lnTo>
                    <a:pt x="66075" y="119250"/>
                  </a:lnTo>
                  <a:lnTo>
                    <a:pt x="69800" y="118500"/>
                  </a:lnTo>
                  <a:lnTo>
                    <a:pt x="73436" y="117375"/>
                  </a:lnTo>
                  <a:lnTo>
                    <a:pt x="76895" y="116250"/>
                  </a:lnTo>
                  <a:lnTo>
                    <a:pt x="80354" y="114750"/>
                  </a:lnTo>
                  <a:lnTo>
                    <a:pt x="83636" y="112875"/>
                  </a:lnTo>
                  <a:lnTo>
                    <a:pt x="86917" y="111000"/>
                  </a:lnTo>
                  <a:lnTo>
                    <a:pt x="90022" y="108750"/>
                  </a:lnTo>
                  <a:lnTo>
                    <a:pt x="93126" y="106500"/>
                  </a:lnTo>
                  <a:lnTo>
                    <a:pt x="96053" y="103875"/>
                  </a:lnTo>
                  <a:lnTo>
                    <a:pt x="98980" y="101250"/>
                  </a:lnTo>
                  <a:lnTo>
                    <a:pt x="101818" y="98250"/>
                  </a:lnTo>
                  <a:lnTo>
                    <a:pt x="104567" y="95250"/>
                  </a:lnTo>
                  <a:lnTo>
                    <a:pt x="107228" y="91875"/>
                  </a:lnTo>
                  <a:lnTo>
                    <a:pt x="109889" y="88500"/>
                  </a:lnTo>
                  <a:lnTo>
                    <a:pt x="114944" y="81000"/>
                  </a:lnTo>
                  <a:lnTo>
                    <a:pt x="119822" y="73125"/>
                  </a:lnTo>
                  <a:lnTo>
                    <a:pt x="119822" y="73125"/>
                  </a:lnTo>
                  <a:lnTo>
                    <a:pt x="120000" y="72750"/>
                  </a:lnTo>
                  <a:lnTo>
                    <a:pt x="120000" y="72750"/>
                  </a:lnTo>
                  <a:lnTo>
                    <a:pt x="120000" y="0"/>
                  </a:lnTo>
                  <a:lnTo>
                    <a:pt x="120000" y="0"/>
                  </a:lnTo>
                  <a:lnTo>
                    <a:pt x="119733" y="0"/>
                  </a:lnTo>
                  <a:lnTo>
                    <a:pt x="119733" y="0"/>
                  </a:lnTo>
                  <a:close/>
                </a:path>
              </a:pathLst>
            </a:custGeom>
            <a:solidFill>
              <a:schemeClr val="lt2">
                <a:alpha val="28630"/>
              </a:schemeClr>
            </a:solidFill>
            <a:ln>
              <a:noFill/>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b="0" i="0" sz="1800" u="none" cap="none" strike="noStrike">
                <a:solidFill>
                  <a:srgbClr val="000000"/>
                </a:solidFill>
                <a:latin typeface="Candara"/>
                <a:ea typeface="Candara"/>
                <a:cs typeface="Candara"/>
                <a:sym typeface="Candara"/>
              </a:endParaRPr>
            </a:p>
          </p:txBody>
        </p:sp>
        <p:sp>
          <p:nvSpPr>
            <p:cNvPr id="73" name="Google Shape;73;p15"/>
            <p:cNvSpPr/>
            <p:nvPr/>
          </p:nvSpPr>
          <p:spPr>
            <a:xfrm>
              <a:off x="-309563" y="4318000"/>
              <a:ext cx="8280300" cy="1209600"/>
            </a:xfrm>
            <a:custGeom>
              <a:rect b="b" l="l" r="r" t="t"/>
              <a:pathLst>
                <a:path extrusionOk="0" h="120000" w="120000">
                  <a:moveTo>
                    <a:pt x="120000" y="112440"/>
                  </a:moveTo>
                  <a:lnTo>
                    <a:pt x="120000" y="112440"/>
                  </a:lnTo>
                  <a:lnTo>
                    <a:pt x="117377" y="110236"/>
                  </a:lnTo>
                  <a:lnTo>
                    <a:pt x="114662" y="108031"/>
                  </a:lnTo>
                  <a:lnTo>
                    <a:pt x="109003" y="102677"/>
                  </a:lnTo>
                  <a:lnTo>
                    <a:pt x="103021" y="96062"/>
                  </a:lnTo>
                  <a:lnTo>
                    <a:pt x="96717" y="88818"/>
                  </a:lnTo>
                  <a:lnTo>
                    <a:pt x="90046" y="80000"/>
                  </a:lnTo>
                  <a:lnTo>
                    <a:pt x="83006" y="70236"/>
                  </a:lnTo>
                  <a:lnTo>
                    <a:pt x="75598" y="58897"/>
                  </a:lnTo>
                  <a:lnTo>
                    <a:pt x="67776" y="46614"/>
                  </a:lnTo>
                  <a:lnTo>
                    <a:pt x="67776" y="46614"/>
                  </a:lnTo>
                  <a:lnTo>
                    <a:pt x="64693" y="41889"/>
                  </a:lnTo>
                  <a:lnTo>
                    <a:pt x="61702" y="37165"/>
                  </a:lnTo>
                  <a:lnTo>
                    <a:pt x="58803" y="33070"/>
                  </a:lnTo>
                  <a:lnTo>
                    <a:pt x="55904" y="28976"/>
                  </a:lnTo>
                  <a:lnTo>
                    <a:pt x="53098" y="25511"/>
                  </a:lnTo>
                  <a:lnTo>
                    <a:pt x="50383" y="22047"/>
                  </a:lnTo>
                  <a:lnTo>
                    <a:pt x="47714" y="18897"/>
                  </a:lnTo>
                  <a:lnTo>
                    <a:pt x="45092" y="16062"/>
                  </a:lnTo>
                  <a:lnTo>
                    <a:pt x="42561" y="13543"/>
                  </a:lnTo>
                  <a:lnTo>
                    <a:pt x="40030" y="11338"/>
                  </a:lnTo>
                  <a:lnTo>
                    <a:pt x="35245" y="7244"/>
                  </a:lnTo>
                  <a:lnTo>
                    <a:pt x="30690" y="4409"/>
                  </a:lnTo>
                  <a:lnTo>
                    <a:pt x="26411" y="2204"/>
                  </a:lnTo>
                  <a:lnTo>
                    <a:pt x="22315" y="629"/>
                  </a:lnTo>
                  <a:lnTo>
                    <a:pt x="18450" y="0"/>
                  </a:lnTo>
                  <a:lnTo>
                    <a:pt x="14815" y="0"/>
                  </a:lnTo>
                  <a:lnTo>
                    <a:pt x="11411" y="629"/>
                  </a:lnTo>
                  <a:lnTo>
                    <a:pt x="8236" y="1574"/>
                  </a:lnTo>
                  <a:lnTo>
                    <a:pt x="5291" y="3149"/>
                  </a:lnTo>
                  <a:lnTo>
                    <a:pt x="2530" y="5039"/>
                  </a:lnTo>
                  <a:lnTo>
                    <a:pt x="0" y="7559"/>
                  </a:lnTo>
                  <a:lnTo>
                    <a:pt x="0" y="7559"/>
                  </a:lnTo>
                  <a:lnTo>
                    <a:pt x="3542" y="10393"/>
                  </a:lnTo>
                  <a:lnTo>
                    <a:pt x="7223" y="13543"/>
                  </a:lnTo>
                  <a:lnTo>
                    <a:pt x="11042" y="17637"/>
                  </a:lnTo>
                  <a:lnTo>
                    <a:pt x="15000" y="22047"/>
                  </a:lnTo>
                  <a:lnTo>
                    <a:pt x="19095" y="27401"/>
                  </a:lnTo>
                  <a:lnTo>
                    <a:pt x="23328" y="33070"/>
                  </a:lnTo>
                  <a:lnTo>
                    <a:pt x="27745" y="39370"/>
                  </a:lnTo>
                  <a:lnTo>
                    <a:pt x="32254" y="46614"/>
                  </a:lnTo>
                  <a:lnTo>
                    <a:pt x="32254" y="46614"/>
                  </a:lnTo>
                  <a:lnTo>
                    <a:pt x="40398" y="59527"/>
                  </a:lnTo>
                  <a:lnTo>
                    <a:pt x="48128" y="70866"/>
                  </a:lnTo>
                  <a:lnTo>
                    <a:pt x="55398" y="81259"/>
                  </a:lnTo>
                  <a:lnTo>
                    <a:pt x="58941" y="85669"/>
                  </a:lnTo>
                  <a:lnTo>
                    <a:pt x="62300" y="90078"/>
                  </a:lnTo>
                  <a:lnTo>
                    <a:pt x="65613" y="94173"/>
                  </a:lnTo>
                  <a:lnTo>
                    <a:pt x="68834" y="97637"/>
                  </a:lnTo>
                  <a:lnTo>
                    <a:pt x="71963" y="101102"/>
                  </a:lnTo>
                  <a:lnTo>
                    <a:pt x="75000" y="104251"/>
                  </a:lnTo>
                  <a:lnTo>
                    <a:pt x="77944" y="106771"/>
                  </a:lnTo>
                  <a:lnTo>
                    <a:pt x="80797" y="109291"/>
                  </a:lnTo>
                  <a:lnTo>
                    <a:pt x="83558" y="111496"/>
                  </a:lnTo>
                  <a:lnTo>
                    <a:pt x="86273" y="113700"/>
                  </a:lnTo>
                  <a:lnTo>
                    <a:pt x="88895" y="115275"/>
                  </a:lnTo>
                  <a:lnTo>
                    <a:pt x="91426" y="116535"/>
                  </a:lnTo>
                  <a:lnTo>
                    <a:pt x="93865" y="117795"/>
                  </a:lnTo>
                  <a:lnTo>
                    <a:pt x="96257" y="118740"/>
                  </a:lnTo>
                  <a:lnTo>
                    <a:pt x="98604" y="119370"/>
                  </a:lnTo>
                  <a:lnTo>
                    <a:pt x="100858" y="120000"/>
                  </a:lnTo>
                  <a:lnTo>
                    <a:pt x="103021" y="120000"/>
                  </a:lnTo>
                  <a:lnTo>
                    <a:pt x="105138" y="120000"/>
                  </a:lnTo>
                  <a:lnTo>
                    <a:pt x="107208" y="119685"/>
                  </a:lnTo>
                  <a:lnTo>
                    <a:pt x="109187" y="119370"/>
                  </a:lnTo>
                  <a:lnTo>
                    <a:pt x="111119" y="118740"/>
                  </a:lnTo>
                  <a:lnTo>
                    <a:pt x="113006" y="117795"/>
                  </a:lnTo>
                  <a:lnTo>
                    <a:pt x="114846" y="116535"/>
                  </a:lnTo>
                  <a:lnTo>
                    <a:pt x="116595" y="115275"/>
                  </a:lnTo>
                  <a:lnTo>
                    <a:pt x="118343" y="114015"/>
                  </a:lnTo>
                  <a:lnTo>
                    <a:pt x="120000" y="112440"/>
                  </a:lnTo>
                  <a:lnTo>
                    <a:pt x="120000" y="112440"/>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b="0" i="0" sz="1800" u="none" cap="none" strike="noStrike">
                <a:solidFill>
                  <a:srgbClr val="000000"/>
                </a:solidFill>
                <a:latin typeface="Candara"/>
                <a:ea typeface="Candara"/>
                <a:cs typeface="Candara"/>
                <a:sym typeface="Candara"/>
              </a:endParaRPr>
            </a:p>
          </p:txBody>
        </p:sp>
        <p:sp>
          <p:nvSpPr>
            <p:cNvPr id="74" name="Google Shape;74;p15"/>
            <p:cNvSpPr/>
            <p:nvPr/>
          </p:nvSpPr>
          <p:spPr>
            <a:xfrm>
              <a:off x="3175" y="4335463"/>
              <a:ext cx="8166000" cy="1101600"/>
            </a:xfrm>
            <a:custGeom>
              <a:rect b="b" l="l" r="r" t="t"/>
              <a:pathLst>
                <a:path extrusionOk="0" h="120000" w="120000">
                  <a:moveTo>
                    <a:pt x="0" y="12103"/>
                  </a:moveTo>
                  <a:lnTo>
                    <a:pt x="0" y="12103"/>
                  </a:lnTo>
                  <a:lnTo>
                    <a:pt x="419" y="11412"/>
                  </a:lnTo>
                  <a:lnTo>
                    <a:pt x="1679" y="9682"/>
                  </a:lnTo>
                  <a:lnTo>
                    <a:pt x="3825" y="7262"/>
                  </a:lnTo>
                  <a:lnTo>
                    <a:pt x="5225" y="5878"/>
                  </a:lnTo>
                  <a:lnTo>
                    <a:pt x="6858" y="4495"/>
                  </a:lnTo>
                  <a:lnTo>
                    <a:pt x="8678" y="3458"/>
                  </a:lnTo>
                  <a:lnTo>
                    <a:pt x="10777" y="2420"/>
                  </a:lnTo>
                  <a:lnTo>
                    <a:pt x="13063" y="1383"/>
                  </a:lnTo>
                  <a:lnTo>
                    <a:pt x="15629" y="691"/>
                  </a:lnTo>
                  <a:lnTo>
                    <a:pt x="18429" y="345"/>
                  </a:lnTo>
                  <a:lnTo>
                    <a:pt x="21461" y="0"/>
                  </a:lnTo>
                  <a:lnTo>
                    <a:pt x="24727" y="345"/>
                  </a:lnTo>
                  <a:lnTo>
                    <a:pt x="28227" y="1037"/>
                  </a:lnTo>
                  <a:lnTo>
                    <a:pt x="32006" y="2420"/>
                  </a:lnTo>
                  <a:lnTo>
                    <a:pt x="36018" y="4149"/>
                  </a:lnTo>
                  <a:lnTo>
                    <a:pt x="40264" y="6916"/>
                  </a:lnTo>
                  <a:lnTo>
                    <a:pt x="44790" y="10028"/>
                  </a:lnTo>
                  <a:lnTo>
                    <a:pt x="49595" y="13832"/>
                  </a:lnTo>
                  <a:lnTo>
                    <a:pt x="54634" y="18328"/>
                  </a:lnTo>
                  <a:lnTo>
                    <a:pt x="59953" y="23861"/>
                  </a:lnTo>
                  <a:lnTo>
                    <a:pt x="65505" y="30086"/>
                  </a:lnTo>
                  <a:lnTo>
                    <a:pt x="71337" y="37348"/>
                  </a:lnTo>
                  <a:lnTo>
                    <a:pt x="77449" y="45994"/>
                  </a:lnTo>
                  <a:lnTo>
                    <a:pt x="83841" y="55331"/>
                  </a:lnTo>
                  <a:lnTo>
                    <a:pt x="90513" y="65706"/>
                  </a:lnTo>
                  <a:lnTo>
                    <a:pt x="97465" y="77463"/>
                  </a:lnTo>
                  <a:lnTo>
                    <a:pt x="104696" y="90259"/>
                  </a:lnTo>
                  <a:lnTo>
                    <a:pt x="112208" y="104438"/>
                  </a:lnTo>
                  <a:lnTo>
                    <a:pt x="120000" y="120000"/>
                  </a:lnTo>
                </a:path>
              </a:pathLst>
            </a:custGeom>
            <a:no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b="0" i="0" sz="1800" u="none" cap="none" strike="noStrike">
                <a:solidFill>
                  <a:srgbClr val="000000"/>
                </a:solidFill>
                <a:latin typeface="Candara"/>
                <a:ea typeface="Candara"/>
                <a:cs typeface="Candara"/>
                <a:sym typeface="Candara"/>
              </a:endParaRPr>
            </a:p>
          </p:txBody>
        </p:sp>
        <p:sp>
          <p:nvSpPr>
            <p:cNvPr id="75" name="Google Shape;75;p15"/>
            <p:cNvSpPr/>
            <p:nvPr/>
          </p:nvSpPr>
          <p:spPr>
            <a:xfrm>
              <a:off x="4156075" y="4316413"/>
              <a:ext cx="4940400" cy="927000"/>
            </a:xfrm>
            <a:custGeom>
              <a:rect b="b" l="l" r="r" t="t"/>
              <a:pathLst>
                <a:path extrusionOk="0" h="120000" w="120000">
                  <a:moveTo>
                    <a:pt x="0" y="119999"/>
                  </a:moveTo>
                  <a:lnTo>
                    <a:pt x="0" y="119999"/>
                  </a:lnTo>
                  <a:lnTo>
                    <a:pt x="3470" y="115068"/>
                  </a:lnTo>
                  <a:lnTo>
                    <a:pt x="12956" y="102328"/>
                  </a:lnTo>
                  <a:lnTo>
                    <a:pt x="19511" y="93698"/>
                  </a:lnTo>
                  <a:lnTo>
                    <a:pt x="27069" y="84246"/>
                  </a:lnTo>
                  <a:lnTo>
                    <a:pt x="35475" y="73972"/>
                  </a:lnTo>
                  <a:lnTo>
                    <a:pt x="44498" y="62876"/>
                  </a:lnTo>
                  <a:lnTo>
                    <a:pt x="54061" y="52191"/>
                  </a:lnTo>
                  <a:lnTo>
                    <a:pt x="63856" y="41506"/>
                  </a:lnTo>
                  <a:lnTo>
                    <a:pt x="73881" y="31643"/>
                  </a:lnTo>
                  <a:lnTo>
                    <a:pt x="83830" y="22191"/>
                  </a:lnTo>
                  <a:lnTo>
                    <a:pt x="88766" y="18082"/>
                  </a:lnTo>
                  <a:lnTo>
                    <a:pt x="93547" y="13972"/>
                  </a:lnTo>
                  <a:lnTo>
                    <a:pt x="98329" y="10684"/>
                  </a:lnTo>
                  <a:lnTo>
                    <a:pt x="102956" y="7397"/>
                  </a:lnTo>
                  <a:lnTo>
                    <a:pt x="107506" y="4931"/>
                  </a:lnTo>
                  <a:lnTo>
                    <a:pt x="111825" y="2876"/>
                  </a:lnTo>
                  <a:lnTo>
                    <a:pt x="115989" y="1232"/>
                  </a:lnTo>
                  <a:lnTo>
                    <a:pt x="120000" y="0"/>
                  </a:lnTo>
                </a:path>
              </a:pathLst>
            </a:custGeom>
            <a:no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b="0" i="0" sz="1800" u="none" cap="none" strike="noStrike">
                <a:solidFill>
                  <a:srgbClr val="000000"/>
                </a:solidFill>
                <a:latin typeface="Candara"/>
                <a:ea typeface="Candara"/>
                <a:cs typeface="Candara"/>
                <a:sym typeface="Candara"/>
              </a:endParaRPr>
            </a:p>
          </p:txBody>
        </p:sp>
        <p:sp>
          <p:nvSpPr>
            <p:cNvPr id="76" name="Google Shape;76;p15"/>
            <p:cNvSpPr/>
            <p:nvPr/>
          </p:nvSpPr>
          <p:spPr>
            <a:xfrm>
              <a:off x="-3905250" y="4294188"/>
              <a:ext cx="13011000" cy="1892400"/>
            </a:xfrm>
            <a:custGeom>
              <a:rect b="b" l="l" r="r" t="t"/>
              <a:pathLst>
                <a:path extrusionOk="0" h="120000" w="120000">
                  <a:moveTo>
                    <a:pt x="119941" y="51543"/>
                  </a:moveTo>
                  <a:lnTo>
                    <a:pt x="119941" y="51543"/>
                  </a:lnTo>
                  <a:lnTo>
                    <a:pt x="118828" y="54563"/>
                  </a:lnTo>
                  <a:lnTo>
                    <a:pt x="117715" y="57382"/>
                  </a:lnTo>
                  <a:lnTo>
                    <a:pt x="116544" y="60000"/>
                  </a:lnTo>
                  <a:lnTo>
                    <a:pt x="115344" y="62416"/>
                  </a:lnTo>
                  <a:lnTo>
                    <a:pt x="114114" y="64832"/>
                  </a:lnTo>
                  <a:lnTo>
                    <a:pt x="112825" y="67046"/>
                  </a:lnTo>
                  <a:lnTo>
                    <a:pt x="111508" y="68859"/>
                  </a:lnTo>
                  <a:lnTo>
                    <a:pt x="110131" y="70671"/>
                  </a:lnTo>
                  <a:lnTo>
                    <a:pt x="108696" y="72281"/>
                  </a:lnTo>
                  <a:lnTo>
                    <a:pt x="107203" y="73489"/>
                  </a:lnTo>
                  <a:lnTo>
                    <a:pt x="105651" y="74697"/>
                  </a:lnTo>
                  <a:lnTo>
                    <a:pt x="104040" y="75503"/>
                  </a:lnTo>
                  <a:lnTo>
                    <a:pt x="102371" y="76308"/>
                  </a:lnTo>
                  <a:lnTo>
                    <a:pt x="100614" y="76711"/>
                  </a:lnTo>
                  <a:lnTo>
                    <a:pt x="98799" y="76711"/>
                  </a:lnTo>
                  <a:lnTo>
                    <a:pt x="96896" y="76510"/>
                  </a:lnTo>
                  <a:lnTo>
                    <a:pt x="94904" y="76107"/>
                  </a:lnTo>
                  <a:lnTo>
                    <a:pt x="92855" y="75503"/>
                  </a:lnTo>
                  <a:lnTo>
                    <a:pt x="90717" y="74496"/>
                  </a:lnTo>
                  <a:lnTo>
                    <a:pt x="88462" y="73087"/>
                  </a:lnTo>
                  <a:lnTo>
                    <a:pt x="86120" y="71476"/>
                  </a:lnTo>
                  <a:lnTo>
                    <a:pt x="83689" y="69463"/>
                  </a:lnTo>
                  <a:lnTo>
                    <a:pt x="81171" y="67248"/>
                  </a:lnTo>
                  <a:lnTo>
                    <a:pt x="78535" y="64630"/>
                  </a:lnTo>
                  <a:lnTo>
                    <a:pt x="75783" y="61610"/>
                  </a:lnTo>
                  <a:lnTo>
                    <a:pt x="72942" y="58187"/>
                  </a:lnTo>
                  <a:lnTo>
                    <a:pt x="69956" y="54362"/>
                  </a:lnTo>
                  <a:lnTo>
                    <a:pt x="66881" y="50335"/>
                  </a:lnTo>
                  <a:lnTo>
                    <a:pt x="63660" y="45704"/>
                  </a:lnTo>
                  <a:lnTo>
                    <a:pt x="60351" y="40872"/>
                  </a:lnTo>
                  <a:lnTo>
                    <a:pt x="56896" y="35637"/>
                  </a:lnTo>
                  <a:lnTo>
                    <a:pt x="53294" y="29798"/>
                  </a:lnTo>
                  <a:lnTo>
                    <a:pt x="53294" y="29798"/>
                  </a:lnTo>
                  <a:lnTo>
                    <a:pt x="49721" y="24161"/>
                  </a:lnTo>
                  <a:lnTo>
                    <a:pt x="46266" y="19328"/>
                  </a:lnTo>
                  <a:lnTo>
                    <a:pt x="42957" y="14899"/>
                  </a:lnTo>
                  <a:lnTo>
                    <a:pt x="39795" y="11275"/>
                  </a:lnTo>
                  <a:lnTo>
                    <a:pt x="36778" y="8255"/>
                  </a:lnTo>
                  <a:lnTo>
                    <a:pt x="33879" y="5637"/>
                  </a:lnTo>
                  <a:lnTo>
                    <a:pt x="31127" y="3624"/>
                  </a:lnTo>
                  <a:lnTo>
                    <a:pt x="28521" y="2013"/>
                  </a:lnTo>
                  <a:lnTo>
                    <a:pt x="26002" y="1006"/>
                  </a:lnTo>
                  <a:lnTo>
                    <a:pt x="23660" y="201"/>
                  </a:lnTo>
                  <a:lnTo>
                    <a:pt x="21405" y="0"/>
                  </a:lnTo>
                  <a:lnTo>
                    <a:pt x="19297" y="0"/>
                  </a:lnTo>
                  <a:lnTo>
                    <a:pt x="17306" y="402"/>
                  </a:lnTo>
                  <a:lnTo>
                    <a:pt x="15431" y="1006"/>
                  </a:lnTo>
                  <a:lnTo>
                    <a:pt x="13674" y="2013"/>
                  </a:lnTo>
                  <a:lnTo>
                    <a:pt x="12035" y="3020"/>
                  </a:lnTo>
                  <a:lnTo>
                    <a:pt x="10483" y="4429"/>
                  </a:lnTo>
                  <a:lnTo>
                    <a:pt x="9077" y="5838"/>
                  </a:lnTo>
                  <a:lnTo>
                    <a:pt x="7759" y="7449"/>
                  </a:lnTo>
                  <a:lnTo>
                    <a:pt x="6588" y="9261"/>
                  </a:lnTo>
                  <a:lnTo>
                    <a:pt x="5475" y="10872"/>
                  </a:lnTo>
                  <a:lnTo>
                    <a:pt x="4509" y="12684"/>
                  </a:lnTo>
                  <a:lnTo>
                    <a:pt x="3631" y="14496"/>
                  </a:lnTo>
                  <a:lnTo>
                    <a:pt x="2840" y="16107"/>
                  </a:lnTo>
                  <a:lnTo>
                    <a:pt x="2166" y="17718"/>
                  </a:lnTo>
                  <a:lnTo>
                    <a:pt x="1581" y="19328"/>
                  </a:lnTo>
                  <a:lnTo>
                    <a:pt x="702" y="21744"/>
                  </a:lnTo>
                  <a:lnTo>
                    <a:pt x="175" y="23557"/>
                  </a:lnTo>
                  <a:lnTo>
                    <a:pt x="0" y="24161"/>
                  </a:lnTo>
                  <a:lnTo>
                    <a:pt x="0" y="120000"/>
                  </a:lnTo>
                  <a:lnTo>
                    <a:pt x="119941" y="120000"/>
                  </a:lnTo>
                  <a:lnTo>
                    <a:pt x="119941" y="120000"/>
                  </a:lnTo>
                  <a:lnTo>
                    <a:pt x="120000" y="119395"/>
                  </a:lnTo>
                  <a:lnTo>
                    <a:pt x="120000" y="119395"/>
                  </a:lnTo>
                  <a:lnTo>
                    <a:pt x="120000" y="51342"/>
                  </a:lnTo>
                  <a:lnTo>
                    <a:pt x="120000" y="51342"/>
                  </a:lnTo>
                  <a:lnTo>
                    <a:pt x="119941" y="51543"/>
                  </a:lnTo>
                  <a:lnTo>
                    <a:pt x="119941" y="51543"/>
                  </a:lnTo>
                  <a:close/>
                </a:path>
              </a:pathLst>
            </a:custGeom>
            <a:solidFill>
              <a:schemeClr val="lt1"/>
            </a:solidFill>
            <a:ln>
              <a:noFill/>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b="0" i="0" sz="1800" u="none" cap="none" strike="noStrike">
                <a:solidFill>
                  <a:srgbClr val="000000"/>
                </a:solidFill>
                <a:latin typeface="Candara"/>
                <a:ea typeface="Candara"/>
                <a:cs typeface="Candara"/>
                <a:sym typeface="Candara"/>
              </a:endParaRPr>
            </a:p>
          </p:txBody>
        </p:sp>
      </p:grpSp>
      <p:sp>
        <p:nvSpPr>
          <p:cNvPr id="77" name="Google Shape;77;p15"/>
          <p:cNvSpPr txBox="1"/>
          <p:nvPr>
            <p:ph type="ctrTitle"/>
          </p:nvPr>
        </p:nvSpPr>
        <p:spPr>
          <a:xfrm>
            <a:off x="685800" y="1200150"/>
            <a:ext cx="7772400" cy="1335300"/>
          </a:xfrm>
          <a:prstGeom prst="rect">
            <a:avLst/>
          </a:prstGeom>
          <a:noFill/>
          <a:ln>
            <a:noFill/>
          </a:ln>
        </p:spPr>
        <p:txBody>
          <a:bodyPr anchorCtr="0" anchor="b" bIns="91425" lIns="91425" spcFirstLastPara="1" rIns="91425" wrap="square" tIns="91425">
            <a:noAutofit/>
          </a:bodyPr>
          <a:lstStyle>
            <a:lvl1pPr indent="0" lvl="0" marL="0" marR="0" rtl="1" algn="ctr">
              <a:spcBef>
                <a:spcPts val="0"/>
              </a:spcBef>
              <a:spcAft>
                <a:spcPts val="0"/>
              </a:spcAft>
              <a:buClr>
                <a:srgbClr val="FFFFFF"/>
              </a:buClr>
              <a:buSzPts val="1400"/>
              <a:buFont typeface="Candara"/>
              <a:buNone/>
              <a:defRPr b="0" i="0" sz="4400" u="none" cap="none" strike="noStrike">
                <a:solidFill>
                  <a:srgbClr val="FFFFFF"/>
                </a:solidFill>
                <a:latin typeface="Candara"/>
                <a:ea typeface="Candara"/>
                <a:cs typeface="Candara"/>
                <a:sym typeface="Candara"/>
              </a:defRPr>
            </a:lvl1pPr>
            <a:lvl2pPr indent="0" lvl="1" marL="0" marR="0" rtl="1" algn="l">
              <a:spcBef>
                <a:spcPts val="0"/>
              </a:spcBef>
              <a:spcAft>
                <a:spcPts val="0"/>
              </a:spcAft>
              <a:buSzPts val="1400"/>
              <a:buNone/>
              <a:defRPr b="0" i="0" sz="1800" u="none" cap="none" strike="noStrike">
                <a:solidFill>
                  <a:schemeClr val="dk2"/>
                </a:solidFill>
              </a:defRPr>
            </a:lvl2pPr>
            <a:lvl3pPr indent="0" lvl="2" marL="0" marR="0" rtl="1" algn="l">
              <a:spcBef>
                <a:spcPts val="0"/>
              </a:spcBef>
              <a:spcAft>
                <a:spcPts val="0"/>
              </a:spcAft>
              <a:buSzPts val="1400"/>
              <a:buNone/>
              <a:defRPr b="0" i="0" sz="1800" u="none" cap="none" strike="noStrike">
                <a:solidFill>
                  <a:schemeClr val="dk2"/>
                </a:solidFill>
              </a:defRPr>
            </a:lvl3pPr>
            <a:lvl4pPr indent="0" lvl="3" marL="0" marR="0" rtl="1" algn="l">
              <a:spcBef>
                <a:spcPts val="0"/>
              </a:spcBef>
              <a:spcAft>
                <a:spcPts val="0"/>
              </a:spcAft>
              <a:buSzPts val="1400"/>
              <a:buNone/>
              <a:defRPr b="0" i="0" sz="1800" u="none" cap="none" strike="noStrike">
                <a:solidFill>
                  <a:schemeClr val="dk2"/>
                </a:solidFill>
              </a:defRPr>
            </a:lvl4pPr>
            <a:lvl5pPr indent="0" lvl="4" marL="0" marR="0" rtl="1" algn="l">
              <a:spcBef>
                <a:spcPts val="0"/>
              </a:spcBef>
              <a:spcAft>
                <a:spcPts val="0"/>
              </a:spcAft>
              <a:buSzPts val="1400"/>
              <a:buNone/>
              <a:defRPr b="0" i="0" sz="1800" u="none" cap="none" strike="noStrike">
                <a:solidFill>
                  <a:schemeClr val="dk2"/>
                </a:solidFill>
              </a:defRPr>
            </a:lvl5pPr>
            <a:lvl6pPr indent="0" lvl="5" marL="0" marR="0" rtl="1" algn="l">
              <a:spcBef>
                <a:spcPts val="0"/>
              </a:spcBef>
              <a:spcAft>
                <a:spcPts val="0"/>
              </a:spcAft>
              <a:buSzPts val="1400"/>
              <a:buNone/>
              <a:defRPr b="0" i="0" sz="1800" u="none" cap="none" strike="noStrike">
                <a:solidFill>
                  <a:schemeClr val="dk2"/>
                </a:solidFill>
              </a:defRPr>
            </a:lvl6pPr>
            <a:lvl7pPr indent="0" lvl="6" marL="0" marR="0" rtl="1" algn="l">
              <a:spcBef>
                <a:spcPts val="0"/>
              </a:spcBef>
              <a:spcAft>
                <a:spcPts val="0"/>
              </a:spcAft>
              <a:buSzPts val="1400"/>
              <a:buNone/>
              <a:defRPr b="0" i="0" sz="1800" u="none" cap="none" strike="noStrike">
                <a:solidFill>
                  <a:schemeClr val="dk2"/>
                </a:solidFill>
              </a:defRPr>
            </a:lvl7pPr>
            <a:lvl8pPr indent="0" lvl="7" marL="0" marR="0" rtl="1" algn="l">
              <a:spcBef>
                <a:spcPts val="0"/>
              </a:spcBef>
              <a:spcAft>
                <a:spcPts val="0"/>
              </a:spcAft>
              <a:buSzPts val="1400"/>
              <a:buNone/>
              <a:defRPr b="0" i="0" sz="1800" u="none" cap="none" strike="noStrike">
                <a:solidFill>
                  <a:schemeClr val="dk2"/>
                </a:solidFill>
              </a:defRPr>
            </a:lvl8pPr>
            <a:lvl9pPr indent="0" lvl="8" marL="0" marR="0" rtl="1" algn="l">
              <a:spcBef>
                <a:spcPts val="0"/>
              </a:spcBef>
              <a:spcAft>
                <a:spcPts val="0"/>
              </a:spcAft>
              <a:buSzPts val="1400"/>
              <a:buNone/>
              <a:defRPr b="0" i="0" sz="1800" u="none" cap="none" strike="noStrike">
                <a:solidFill>
                  <a:schemeClr val="dk2"/>
                </a:solidFill>
              </a:defRPr>
            </a:lvl9pPr>
          </a:lstStyle>
          <a:p/>
        </p:txBody>
      </p:sp>
      <p:sp>
        <p:nvSpPr>
          <p:cNvPr id="78" name="Google Shape;78;p15"/>
          <p:cNvSpPr txBox="1"/>
          <p:nvPr>
            <p:ph idx="1" type="subTitle"/>
          </p:nvPr>
        </p:nvSpPr>
        <p:spPr>
          <a:xfrm>
            <a:off x="1371600" y="2667001"/>
            <a:ext cx="6400800" cy="1104900"/>
          </a:xfrm>
          <a:prstGeom prst="rect">
            <a:avLst/>
          </a:prstGeom>
          <a:noFill/>
          <a:ln>
            <a:noFill/>
          </a:ln>
        </p:spPr>
        <p:txBody>
          <a:bodyPr anchorCtr="0" anchor="t" bIns="91425" lIns="91425" spcFirstLastPara="1" rIns="91425" wrap="square" tIns="91425">
            <a:noAutofit/>
          </a:bodyPr>
          <a:lstStyle>
            <a:lvl1pPr indent="0" lvl="0" marL="0" marR="0" rtl="1" algn="ctr">
              <a:spcBef>
                <a:spcPts val="400"/>
              </a:spcBef>
              <a:spcAft>
                <a:spcPts val="0"/>
              </a:spcAft>
              <a:buClr>
                <a:schemeClr val="accent1"/>
              </a:buClr>
              <a:buSzPts val="2400"/>
              <a:buFont typeface="Noto Sans Symbols"/>
              <a:buNone/>
              <a:defRPr b="0" i="0" sz="2000" u="none" cap="none" strike="noStrike">
                <a:solidFill>
                  <a:srgbClr val="FFFFFF"/>
                </a:solidFill>
                <a:latin typeface="Candara"/>
                <a:ea typeface="Candara"/>
                <a:cs typeface="Candara"/>
                <a:sym typeface="Candara"/>
              </a:defRPr>
            </a:lvl1pPr>
            <a:lvl2pPr indent="0" lvl="1" marL="457200" marR="0" rtl="1" algn="ctr">
              <a:spcBef>
                <a:spcPts val="440"/>
              </a:spcBef>
              <a:spcAft>
                <a:spcPts val="0"/>
              </a:spcAft>
              <a:buClr>
                <a:schemeClr val="accent1"/>
              </a:buClr>
              <a:buSzPts val="2200"/>
              <a:buFont typeface="Noto Sans Symbols"/>
              <a:buNone/>
              <a:defRPr b="0" i="0" sz="2200" u="none" cap="none" strike="noStrike">
                <a:solidFill>
                  <a:srgbClr val="888888"/>
                </a:solidFill>
                <a:latin typeface="Candara"/>
                <a:ea typeface="Candara"/>
                <a:cs typeface="Candara"/>
                <a:sym typeface="Candara"/>
              </a:defRPr>
            </a:lvl2pPr>
            <a:lvl3pPr indent="0" lvl="2" marL="914400" marR="0" rtl="1" algn="ctr">
              <a:spcBef>
                <a:spcPts val="400"/>
              </a:spcBef>
              <a:spcAft>
                <a:spcPts val="0"/>
              </a:spcAft>
              <a:buClr>
                <a:schemeClr val="accent1"/>
              </a:buClr>
              <a:buSzPts val="2000"/>
              <a:buFont typeface="Noto Sans Symbols"/>
              <a:buNone/>
              <a:defRPr b="0" i="0" sz="2000" u="none" cap="none" strike="noStrike">
                <a:solidFill>
                  <a:srgbClr val="888888"/>
                </a:solidFill>
                <a:latin typeface="Candara"/>
                <a:ea typeface="Candara"/>
                <a:cs typeface="Candara"/>
                <a:sym typeface="Candara"/>
              </a:defRPr>
            </a:lvl3pPr>
            <a:lvl4pPr indent="0" lvl="3" marL="1371600" marR="0" rtl="1" algn="ctr">
              <a:spcBef>
                <a:spcPts val="360"/>
              </a:spcBef>
              <a:spcAft>
                <a:spcPts val="0"/>
              </a:spcAft>
              <a:buClr>
                <a:schemeClr val="accent1"/>
              </a:buClr>
              <a:buSzPts val="1800"/>
              <a:buFont typeface="Noto Sans Symbols"/>
              <a:buNone/>
              <a:defRPr b="0" i="0" sz="1800" u="none" cap="none" strike="noStrike">
                <a:solidFill>
                  <a:srgbClr val="888888"/>
                </a:solidFill>
                <a:latin typeface="Candara"/>
                <a:ea typeface="Candara"/>
                <a:cs typeface="Candara"/>
                <a:sym typeface="Candara"/>
              </a:defRPr>
            </a:lvl4pPr>
            <a:lvl5pPr indent="0" lvl="4" marL="1828800" marR="0" rtl="1" algn="ctr">
              <a:spcBef>
                <a:spcPts val="320"/>
              </a:spcBef>
              <a:spcAft>
                <a:spcPts val="0"/>
              </a:spcAft>
              <a:buClr>
                <a:schemeClr val="accent1"/>
              </a:buClr>
              <a:buSzPts val="1600"/>
              <a:buFont typeface="Noto Sans Symbols"/>
              <a:buNone/>
              <a:defRPr b="0" i="0" sz="1600" u="none" cap="none" strike="noStrike">
                <a:solidFill>
                  <a:srgbClr val="888888"/>
                </a:solidFill>
                <a:latin typeface="Candara"/>
                <a:ea typeface="Candara"/>
                <a:cs typeface="Candara"/>
                <a:sym typeface="Candara"/>
              </a:defRPr>
            </a:lvl5pPr>
            <a:lvl6pPr indent="0" lvl="5" marL="2286000" marR="0" rtl="1" algn="ctr">
              <a:spcBef>
                <a:spcPts val="384"/>
              </a:spcBef>
              <a:spcAft>
                <a:spcPts val="0"/>
              </a:spcAft>
              <a:buClr>
                <a:schemeClr val="accent1"/>
              </a:buClr>
              <a:buSzPts val="1400"/>
              <a:buFont typeface="Noto Sans Symbols"/>
              <a:buNone/>
              <a:defRPr b="0" i="0" sz="1400" u="none" cap="none" strike="noStrike">
                <a:solidFill>
                  <a:srgbClr val="888888"/>
                </a:solidFill>
                <a:latin typeface="Candara"/>
                <a:ea typeface="Candara"/>
                <a:cs typeface="Candara"/>
                <a:sym typeface="Candara"/>
              </a:defRPr>
            </a:lvl6pPr>
            <a:lvl7pPr indent="0" lvl="6" marL="2743200" marR="0" rtl="1" algn="ctr">
              <a:spcBef>
                <a:spcPts val="384"/>
              </a:spcBef>
              <a:spcAft>
                <a:spcPts val="0"/>
              </a:spcAft>
              <a:buClr>
                <a:schemeClr val="accent1"/>
              </a:buClr>
              <a:buSzPts val="1400"/>
              <a:buFont typeface="Noto Sans Symbols"/>
              <a:buNone/>
              <a:defRPr b="0" i="0" sz="1400" u="none" cap="none" strike="noStrike">
                <a:solidFill>
                  <a:srgbClr val="888888"/>
                </a:solidFill>
                <a:latin typeface="Candara"/>
                <a:ea typeface="Candara"/>
                <a:cs typeface="Candara"/>
                <a:sym typeface="Candara"/>
              </a:defRPr>
            </a:lvl7pPr>
            <a:lvl8pPr indent="0" lvl="7" marL="3200400" marR="0" rtl="1" algn="ctr">
              <a:spcBef>
                <a:spcPts val="384"/>
              </a:spcBef>
              <a:spcAft>
                <a:spcPts val="0"/>
              </a:spcAft>
              <a:buClr>
                <a:schemeClr val="accent1"/>
              </a:buClr>
              <a:buSzPts val="1400"/>
              <a:buFont typeface="Noto Sans Symbols"/>
              <a:buNone/>
              <a:defRPr b="0" i="0" sz="1400" u="none" cap="none" strike="noStrike">
                <a:solidFill>
                  <a:srgbClr val="888888"/>
                </a:solidFill>
                <a:latin typeface="Candara"/>
                <a:ea typeface="Candara"/>
                <a:cs typeface="Candara"/>
                <a:sym typeface="Candara"/>
              </a:defRPr>
            </a:lvl8pPr>
            <a:lvl9pPr indent="0" lvl="8" marL="3657600" marR="0" rtl="1" algn="ctr">
              <a:spcBef>
                <a:spcPts val="384"/>
              </a:spcBef>
              <a:spcAft>
                <a:spcPts val="0"/>
              </a:spcAft>
              <a:buClr>
                <a:schemeClr val="accent1"/>
              </a:buClr>
              <a:buSzPts val="1400"/>
              <a:buFont typeface="Noto Sans Symbols"/>
              <a:buNone/>
              <a:defRPr b="0" i="0" sz="1400" u="none" cap="none" strike="noStrike">
                <a:solidFill>
                  <a:srgbClr val="888888"/>
                </a:solidFill>
                <a:latin typeface="Candara"/>
                <a:ea typeface="Candara"/>
                <a:cs typeface="Candara"/>
                <a:sym typeface="Candara"/>
              </a:defRPr>
            </a:lvl9pPr>
          </a:lstStyle>
          <a:p/>
        </p:txBody>
      </p:sp>
      <p:sp>
        <p:nvSpPr>
          <p:cNvPr id="79" name="Google Shape;79;p15"/>
          <p:cNvSpPr txBox="1"/>
          <p:nvPr>
            <p:ph idx="10" type="dt"/>
          </p:nvPr>
        </p:nvSpPr>
        <p:spPr>
          <a:xfrm>
            <a:off x="5163672" y="4687623"/>
            <a:ext cx="3786600" cy="273900"/>
          </a:xfrm>
          <a:prstGeom prst="rect">
            <a:avLst/>
          </a:prstGeom>
          <a:noFill/>
          <a:ln>
            <a:noFill/>
          </a:ln>
        </p:spPr>
        <p:txBody>
          <a:bodyPr anchorCtr="0" anchor="ctr" bIns="91425" lIns="91425" spcFirstLastPara="1" rIns="91425" wrap="square" tIns="91425">
            <a:noAutofit/>
          </a:bodyPr>
          <a:lstStyle>
            <a:lvl1pPr indent="0" lvl="0" marL="0" marR="0" rtl="1" algn="r">
              <a:spcBef>
                <a:spcPts val="0"/>
              </a:spcBef>
              <a:spcAft>
                <a:spcPts val="0"/>
              </a:spcAft>
              <a:buSzPts val="1400"/>
              <a:buNone/>
              <a:defRPr b="0" i="0" sz="1000" u="none" cap="none" strike="noStrike">
                <a:solidFill>
                  <a:schemeClr val="dk2"/>
                </a:solidFill>
                <a:latin typeface="Arial Black"/>
                <a:ea typeface="Arial Black"/>
                <a:cs typeface="Arial Black"/>
                <a:sym typeface="Arial Black"/>
              </a:defRPr>
            </a:lvl1pPr>
            <a:lvl2pPr indent="0" lvl="1" marL="457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2pPr>
            <a:lvl3pPr indent="0" lvl="2" marL="914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3pPr>
            <a:lvl4pPr indent="0" lvl="3" marL="1371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4pPr>
            <a:lvl5pPr indent="0" lvl="4" marL="18288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5pPr>
            <a:lvl6pPr indent="0" lvl="5" marL="22860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6pPr>
            <a:lvl7pPr indent="0" lvl="6" marL="2743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7pPr>
            <a:lvl8pPr indent="0" lvl="7" marL="3200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8pPr>
            <a:lvl9pPr indent="0" lvl="8" marL="3657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9pPr>
          </a:lstStyle>
          <a:p/>
        </p:txBody>
      </p:sp>
      <p:sp>
        <p:nvSpPr>
          <p:cNvPr id="80" name="Google Shape;80;p15"/>
          <p:cNvSpPr txBox="1"/>
          <p:nvPr>
            <p:ph idx="11" type="ftr"/>
          </p:nvPr>
        </p:nvSpPr>
        <p:spPr>
          <a:xfrm>
            <a:off x="193638" y="4687623"/>
            <a:ext cx="3786600" cy="273900"/>
          </a:xfrm>
          <a:prstGeom prst="rect">
            <a:avLst/>
          </a:prstGeom>
          <a:noFill/>
          <a:ln>
            <a:noFill/>
          </a:ln>
        </p:spPr>
        <p:txBody>
          <a:bodyPr anchorCtr="0" anchor="ctr" bIns="91425" lIns="91425" spcFirstLastPara="1" rIns="91425" wrap="square" tIns="91425">
            <a:noAutofit/>
          </a:bodyPr>
          <a:lstStyle>
            <a:lvl1pPr indent="0" lvl="0" marL="0" marR="0" rtl="1" algn="l">
              <a:spcBef>
                <a:spcPts val="0"/>
              </a:spcBef>
              <a:spcAft>
                <a:spcPts val="0"/>
              </a:spcAft>
              <a:buSzPts val="1400"/>
              <a:buNone/>
              <a:defRPr b="0" i="0" sz="1000" u="none" cap="none" strike="noStrike">
                <a:solidFill>
                  <a:schemeClr val="dk2"/>
                </a:solidFill>
                <a:latin typeface="Arial Black"/>
                <a:ea typeface="Arial Black"/>
                <a:cs typeface="Arial Black"/>
                <a:sym typeface="Arial Black"/>
              </a:defRPr>
            </a:lvl1pPr>
            <a:lvl2pPr indent="0" lvl="1" marL="457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2pPr>
            <a:lvl3pPr indent="0" lvl="2" marL="914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3pPr>
            <a:lvl4pPr indent="0" lvl="3" marL="1371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4pPr>
            <a:lvl5pPr indent="0" lvl="4" marL="18288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5pPr>
            <a:lvl6pPr indent="0" lvl="5" marL="22860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6pPr>
            <a:lvl7pPr indent="0" lvl="6" marL="2743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7pPr>
            <a:lvl8pPr indent="0" lvl="7" marL="3200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8pPr>
            <a:lvl9pPr indent="0" lvl="8" marL="3657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9pPr>
          </a:lstStyle>
          <a:p/>
        </p:txBody>
      </p:sp>
      <p:sp>
        <p:nvSpPr>
          <p:cNvPr id="81" name="Google Shape;81;p15"/>
          <p:cNvSpPr txBox="1"/>
          <p:nvPr>
            <p:ph idx="12" type="sldNum"/>
          </p:nvPr>
        </p:nvSpPr>
        <p:spPr>
          <a:xfrm>
            <a:off x="3991088" y="4687622"/>
            <a:ext cx="1161900" cy="273900"/>
          </a:xfrm>
          <a:prstGeom prst="rect">
            <a:avLst/>
          </a:prstGeom>
          <a:noFill/>
          <a:ln>
            <a:noFill/>
          </a:ln>
        </p:spPr>
        <p:txBody>
          <a:bodyPr anchorCtr="0" anchor="ctr" bIns="45700" lIns="91425" spcFirstLastPara="1" rIns="91425" wrap="square" tIns="45700">
            <a:noAutofit/>
          </a:bodyPr>
          <a:lstStyle>
            <a:lvl1pPr indent="0" lvl="0" marL="0" marR="0" rtl="1" algn="ctr">
              <a:spcBef>
                <a:spcPts val="0"/>
              </a:spcBef>
              <a:spcAft>
                <a:spcPts val="0"/>
              </a:spcAft>
              <a:buNone/>
              <a:defRPr b="0" i="0" sz="1000" u="none" cap="none" strike="noStrike">
                <a:solidFill>
                  <a:srgbClr val="575F6D"/>
                </a:solidFill>
                <a:latin typeface="Arial Black"/>
                <a:ea typeface="Arial Black"/>
                <a:cs typeface="Arial Black"/>
                <a:sym typeface="Arial Black"/>
              </a:defRPr>
            </a:lvl1pPr>
            <a:lvl2pPr indent="0" lvl="1" marL="0" marR="0" rtl="1" algn="ctr">
              <a:spcBef>
                <a:spcPts val="0"/>
              </a:spcBef>
              <a:spcAft>
                <a:spcPts val="0"/>
              </a:spcAft>
              <a:buNone/>
              <a:defRPr b="0" i="0" sz="1000" u="none" cap="none" strike="noStrike">
                <a:solidFill>
                  <a:srgbClr val="575F6D"/>
                </a:solidFill>
                <a:latin typeface="Arial Black"/>
                <a:ea typeface="Arial Black"/>
                <a:cs typeface="Arial Black"/>
                <a:sym typeface="Arial Black"/>
              </a:defRPr>
            </a:lvl2pPr>
            <a:lvl3pPr indent="0" lvl="2" marL="0" marR="0" rtl="1" algn="ctr">
              <a:spcBef>
                <a:spcPts val="0"/>
              </a:spcBef>
              <a:spcAft>
                <a:spcPts val="0"/>
              </a:spcAft>
              <a:buNone/>
              <a:defRPr b="0" i="0" sz="1000" u="none" cap="none" strike="noStrike">
                <a:solidFill>
                  <a:srgbClr val="575F6D"/>
                </a:solidFill>
                <a:latin typeface="Arial Black"/>
                <a:ea typeface="Arial Black"/>
                <a:cs typeface="Arial Black"/>
                <a:sym typeface="Arial Black"/>
              </a:defRPr>
            </a:lvl3pPr>
            <a:lvl4pPr indent="0" lvl="3" marL="0" marR="0" rtl="1" algn="ctr">
              <a:spcBef>
                <a:spcPts val="0"/>
              </a:spcBef>
              <a:spcAft>
                <a:spcPts val="0"/>
              </a:spcAft>
              <a:buNone/>
              <a:defRPr b="0" i="0" sz="1000" u="none" cap="none" strike="noStrike">
                <a:solidFill>
                  <a:srgbClr val="575F6D"/>
                </a:solidFill>
                <a:latin typeface="Arial Black"/>
                <a:ea typeface="Arial Black"/>
                <a:cs typeface="Arial Black"/>
                <a:sym typeface="Arial Black"/>
              </a:defRPr>
            </a:lvl4pPr>
            <a:lvl5pPr indent="0" lvl="4" marL="0" marR="0" rtl="1" algn="ctr">
              <a:spcBef>
                <a:spcPts val="0"/>
              </a:spcBef>
              <a:spcAft>
                <a:spcPts val="0"/>
              </a:spcAft>
              <a:buNone/>
              <a:defRPr b="0" i="0" sz="1000" u="none" cap="none" strike="noStrike">
                <a:solidFill>
                  <a:srgbClr val="575F6D"/>
                </a:solidFill>
                <a:latin typeface="Arial Black"/>
                <a:ea typeface="Arial Black"/>
                <a:cs typeface="Arial Black"/>
                <a:sym typeface="Arial Black"/>
              </a:defRPr>
            </a:lvl5pPr>
            <a:lvl6pPr indent="0" lvl="5" marL="0" marR="0" rtl="1" algn="ctr">
              <a:spcBef>
                <a:spcPts val="0"/>
              </a:spcBef>
              <a:spcAft>
                <a:spcPts val="0"/>
              </a:spcAft>
              <a:buNone/>
              <a:defRPr b="0" i="0" sz="1000" u="none" cap="none" strike="noStrike">
                <a:solidFill>
                  <a:srgbClr val="575F6D"/>
                </a:solidFill>
                <a:latin typeface="Arial Black"/>
                <a:ea typeface="Arial Black"/>
                <a:cs typeface="Arial Black"/>
                <a:sym typeface="Arial Black"/>
              </a:defRPr>
            </a:lvl6pPr>
            <a:lvl7pPr indent="0" lvl="6" marL="0" marR="0" rtl="1" algn="ctr">
              <a:spcBef>
                <a:spcPts val="0"/>
              </a:spcBef>
              <a:spcAft>
                <a:spcPts val="0"/>
              </a:spcAft>
              <a:buNone/>
              <a:defRPr b="0" i="0" sz="1000" u="none" cap="none" strike="noStrike">
                <a:solidFill>
                  <a:srgbClr val="575F6D"/>
                </a:solidFill>
                <a:latin typeface="Arial Black"/>
                <a:ea typeface="Arial Black"/>
                <a:cs typeface="Arial Black"/>
                <a:sym typeface="Arial Black"/>
              </a:defRPr>
            </a:lvl7pPr>
            <a:lvl8pPr indent="0" lvl="7" marL="0" marR="0" rtl="1" algn="ctr">
              <a:spcBef>
                <a:spcPts val="0"/>
              </a:spcBef>
              <a:spcAft>
                <a:spcPts val="0"/>
              </a:spcAft>
              <a:buNone/>
              <a:defRPr b="0" i="0" sz="1000" u="none" cap="none" strike="noStrike">
                <a:solidFill>
                  <a:srgbClr val="575F6D"/>
                </a:solidFill>
                <a:latin typeface="Arial Black"/>
                <a:ea typeface="Arial Black"/>
                <a:cs typeface="Arial Black"/>
                <a:sym typeface="Arial Black"/>
              </a:defRPr>
            </a:lvl8pPr>
            <a:lvl9pPr indent="0" lvl="8" marL="0" marR="0" rtl="1" algn="ctr">
              <a:spcBef>
                <a:spcPts val="0"/>
              </a:spcBef>
              <a:spcAft>
                <a:spcPts val="0"/>
              </a:spcAft>
              <a:buNone/>
              <a:defRPr b="0" i="0" sz="1000" u="none" cap="none" strike="noStrike">
                <a:solidFill>
                  <a:srgbClr val="575F6D"/>
                </a:solidFill>
                <a:latin typeface="Arial Black"/>
                <a:ea typeface="Arial Black"/>
                <a:cs typeface="Arial Black"/>
                <a:sym typeface="Arial Black"/>
              </a:defRPr>
            </a:lvl9pPr>
          </a:lstStyle>
          <a:p>
            <a:pPr indent="0" lvl="0" marL="0" rtl="1" algn="ctr">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תוכן" type="obj">
  <p:cSld name="OBJECT">
    <p:spTree>
      <p:nvGrpSpPr>
        <p:cNvPr id="82" name="Shape 82"/>
        <p:cNvGrpSpPr/>
        <p:nvPr/>
      </p:nvGrpSpPr>
      <p:grpSpPr>
        <a:xfrm>
          <a:off x="0" y="0"/>
          <a:ext cx="0" cy="0"/>
          <a:chOff x="0" y="0"/>
          <a:chExt cx="0" cy="0"/>
        </a:xfrm>
      </p:grpSpPr>
      <p:sp>
        <p:nvSpPr>
          <p:cNvPr id="83" name="Google Shape;83;p16"/>
          <p:cNvSpPr txBox="1"/>
          <p:nvPr>
            <p:ph idx="1" type="body"/>
          </p:nvPr>
        </p:nvSpPr>
        <p:spPr>
          <a:xfrm>
            <a:off x="872067" y="2006600"/>
            <a:ext cx="7408200" cy="2588100"/>
          </a:xfrm>
          <a:prstGeom prst="rect">
            <a:avLst/>
          </a:prstGeom>
          <a:noFill/>
          <a:ln>
            <a:noFill/>
          </a:ln>
        </p:spPr>
        <p:txBody>
          <a:bodyPr anchorCtr="0" anchor="t" bIns="91425" lIns="91425" spcFirstLastPara="1" rIns="91425" wrap="square" tIns="91425">
            <a:noAutofit/>
          </a:bodyPr>
          <a:lstStyle>
            <a:lvl1pPr indent="-381000" lvl="0" marL="457200" marR="0" rtl="1" algn="r">
              <a:spcBef>
                <a:spcPts val="480"/>
              </a:spcBef>
              <a:spcAft>
                <a:spcPts val="0"/>
              </a:spcAft>
              <a:buClr>
                <a:schemeClr val="accent1"/>
              </a:buClr>
              <a:buSzPts val="2400"/>
              <a:buFont typeface="Noto Sans Symbols"/>
              <a:buChar char="∗"/>
              <a:defRPr b="0" i="0" sz="2400" u="none" cap="none" strike="noStrike">
                <a:solidFill>
                  <a:schemeClr val="dk2"/>
                </a:solidFill>
                <a:latin typeface="Candara"/>
                <a:ea typeface="Candara"/>
                <a:cs typeface="Candara"/>
                <a:sym typeface="Candara"/>
              </a:defRPr>
            </a:lvl1pPr>
            <a:lvl2pPr indent="-368300" lvl="1" marL="914400" marR="0" rtl="1" algn="r">
              <a:spcBef>
                <a:spcPts val="440"/>
              </a:spcBef>
              <a:spcAft>
                <a:spcPts val="0"/>
              </a:spcAft>
              <a:buClr>
                <a:schemeClr val="accent1"/>
              </a:buClr>
              <a:buSzPts val="2200"/>
              <a:buFont typeface="Noto Sans Symbols"/>
              <a:buChar char="∗"/>
              <a:defRPr b="0" i="0" sz="2200" u="none" cap="none" strike="noStrike">
                <a:solidFill>
                  <a:schemeClr val="dk2"/>
                </a:solidFill>
                <a:latin typeface="Candara"/>
                <a:ea typeface="Candara"/>
                <a:cs typeface="Candara"/>
                <a:sym typeface="Candara"/>
              </a:defRPr>
            </a:lvl2pPr>
            <a:lvl3pPr indent="-355600" lvl="2" marL="1371600" marR="0" rtl="1" algn="r">
              <a:spcBef>
                <a:spcPts val="400"/>
              </a:spcBef>
              <a:spcAft>
                <a:spcPts val="0"/>
              </a:spcAft>
              <a:buClr>
                <a:schemeClr val="accent1"/>
              </a:buClr>
              <a:buSzPts val="2000"/>
              <a:buFont typeface="Noto Sans Symbols"/>
              <a:buChar char="∗"/>
              <a:defRPr b="0" i="0" sz="2000" u="none" cap="none" strike="noStrike">
                <a:solidFill>
                  <a:schemeClr val="dk2"/>
                </a:solidFill>
                <a:latin typeface="Candara"/>
                <a:ea typeface="Candara"/>
                <a:cs typeface="Candara"/>
                <a:sym typeface="Candara"/>
              </a:defRPr>
            </a:lvl3pPr>
            <a:lvl4pPr indent="-342900" lvl="3" marL="1828800" marR="0" rtl="1" algn="r">
              <a:spcBef>
                <a:spcPts val="360"/>
              </a:spcBef>
              <a:spcAft>
                <a:spcPts val="0"/>
              </a:spcAft>
              <a:buClr>
                <a:schemeClr val="accent1"/>
              </a:buClr>
              <a:buSzPts val="1800"/>
              <a:buFont typeface="Noto Sans Symbols"/>
              <a:buChar char="∗"/>
              <a:defRPr b="0" i="0" sz="1800" u="none" cap="none" strike="noStrike">
                <a:solidFill>
                  <a:schemeClr val="dk2"/>
                </a:solidFill>
                <a:latin typeface="Candara"/>
                <a:ea typeface="Candara"/>
                <a:cs typeface="Candara"/>
                <a:sym typeface="Candara"/>
              </a:defRPr>
            </a:lvl4pPr>
            <a:lvl5pPr indent="-330200" lvl="4" marL="2286000" marR="0" rtl="1" algn="r">
              <a:spcBef>
                <a:spcPts val="320"/>
              </a:spcBef>
              <a:spcAft>
                <a:spcPts val="0"/>
              </a:spcAft>
              <a:buClr>
                <a:schemeClr val="accent1"/>
              </a:buClr>
              <a:buSzPts val="1600"/>
              <a:buFont typeface="Noto Sans Symbols"/>
              <a:buChar char="∗"/>
              <a:defRPr b="0" i="0" sz="1600" u="none" cap="none" strike="noStrike">
                <a:solidFill>
                  <a:schemeClr val="dk2"/>
                </a:solidFill>
                <a:latin typeface="Candara"/>
                <a:ea typeface="Candara"/>
                <a:cs typeface="Candara"/>
                <a:sym typeface="Candara"/>
              </a:defRPr>
            </a:lvl5pPr>
            <a:lvl6pPr indent="-317500" lvl="5" marL="2743200" marR="0" rtl="1" algn="r">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6pPr>
            <a:lvl7pPr indent="-317500" lvl="6" marL="3200400" marR="0" rtl="1" algn="r">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7pPr>
            <a:lvl8pPr indent="-317500" lvl="7" marL="3657600" marR="0" rtl="1" algn="r">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8pPr>
            <a:lvl9pPr indent="-317500" lvl="8" marL="4114800" marR="0" rtl="1" algn="r">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9pPr>
          </a:lstStyle>
          <a:p/>
        </p:txBody>
      </p:sp>
      <p:sp>
        <p:nvSpPr>
          <p:cNvPr id="84" name="Google Shape;84;p16"/>
          <p:cNvSpPr txBox="1"/>
          <p:nvPr>
            <p:ph idx="10" type="dt"/>
          </p:nvPr>
        </p:nvSpPr>
        <p:spPr>
          <a:xfrm>
            <a:off x="5163672" y="4687623"/>
            <a:ext cx="3786600" cy="273900"/>
          </a:xfrm>
          <a:prstGeom prst="rect">
            <a:avLst/>
          </a:prstGeom>
          <a:noFill/>
          <a:ln>
            <a:noFill/>
          </a:ln>
        </p:spPr>
        <p:txBody>
          <a:bodyPr anchorCtr="0" anchor="ctr" bIns="91425" lIns="91425" spcFirstLastPara="1" rIns="91425" wrap="square" tIns="91425">
            <a:noAutofit/>
          </a:bodyPr>
          <a:lstStyle>
            <a:lvl1pPr indent="0" lvl="0" marL="0" marR="0" rtl="1" algn="r">
              <a:spcBef>
                <a:spcPts val="0"/>
              </a:spcBef>
              <a:spcAft>
                <a:spcPts val="0"/>
              </a:spcAft>
              <a:buSzPts val="1400"/>
              <a:buNone/>
              <a:defRPr b="0" i="0" sz="1000" u="none" cap="none" strike="noStrike">
                <a:solidFill>
                  <a:schemeClr val="dk2"/>
                </a:solidFill>
                <a:latin typeface="Arial Black"/>
                <a:ea typeface="Arial Black"/>
                <a:cs typeface="Arial Black"/>
                <a:sym typeface="Arial Black"/>
              </a:defRPr>
            </a:lvl1pPr>
            <a:lvl2pPr indent="0" lvl="1" marL="457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2pPr>
            <a:lvl3pPr indent="0" lvl="2" marL="914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3pPr>
            <a:lvl4pPr indent="0" lvl="3" marL="1371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4pPr>
            <a:lvl5pPr indent="0" lvl="4" marL="18288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5pPr>
            <a:lvl6pPr indent="0" lvl="5" marL="22860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6pPr>
            <a:lvl7pPr indent="0" lvl="6" marL="2743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7pPr>
            <a:lvl8pPr indent="0" lvl="7" marL="3200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8pPr>
            <a:lvl9pPr indent="0" lvl="8" marL="3657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9pPr>
          </a:lstStyle>
          <a:p/>
        </p:txBody>
      </p:sp>
      <p:sp>
        <p:nvSpPr>
          <p:cNvPr id="85" name="Google Shape;85;p16"/>
          <p:cNvSpPr txBox="1"/>
          <p:nvPr>
            <p:ph idx="11" type="ftr"/>
          </p:nvPr>
        </p:nvSpPr>
        <p:spPr>
          <a:xfrm>
            <a:off x="193638" y="4687623"/>
            <a:ext cx="3786600" cy="273900"/>
          </a:xfrm>
          <a:prstGeom prst="rect">
            <a:avLst/>
          </a:prstGeom>
          <a:noFill/>
          <a:ln>
            <a:noFill/>
          </a:ln>
        </p:spPr>
        <p:txBody>
          <a:bodyPr anchorCtr="0" anchor="ctr" bIns="91425" lIns="91425" spcFirstLastPara="1" rIns="91425" wrap="square" tIns="91425">
            <a:noAutofit/>
          </a:bodyPr>
          <a:lstStyle>
            <a:lvl1pPr indent="0" lvl="0" marL="0" marR="0" rtl="1" algn="l">
              <a:spcBef>
                <a:spcPts val="0"/>
              </a:spcBef>
              <a:spcAft>
                <a:spcPts val="0"/>
              </a:spcAft>
              <a:buSzPts val="1400"/>
              <a:buNone/>
              <a:defRPr b="0" i="0" sz="1000" u="none" cap="none" strike="noStrike">
                <a:solidFill>
                  <a:schemeClr val="dk2"/>
                </a:solidFill>
                <a:latin typeface="Arial Black"/>
                <a:ea typeface="Arial Black"/>
                <a:cs typeface="Arial Black"/>
                <a:sym typeface="Arial Black"/>
              </a:defRPr>
            </a:lvl1pPr>
            <a:lvl2pPr indent="0" lvl="1" marL="457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2pPr>
            <a:lvl3pPr indent="0" lvl="2" marL="914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3pPr>
            <a:lvl4pPr indent="0" lvl="3" marL="1371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4pPr>
            <a:lvl5pPr indent="0" lvl="4" marL="18288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5pPr>
            <a:lvl6pPr indent="0" lvl="5" marL="22860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6pPr>
            <a:lvl7pPr indent="0" lvl="6" marL="2743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7pPr>
            <a:lvl8pPr indent="0" lvl="7" marL="3200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8pPr>
            <a:lvl9pPr indent="0" lvl="8" marL="3657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9pPr>
          </a:lstStyle>
          <a:p/>
        </p:txBody>
      </p:sp>
      <p:sp>
        <p:nvSpPr>
          <p:cNvPr id="86" name="Google Shape;86;p16"/>
          <p:cNvSpPr txBox="1"/>
          <p:nvPr>
            <p:ph idx="12" type="sldNum"/>
          </p:nvPr>
        </p:nvSpPr>
        <p:spPr>
          <a:xfrm>
            <a:off x="3991088" y="4687622"/>
            <a:ext cx="1161900" cy="273900"/>
          </a:xfrm>
          <a:prstGeom prst="rect">
            <a:avLst/>
          </a:prstGeom>
          <a:noFill/>
          <a:ln>
            <a:noFill/>
          </a:ln>
        </p:spPr>
        <p:txBody>
          <a:bodyPr anchorCtr="0" anchor="ctr" bIns="45700" lIns="91425" spcFirstLastPara="1" rIns="91425" wrap="square" tIns="45700">
            <a:noAutofit/>
          </a:bodyPr>
          <a:lstStyle>
            <a:lvl1pPr indent="0" lvl="0" marL="0" marR="0" rtl="1" algn="ctr">
              <a:spcBef>
                <a:spcPts val="0"/>
              </a:spcBef>
              <a:spcAft>
                <a:spcPts val="0"/>
              </a:spcAft>
              <a:buNone/>
              <a:defRPr b="0" i="0" sz="1000" u="none" cap="none" strike="noStrike">
                <a:solidFill>
                  <a:srgbClr val="575F6D"/>
                </a:solidFill>
                <a:latin typeface="Arial Black"/>
                <a:ea typeface="Arial Black"/>
                <a:cs typeface="Arial Black"/>
                <a:sym typeface="Arial Black"/>
              </a:defRPr>
            </a:lvl1pPr>
            <a:lvl2pPr indent="0" lvl="1" marL="0" marR="0" rtl="1" algn="ctr">
              <a:spcBef>
                <a:spcPts val="0"/>
              </a:spcBef>
              <a:spcAft>
                <a:spcPts val="0"/>
              </a:spcAft>
              <a:buNone/>
              <a:defRPr b="0" i="0" sz="1000" u="none" cap="none" strike="noStrike">
                <a:solidFill>
                  <a:srgbClr val="575F6D"/>
                </a:solidFill>
                <a:latin typeface="Arial Black"/>
                <a:ea typeface="Arial Black"/>
                <a:cs typeface="Arial Black"/>
                <a:sym typeface="Arial Black"/>
              </a:defRPr>
            </a:lvl2pPr>
            <a:lvl3pPr indent="0" lvl="2" marL="0" marR="0" rtl="1" algn="ctr">
              <a:spcBef>
                <a:spcPts val="0"/>
              </a:spcBef>
              <a:spcAft>
                <a:spcPts val="0"/>
              </a:spcAft>
              <a:buNone/>
              <a:defRPr b="0" i="0" sz="1000" u="none" cap="none" strike="noStrike">
                <a:solidFill>
                  <a:srgbClr val="575F6D"/>
                </a:solidFill>
                <a:latin typeface="Arial Black"/>
                <a:ea typeface="Arial Black"/>
                <a:cs typeface="Arial Black"/>
                <a:sym typeface="Arial Black"/>
              </a:defRPr>
            </a:lvl3pPr>
            <a:lvl4pPr indent="0" lvl="3" marL="0" marR="0" rtl="1" algn="ctr">
              <a:spcBef>
                <a:spcPts val="0"/>
              </a:spcBef>
              <a:spcAft>
                <a:spcPts val="0"/>
              </a:spcAft>
              <a:buNone/>
              <a:defRPr b="0" i="0" sz="1000" u="none" cap="none" strike="noStrike">
                <a:solidFill>
                  <a:srgbClr val="575F6D"/>
                </a:solidFill>
                <a:latin typeface="Arial Black"/>
                <a:ea typeface="Arial Black"/>
                <a:cs typeface="Arial Black"/>
                <a:sym typeface="Arial Black"/>
              </a:defRPr>
            </a:lvl4pPr>
            <a:lvl5pPr indent="0" lvl="4" marL="0" marR="0" rtl="1" algn="ctr">
              <a:spcBef>
                <a:spcPts val="0"/>
              </a:spcBef>
              <a:spcAft>
                <a:spcPts val="0"/>
              </a:spcAft>
              <a:buNone/>
              <a:defRPr b="0" i="0" sz="1000" u="none" cap="none" strike="noStrike">
                <a:solidFill>
                  <a:srgbClr val="575F6D"/>
                </a:solidFill>
                <a:latin typeface="Arial Black"/>
                <a:ea typeface="Arial Black"/>
                <a:cs typeface="Arial Black"/>
                <a:sym typeface="Arial Black"/>
              </a:defRPr>
            </a:lvl5pPr>
            <a:lvl6pPr indent="0" lvl="5" marL="0" marR="0" rtl="1" algn="ctr">
              <a:spcBef>
                <a:spcPts val="0"/>
              </a:spcBef>
              <a:spcAft>
                <a:spcPts val="0"/>
              </a:spcAft>
              <a:buNone/>
              <a:defRPr b="0" i="0" sz="1000" u="none" cap="none" strike="noStrike">
                <a:solidFill>
                  <a:srgbClr val="575F6D"/>
                </a:solidFill>
                <a:latin typeface="Arial Black"/>
                <a:ea typeface="Arial Black"/>
                <a:cs typeface="Arial Black"/>
                <a:sym typeface="Arial Black"/>
              </a:defRPr>
            </a:lvl6pPr>
            <a:lvl7pPr indent="0" lvl="6" marL="0" marR="0" rtl="1" algn="ctr">
              <a:spcBef>
                <a:spcPts val="0"/>
              </a:spcBef>
              <a:spcAft>
                <a:spcPts val="0"/>
              </a:spcAft>
              <a:buNone/>
              <a:defRPr b="0" i="0" sz="1000" u="none" cap="none" strike="noStrike">
                <a:solidFill>
                  <a:srgbClr val="575F6D"/>
                </a:solidFill>
                <a:latin typeface="Arial Black"/>
                <a:ea typeface="Arial Black"/>
                <a:cs typeface="Arial Black"/>
                <a:sym typeface="Arial Black"/>
              </a:defRPr>
            </a:lvl7pPr>
            <a:lvl8pPr indent="0" lvl="7" marL="0" marR="0" rtl="1" algn="ctr">
              <a:spcBef>
                <a:spcPts val="0"/>
              </a:spcBef>
              <a:spcAft>
                <a:spcPts val="0"/>
              </a:spcAft>
              <a:buNone/>
              <a:defRPr b="0" i="0" sz="1000" u="none" cap="none" strike="noStrike">
                <a:solidFill>
                  <a:srgbClr val="575F6D"/>
                </a:solidFill>
                <a:latin typeface="Arial Black"/>
                <a:ea typeface="Arial Black"/>
                <a:cs typeface="Arial Black"/>
                <a:sym typeface="Arial Black"/>
              </a:defRPr>
            </a:lvl8pPr>
            <a:lvl9pPr indent="0" lvl="8" marL="0" marR="0" rtl="1" algn="ctr">
              <a:spcBef>
                <a:spcPts val="0"/>
              </a:spcBef>
              <a:spcAft>
                <a:spcPts val="0"/>
              </a:spcAft>
              <a:buNone/>
              <a:defRPr b="0" i="0" sz="1000" u="none" cap="none" strike="noStrike">
                <a:solidFill>
                  <a:srgbClr val="575F6D"/>
                </a:solidFill>
                <a:latin typeface="Arial Black"/>
                <a:ea typeface="Arial Black"/>
                <a:cs typeface="Arial Black"/>
                <a:sym typeface="Arial Black"/>
              </a:defRPr>
            </a:lvl9pPr>
          </a:lstStyle>
          <a:p>
            <a:pPr indent="0" lvl="0" marL="0" rtl="1" algn="ctr">
              <a:spcBef>
                <a:spcPts val="0"/>
              </a:spcBef>
              <a:spcAft>
                <a:spcPts val="0"/>
              </a:spcAft>
              <a:buNone/>
            </a:pPr>
            <a:fld id="{00000000-1234-1234-1234-123412341234}" type="slidenum">
              <a:rPr lang="iw"/>
              <a:t>‹#›</a:t>
            </a:fld>
            <a:endParaRPr/>
          </a:p>
        </p:txBody>
      </p:sp>
      <p:sp>
        <p:nvSpPr>
          <p:cNvPr id="87" name="Google Shape;87;p16"/>
          <p:cNvSpPr txBox="1"/>
          <p:nvPr>
            <p:ph type="title"/>
          </p:nvPr>
        </p:nvSpPr>
        <p:spPr>
          <a:xfrm>
            <a:off x="457200" y="253746"/>
            <a:ext cx="8229600" cy="939600"/>
          </a:xfrm>
          <a:prstGeom prst="rect">
            <a:avLst/>
          </a:prstGeom>
          <a:noFill/>
          <a:ln>
            <a:noFill/>
          </a:ln>
        </p:spPr>
        <p:txBody>
          <a:bodyPr anchorCtr="0" anchor="ctr" bIns="91425" lIns="91425" spcFirstLastPara="1" rIns="91425" wrap="square" tIns="91425">
            <a:noAutofit/>
          </a:bodyPr>
          <a:lstStyle>
            <a:lvl1pPr indent="0" lvl="0" marL="0" marR="0" rtl="1" algn="ctr">
              <a:spcBef>
                <a:spcPts val="0"/>
              </a:spcBef>
              <a:spcAft>
                <a:spcPts val="0"/>
              </a:spcAft>
              <a:buClr>
                <a:srgbClr val="FFFFFF"/>
              </a:buClr>
              <a:buSzPts val="1400"/>
              <a:buFont typeface="Candara"/>
              <a:buNone/>
              <a:defRPr b="0" i="0" sz="4400" u="none" cap="none" strike="noStrike">
                <a:solidFill>
                  <a:srgbClr val="FFFFFF"/>
                </a:solidFill>
                <a:latin typeface="Candara"/>
                <a:ea typeface="Candara"/>
                <a:cs typeface="Candara"/>
                <a:sym typeface="Candara"/>
              </a:defRPr>
            </a:lvl1pPr>
            <a:lvl2pPr indent="0" lvl="1" marL="0" marR="0" rtl="1" algn="l">
              <a:spcBef>
                <a:spcPts val="0"/>
              </a:spcBef>
              <a:spcAft>
                <a:spcPts val="0"/>
              </a:spcAft>
              <a:buSzPts val="1400"/>
              <a:buNone/>
              <a:defRPr b="0" i="0" sz="1800" u="none" cap="none" strike="noStrike">
                <a:solidFill>
                  <a:schemeClr val="dk2"/>
                </a:solidFill>
              </a:defRPr>
            </a:lvl2pPr>
            <a:lvl3pPr indent="0" lvl="2" marL="0" marR="0" rtl="1" algn="l">
              <a:spcBef>
                <a:spcPts val="0"/>
              </a:spcBef>
              <a:spcAft>
                <a:spcPts val="0"/>
              </a:spcAft>
              <a:buSzPts val="1400"/>
              <a:buNone/>
              <a:defRPr b="0" i="0" sz="1800" u="none" cap="none" strike="noStrike">
                <a:solidFill>
                  <a:schemeClr val="dk2"/>
                </a:solidFill>
              </a:defRPr>
            </a:lvl3pPr>
            <a:lvl4pPr indent="0" lvl="3" marL="0" marR="0" rtl="1" algn="l">
              <a:spcBef>
                <a:spcPts val="0"/>
              </a:spcBef>
              <a:spcAft>
                <a:spcPts val="0"/>
              </a:spcAft>
              <a:buSzPts val="1400"/>
              <a:buNone/>
              <a:defRPr b="0" i="0" sz="1800" u="none" cap="none" strike="noStrike">
                <a:solidFill>
                  <a:schemeClr val="dk2"/>
                </a:solidFill>
              </a:defRPr>
            </a:lvl4pPr>
            <a:lvl5pPr indent="0" lvl="4" marL="0" marR="0" rtl="1" algn="l">
              <a:spcBef>
                <a:spcPts val="0"/>
              </a:spcBef>
              <a:spcAft>
                <a:spcPts val="0"/>
              </a:spcAft>
              <a:buSzPts val="1400"/>
              <a:buNone/>
              <a:defRPr b="0" i="0" sz="1800" u="none" cap="none" strike="noStrike">
                <a:solidFill>
                  <a:schemeClr val="dk2"/>
                </a:solidFill>
              </a:defRPr>
            </a:lvl5pPr>
            <a:lvl6pPr indent="0" lvl="5" marL="0" marR="0" rtl="1" algn="l">
              <a:spcBef>
                <a:spcPts val="0"/>
              </a:spcBef>
              <a:spcAft>
                <a:spcPts val="0"/>
              </a:spcAft>
              <a:buSzPts val="1400"/>
              <a:buNone/>
              <a:defRPr b="0" i="0" sz="1800" u="none" cap="none" strike="noStrike">
                <a:solidFill>
                  <a:schemeClr val="dk2"/>
                </a:solidFill>
              </a:defRPr>
            </a:lvl6pPr>
            <a:lvl7pPr indent="0" lvl="6" marL="0" marR="0" rtl="1" algn="l">
              <a:spcBef>
                <a:spcPts val="0"/>
              </a:spcBef>
              <a:spcAft>
                <a:spcPts val="0"/>
              </a:spcAft>
              <a:buSzPts val="1400"/>
              <a:buNone/>
              <a:defRPr b="0" i="0" sz="1800" u="none" cap="none" strike="noStrike">
                <a:solidFill>
                  <a:schemeClr val="dk2"/>
                </a:solidFill>
              </a:defRPr>
            </a:lvl7pPr>
            <a:lvl8pPr indent="0" lvl="7" marL="0" marR="0" rtl="1" algn="l">
              <a:spcBef>
                <a:spcPts val="0"/>
              </a:spcBef>
              <a:spcAft>
                <a:spcPts val="0"/>
              </a:spcAft>
              <a:buSzPts val="1400"/>
              <a:buNone/>
              <a:defRPr b="0" i="0" sz="1800" u="none" cap="none" strike="noStrike">
                <a:solidFill>
                  <a:schemeClr val="dk2"/>
                </a:solidFill>
              </a:defRPr>
            </a:lvl8pPr>
            <a:lvl9pPr indent="0" lvl="8" marL="0" marR="0" rtl="1" algn="l">
              <a:spcBef>
                <a:spcPts val="0"/>
              </a:spcBef>
              <a:spcAft>
                <a:spcPts val="0"/>
              </a:spcAft>
              <a:buSzPts val="1400"/>
              <a:buNone/>
              <a:defRPr b="0" i="0" sz="1800" u="none" cap="none" strike="noStrike">
                <a:solidFill>
                  <a:schemeClr val="dk2"/>
                </a:solidFil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טבלה" type="tbl">
  <p:cSld name="TABLE">
    <p:spTree>
      <p:nvGrpSpPr>
        <p:cNvPr id="88" name="Shape 88"/>
        <p:cNvGrpSpPr/>
        <p:nvPr/>
      </p:nvGrpSpPr>
      <p:grpSpPr>
        <a:xfrm>
          <a:off x="0" y="0"/>
          <a:ext cx="0" cy="0"/>
          <a:chOff x="0" y="0"/>
          <a:chExt cx="0" cy="0"/>
        </a:xfrm>
      </p:grpSpPr>
      <p:sp>
        <p:nvSpPr>
          <p:cNvPr id="89" name="Google Shape;89;p17"/>
          <p:cNvSpPr txBox="1"/>
          <p:nvPr>
            <p:ph type="title"/>
          </p:nvPr>
        </p:nvSpPr>
        <p:spPr>
          <a:xfrm>
            <a:off x="457200" y="219075"/>
            <a:ext cx="8229600" cy="1038000"/>
          </a:xfrm>
          <a:prstGeom prst="rect">
            <a:avLst/>
          </a:prstGeom>
          <a:noFill/>
          <a:ln>
            <a:noFill/>
          </a:ln>
        </p:spPr>
        <p:txBody>
          <a:bodyPr anchorCtr="0" anchor="ctr" bIns="91425" lIns="91425" spcFirstLastPara="1" rIns="91425" wrap="square" tIns="91425">
            <a:noAutofit/>
          </a:bodyPr>
          <a:lstStyle>
            <a:lvl1pPr indent="0" lvl="0" marL="0" marR="0" rtl="1" algn="ctr">
              <a:spcBef>
                <a:spcPts val="0"/>
              </a:spcBef>
              <a:spcAft>
                <a:spcPts val="0"/>
              </a:spcAft>
              <a:buClr>
                <a:srgbClr val="FFFFFF"/>
              </a:buClr>
              <a:buSzPts val="1400"/>
              <a:buFont typeface="Candara"/>
              <a:buNone/>
              <a:defRPr b="0" i="0" sz="4400" u="none" cap="none" strike="noStrike">
                <a:solidFill>
                  <a:srgbClr val="FFFFFF"/>
                </a:solidFill>
                <a:latin typeface="Candara"/>
                <a:ea typeface="Candara"/>
                <a:cs typeface="Candara"/>
                <a:sym typeface="Candara"/>
              </a:defRPr>
            </a:lvl1pPr>
            <a:lvl2pPr indent="0" lvl="1" marL="0" marR="0" rtl="1" algn="l">
              <a:spcBef>
                <a:spcPts val="0"/>
              </a:spcBef>
              <a:spcAft>
                <a:spcPts val="0"/>
              </a:spcAft>
              <a:buSzPts val="1400"/>
              <a:buNone/>
              <a:defRPr b="0" i="0" sz="1800" u="none" cap="none" strike="noStrike">
                <a:solidFill>
                  <a:schemeClr val="dk2"/>
                </a:solidFill>
              </a:defRPr>
            </a:lvl2pPr>
            <a:lvl3pPr indent="0" lvl="2" marL="0" marR="0" rtl="1" algn="l">
              <a:spcBef>
                <a:spcPts val="0"/>
              </a:spcBef>
              <a:spcAft>
                <a:spcPts val="0"/>
              </a:spcAft>
              <a:buSzPts val="1400"/>
              <a:buNone/>
              <a:defRPr b="0" i="0" sz="1800" u="none" cap="none" strike="noStrike">
                <a:solidFill>
                  <a:schemeClr val="dk2"/>
                </a:solidFill>
              </a:defRPr>
            </a:lvl3pPr>
            <a:lvl4pPr indent="0" lvl="3" marL="0" marR="0" rtl="1" algn="l">
              <a:spcBef>
                <a:spcPts val="0"/>
              </a:spcBef>
              <a:spcAft>
                <a:spcPts val="0"/>
              </a:spcAft>
              <a:buSzPts val="1400"/>
              <a:buNone/>
              <a:defRPr b="0" i="0" sz="1800" u="none" cap="none" strike="noStrike">
                <a:solidFill>
                  <a:schemeClr val="dk2"/>
                </a:solidFill>
              </a:defRPr>
            </a:lvl4pPr>
            <a:lvl5pPr indent="0" lvl="4" marL="0" marR="0" rtl="1" algn="l">
              <a:spcBef>
                <a:spcPts val="0"/>
              </a:spcBef>
              <a:spcAft>
                <a:spcPts val="0"/>
              </a:spcAft>
              <a:buSzPts val="1400"/>
              <a:buNone/>
              <a:defRPr b="0" i="0" sz="1800" u="none" cap="none" strike="noStrike">
                <a:solidFill>
                  <a:schemeClr val="dk2"/>
                </a:solidFill>
              </a:defRPr>
            </a:lvl5pPr>
            <a:lvl6pPr indent="0" lvl="5" marL="0" marR="0" rtl="1" algn="l">
              <a:spcBef>
                <a:spcPts val="0"/>
              </a:spcBef>
              <a:spcAft>
                <a:spcPts val="0"/>
              </a:spcAft>
              <a:buSzPts val="1400"/>
              <a:buNone/>
              <a:defRPr b="0" i="0" sz="1800" u="none" cap="none" strike="noStrike">
                <a:solidFill>
                  <a:schemeClr val="dk2"/>
                </a:solidFill>
              </a:defRPr>
            </a:lvl6pPr>
            <a:lvl7pPr indent="0" lvl="6" marL="0" marR="0" rtl="1" algn="l">
              <a:spcBef>
                <a:spcPts val="0"/>
              </a:spcBef>
              <a:spcAft>
                <a:spcPts val="0"/>
              </a:spcAft>
              <a:buSzPts val="1400"/>
              <a:buNone/>
              <a:defRPr b="0" i="0" sz="1800" u="none" cap="none" strike="noStrike">
                <a:solidFill>
                  <a:schemeClr val="dk2"/>
                </a:solidFill>
              </a:defRPr>
            </a:lvl7pPr>
            <a:lvl8pPr indent="0" lvl="7" marL="0" marR="0" rtl="1" algn="l">
              <a:spcBef>
                <a:spcPts val="0"/>
              </a:spcBef>
              <a:spcAft>
                <a:spcPts val="0"/>
              </a:spcAft>
              <a:buSzPts val="1400"/>
              <a:buNone/>
              <a:defRPr b="0" i="0" sz="1800" u="none" cap="none" strike="noStrike">
                <a:solidFill>
                  <a:schemeClr val="dk2"/>
                </a:solidFill>
              </a:defRPr>
            </a:lvl8pPr>
            <a:lvl9pPr indent="0" lvl="8" marL="0" marR="0" rtl="1" algn="l">
              <a:spcBef>
                <a:spcPts val="0"/>
              </a:spcBef>
              <a:spcAft>
                <a:spcPts val="0"/>
              </a:spcAft>
              <a:buSzPts val="1400"/>
              <a:buNone/>
              <a:defRPr b="0" i="0" sz="1800" u="none" cap="none" strike="noStrike">
                <a:solidFill>
                  <a:schemeClr val="dk2"/>
                </a:solidFill>
              </a:defRPr>
            </a:lvl9pPr>
          </a:lstStyle>
          <a:p/>
        </p:txBody>
      </p:sp>
      <p:sp>
        <p:nvSpPr>
          <p:cNvPr id="90" name="Google Shape;90;p17"/>
          <p:cNvSpPr txBox="1"/>
          <p:nvPr>
            <p:ph idx="10" type="dt"/>
          </p:nvPr>
        </p:nvSpPr>
        <p:spPr>
          <a:xfrm>
            <a:off x="457200" y="4683919"/>
            <a:ext cx="2133600" cy="357000"/>
          </a:xfrm>
          <a:prstGeom prst="rect">
            <a:avLst/>
          </a:prstGeom>
          <a:noFill/>
          <a:ln>
            <a:noFill/>
          </a:ln>
        </p:spPr>
        <p:txBody>
          <a:bodyPr anchorCtr="0" anchor="ctr" bIns="91425" lIns="91425" spcFirstLastPara="1" rIns="91425" wrap="square" tIns="91425">
            <a:noAutofit/>
          </a:bodyPr>
          <a:lstStyle>
            <a:lvl1pPr indent="0" lvl="0" marL="0" marR="0" rtl="1" algn="r">
              <a:spcBef>
                <a:spcPts val="0"/>
              </a:spcBef>
              <a:spcAft>
                <a:spcPts val="0"/>
              </a:spcAft>
              <a:buSzPts val="1400"/>
              <a:buNone/>
              <a:defRPr sz="1000">
                <a:solidFill>
                  <a:schemeClr val="dk2"/>
                </a:solidFill>
                <a:latin typeface="Arial Black"/>
                <a:ea typeface="Arial Black"/>
                <a:cs typeface="Arial Black"/>
                <a:sym typeface="Arial Black"/>
              </a:defRPr>
            </a:lvl1pPr>
            <a:lvl2pPr indent="0" lvl="1" marL="457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2pPr>
            <a:lvl3pPr indent="0" lvl="2" marL="914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3pPr>
            <a:lvl4pPr indent="0" lvl="3" marL="1371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4pPr>
            <a:lvl5pPr indent="0" lvl="4" marL="18288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5pPr>
            <a:lvl6pPr indent="0" lvl="5" marL="22860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6pPr>
            <a:lvl7pPr indent="0" lvl="6" marL="2743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7pPr>
            <a:lvl8pPr indent="0" lvl="7" marL="3200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8pPr>
            <a:lvl9pPr indent="0" lvl="8" marL="3657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9pPr>
          </a:lstStyle>
          <a:p/>
        </p:txBody>
      </p:sp>
      <p:sp>
        <p:nvSpPr>
          <p:cNvPr id="91" name="Google Shape;91;p17"/>
          <p:cNvSpPr txBox="1"/>
          <p:nvPr>
            <p:ph idx="11" type="ftr"/>
          </p:nvPr>
        </p:nvSpPr>
        <p:spPr>
          <a:xfrm>
            <a:off x="3124200" y="4683919"/>
            <a:ext cx="2895600" cy="357000"/>
          </a:xfrm>
          <a:prstGeom prst="rect">
            <a:avLst/>
          </a:prstGeom>
          <a:noFill/>
          <a:ln>
            <a:noFill/>
          </a:ln>
        </p:spPr>
        <p:txBody>
          <a:bodyPr anchorCtr="0" anchor="ctr" bIns="91425" lIns="91425" spcFirstLastPara="1" rIns="91425" wrap="square" tIns="91425">
            <a:noAutofit/>
          </a:bodyPr>
          <a:lstStyle>
            <a:lvl1pPr indent="0" lvl="0" marL="0" marR="0" rtl="1" algn="l">
              <a:spcBef>
                <a:spcPts val="0"/>
              </a:spcBef>
              <a:spcAft>
                <a:spcPts val="0"/>
              </a:spcAft>
              <a:buSzPts val="1400"/>
              <a:buNone/>
              <a:defRPr sz="1000">
                <a:solidFill>
                  <a:schemeClr val="dk2"/>
                </a:solidFill>
                <a:latin typeface="Arial Black"/>
                <a:ea typeface="Arial Black"/>
                <a:cs typeface="Arial Black"/>
                <a:sym typeface="Arial Black"/>
              </a:defRPr>
            </a:lvl1pPr>
            <a:lvl2pPr indent="0" lvl="1" marL="457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2pPr>
            <a:lvl3pPr indent="0" lvl="2" marL="914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3pPr>
            <a:lvl4pPr indent="0" lvl="3" marL="1371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4pPr>
            <a:lvl5pPr indent="0" lvl="4" marL="18288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5pPr>
            <a:lvl6pPr indent="0" lvl="5" marL="22860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6pPr>
            <a:lvl7pPr indent="0" lvl="6" marL="2743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7pPr>
            <a:lvl8pPr indent="0" lvl="7" marL="3200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8pPr>
            <a:lvl9pPr indent="0" lvl="8" marL="3657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9pPr>
          </a:lstStyle>
          <a:p/>
        </p:txBody>
      </p:sp>
      <p:sp>
        <p:nvSpPr>
          <p:cNvPr id="92" name="Google Shape;92;p17"/>
          <p:cNvSpPr txBox="1"/>
          <p:nvPr>
            <p:ph idx="12" type="sldNum"/>
          </p:nvPr>
        </p:nvSpPr>
        <p:spPr>
          <a:xfrm>
            <a:off x="6553200" y="4683919"/>
            <a:ext cx="2133600" cy="357000"/>
          </a:xfrm>
          <a:prstGeom prst="rect">
            <a:avLst/>
          </a:prstGeom>
          <a:noFill/>
          <a:ln>
            <a:noFill/>
          </a:ln>
        </p:spPr>
        <p:txBody>
          <a:bodyPr anchorCtr="0" anchor="ctr" bIns="45700" lIns="91425" spcFirstLastPara="1" rIns="91425" wrap="square" tIns="45700">
            <a:noAutofit/>
          </a:bodyPr>
          <a:lstStyle>
            <a:lvl1pPr indent="0" lvl="0" marL="0" marR="0" rtl="1" algn="ctr">
              <a:spcBef>
                <a:spcPts val="0"/>
              </a:spcBef>
              <a:spcAft>
                <a:spcPts val="0"/>
              </a:spcAft>
              <a:buNone/>
              <a:defRPr sz="1000">
                <a:solidFill>
                  <a:schemeClr val="dk2"/>
                </a:solidFill>
                <a:latin typeface="Arial Black"/>
                <a:ea typeface="Arial Black"/>
                <a:cs typeface="Arial Black"/>
                <a:sym typeface="Arial Black"/>
              </a:defRPr>
            </a:lvl1pPr>
            <a:lvl2pPr indent="0" lvl="1" marL="0" marR="0" rtl="1" algn="ctr">
              <a:spcBef>
                <a:spcPts val="0"/>
              </a:spcBef>
              <a:spcAft>
                <a:spcPts val="0"/>
              </a:spcAft>
              <a:buNone/>
              <a:defRPr sz="1000">
                <a:solidFill>
                  <a:schemeClr val="dk2"/>
                </a:solidFill>
                <a:latin typeface="Arial Black"/>
                <a:ea typeface="Arial Black"/>
                <a:cs typeface="Arial Black"/>
                <a:sym typeface="Arial Black"/>
              </a:defRPr>
            </a:lvl2pPr>
            <a:lvl3pPr indent="0" lvl="2" marL="0" marR="0" rtl="1" algn="ctr">
              <a:spcBef>
                <a:spcPts val="0"/>
              </a:spcBef>
              <a:spcAft>
                <a:spcPts val="0"/>
              </a:spcAft>
              <a:buNone/>
              <a:defRPr sz="1000">
                <a:solidFill>
                  <a:schemeClr val="dk2"/>
                </a:solidFill>
                <a:latin typeface="Arial Black"/>
                <a:ea typeface="Arial Black"/>
                <a:cs typeface="Arial Black"/>
                <a:sym typeface="Arial Black"/>
              </a:defRPr>
            </a:lvl3pPr>
            <a:lvl4pPr indent="0" lvl="3" marL="0" marR="0" rtl="1" algn="ctr">
              <a:spcBef>
                <a:spcPts val="0"/>
              </a:spcBef>
              <a:spcAft>
                <a:spcPts val="0"/>
              </a:spcAft>
              <a:buNone/>
              <a:defRPr sz="1000">
                <a:solidFill>
                  <a:schemeClr val="dk2"/>
                </a:solidFill>
                <a:latin typeface="Arial Black"/>
                <a:ea typeface="Arial Black"/>
                <a:cs typeface="Arial Black"/>
                <a:sym typeface="Arial Black"/>
              </a:defRPr>
            </a:lvl4pPr>
            <a:lvl5pPr indent="0" lvl="4" marL="0" marR="0" rtl="1" algn="ctr">
              <a:spcBef>
                <a:spcPts val="0"/>
              </a:spcBef>
              <a:spcAft>
                <a:spcPts val="0"/>
              </a:spcAft>
              <a:buNone/>
              <a:defRPr sz="1000">
                <a:solidFill>
                  <a:schemeClr val="dk2"/>
                </a:solidFill>
                <a:latin typeface="Arial Black"/>
                <a:ea typeface="Arial Black"/>
                <a:cs typeface="Arial Black"/>
                <a:sym typeface="Arial Black"/>
              </a:defRPr>
            </a:lvl5pPr>
            <a:lvl6pPr indent="0" lvl="5" marL="0" marR="0" rtl="1" algn="ctr">
              <a:spcBef>
                <a:spcPts val="0"/>
              </a:spcBef>
              <a:spcAft>
                <a:spcPts val="0"/>
              </a:spcAft>
              <a:buNone/>
              <a:defRPr sz="1000">
                <a:solidFill>
                  <a:schemeClr val="dk2"/>
                </a:solidFill>
                <a:latin typeface="Arial Black"/>
                <a:ea typeface="Arial Black"/>
                <a:cs typeface="Arial Black"/>
                <a:sym typeface="Arial Black"/>
              </a:defRPr>
            </a:lvl6pPr>
            <a:lvl7pPr indent="0" lvl="6" marL="0" marR="0" rtl="1" algn="ctr">
              <a:spcBef>
                <a:spcPts val="0"/>
              </a:spcBef>
              <a:spcAft>
                <a:spcPts val="0"/>
              </a:spcAft>
              <a:buNone/>
              <a:defRPr sz="1000">
                <a:solidFill>
                  <a:schemeClr val="dk2"/>
                </a:solidFill>
                <a:latin typeface="Arial Black"/>
                <a:ea typeface="Arial Black"/>
                <a:cs typeface="Arial Black"/>
                <a:sym typeface="Arial Black"/>
              </a:defRPr>
            </a:lvl7pPr>
            <a:lvl8pPr indent="0" lvl="7" marL="0" marR="0" rtl="1" algn="ctr">
              <a:spcBef>
                <a:spcPts val="0"/>
              </a:spcBef>
              <a:spcAft>
                <a:spcPts val="0"/>
              </a:spcAft>
              <a:buNone/>
              <a:defRPr sz="1000">
                <a:solidFill>
                  <a:schemeClr val="dk2"/>
                </a:solidFill>
                <a:latin typeface="Arial Black"/>
                <a:ea typeface="Arial Black"/>
                <a:cs typeface="Arial Black"/>
                <a:sym typeface="Arial Black"/>
              </a:defRPr>
            </a:lvl8pPr>
            <a:lvl9pPr indent="0" lvl="8" marL="0" marR="0" rtl="1" algn="ctr">
              <a:spcBef>
                <a:spcPts val="0"/>
              </a:spcBef>
              <a:spcAft>
                <a:spcPts val="0"/>
              </a:spcAft>
              <a:buNone/>
              <a:defRPr sz="1000">
                <a:solidFill>
                  <a:schemeClr val="dk2"/>
                </a:solidFill>
                <a:latin typeface="Arial Black"/>
                <a:ea typeface="Arial Black"/>
                <a:cs typeface="Arial Black"/>
                <a:sym typeface="Arial Black"/>
              </a:defRPr>
            </a:lvl9pPr>
          </a:lstStyle>
          <a:p>
            <a:pPr indent="0" lvl="0" marL="0" rtl="1" algn="ctr">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מקטע עליונה" showMasterSp="0" type="secHead">
  <p:cSld name="SECTION_HEADER">
    <p:spTree>
      <p:nvGrpSpPr>
        <p:cNvPr id="93" name="Shape 93"/>
        <p:cNvGrpSpPr/>
        <p:nvPr/>
      </p:nvGrpSpPr>
      <p:grpSpPr>
        <a:xfrm>
          <a:off x="0" y="0"/>
          <a:ext cx="0" cy="0"/>
          <a:chOff x="0" y="0"/>
          <a:chExt cx="0" cy="0"/>
        </a:xfrm>
      </p:grpSpPr>
      <p:sp>
        <p:nvSpPr>
          <p:cNvPr id="94" name="Google Shape;94;p18"/>
          <p:cNvSpPr/>
          <p:nvPr/>
        </p:nvSpPr>
        <p:spPr>
          <a:xfrm>
            <a:off x="228600" y="171450"/>
            <a:ext cx="8695800" cy="3552600"/>
          </a:xfrm>
          <a:prstGeom prst="roundRect">
            <a:avLst>
              <a:gd fmla="val 1272" name="adj"/>
            </a:avLst>
          </a:prstGeom>
          <a:gradFill>
            <a:gsLst>
              <a:gs pos="0">
                <a:srgbClr val="E65C01"/>
              </a:gs>
              <a:gs pos="100000">
                <a:srgbClr val="FFB585"/>
              </a:gs>
            </a:gsLst>
            <a:lin ang="5400012" scaled="0"/>
          </a:gra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rgbClr val="FFFFFF"/>
              </a:solidFill>
              <a:latin typeface="Arial Black"/>
              <a:ea typeface="Arial Black"/>
              <a:cs typeface="Arial Black"/>
              <a:sym typeface="Arial Black"/>
            </a:endParaRPr>
          </a:p>
        </p:txBody>
      </p:sp>
      <p:sp>
        <p:nvSpPr>
          <p:cNvPr id="95" name="Google Shape;95;p18"/>
          <p:cNvSpPr/>
          <p:nvPr/>
        </p:nvSpPr>
        <p:spPr>
          <a:xfrm>
            <a:off x="6047438" y="3152694"/>
            <a:ext cx="2876400" cy="535500"/>
          </a:xfrm>
          <a:custGeom>
            <a:rect b="b" l="l" r="r" t="t"/>
            <a:pathLst>
              <a:path extrusionOk="0" h="120000" w="120000">
                <a:moveTo>
                  <a:pt x="119733" y="0"/>
                </a:moveTo>
                <a:lnTo>
                  <a:pt x="119733" y="0"/>
                </a:lnTo>
                <a:lnTo>
                  <a:pt x="114678" y="3375"/>
                </a:lnTo>
                <a:lnTo>
                  <a:pt x="109534" y="7125"/>
                </a:lnTo>
                <a:lnTo>
                  <a:pt x="104301" y="11250"/>
                </a:lnTo>
                <a:lnTo>
                  <a:pt x="98891" y="15375"/>
                </a:lnTo>
                <a:lnTo>
                  <a:pt x="93392" y="20250"/>
                </a:lnTo>
                <a:lnTo>
                  <a:pt x="87716" y="25125"/>
                </a:lnTo>
                <a:lnTo>
                  <a:pt x="81951" y="30750"/>
                </a:lnTo>
                <a:lnTo>
                  <a:pt x="76008" y="36375"/>
                </a:lnTo>
                <a:lnTo>
                  <a:pt x="76008" y="36375"/>
                </a:lnTo>
                <a:lnTo>
                  <a:pt x="65277" y="47250"/>
                </a:lnTo>
                <a:lnTo>
                  <a:pt x="54811" y="57000"/>
                </a:lnTo>
                <a:lnTo>
                  <a:pt x="44789" y="66000"/>
                </a:lnTo>
                <a:lnTo>
                  <a:pt x="35121" y="74625"/>
                </a:lnTo>
                <a:lnTo>
                  <a:pt x="25898" y="82125"/>
                </a:lnTo>
                <a:lnTo>
                  <a:pt x="16940" y="88875"/>
                </a:lnTo>
                <a:lnTo>
                  <a:pt x="8337" y="95250"/>
                </a:lnTo>
                <a:lnTo>
                  <a:pt x="0" y="100875"/>
                </a:lnTo>
                <a:lnTo>
                  <a:pt x="0" y="100875"/>
                </a:lnTo>
                <a:lnTo>
                  <a:pt x="5764" y="104250"/>
                </a:lnTo>
                <a:lnTo>
                  <a:pt x="11263" y="107250"/>
                </a:lnTo>
                <a:lnTo>
                  <a:pt x="16585" y="109875"/>
                </a:lnTo>
                <a:lnTo>
                  <a:pt x="21818" y="112125"/>
                </a:lnTo>
                <a:lnTo>
                  <a:pt x="26873" y="114375"/>
                </a:lnTo>
                <a:lnTo>
                  <a:pt x="31751" y="115875"/>
                </a:lnTo>
                <a:lnTo>
                  <a:pt x="36452" y="117375"/>
                </a:lnTo>
                <a:lnTo>
                  <a:pt x="41064" y="118500"/>
                </a:lnTo>
                <a:lnTo>
                  <a:pt x="45587" y="119250"/>
                </a:lnTo>
                <a:lnTo>
                  <a:pt x="49933" y="119625"/>
                </a:lnTo>
                <a:lnTo>
                  <a:pt x="54101" y="120000"/>
                </a:lnTo>
                <a:lnTo>
                  <a:pt x="58181" y="120000"/>
                </a:lnTo>
                <a:lnTo>
                  <a:pt x="62172" y="119625"/>
                </a:lnTo>
                <a:lnTo>
                  <a:pt x="66075" y="119250"/>
                </a:lnTo>
                <a:lnTo>
                  <a:pt x="69800" y="118500"/>
                </a:lnTo>
                <a:lnTo>
                  <a:pt x="73436" y="117375"/>
                </a:lnTo>
                <a:lnTo>
                  <a:pt x="76895" y="116250"/>
                </a:lnTo>
                <a:lnTo>
                  <a:pt x="80354" y="114750"/>
                </a:lnTo>
                <a:lnTo>
                  <a:pt x="83636" y="112875"/>
                </a:lnTo>
                <a:lnTo>
                  <a:pt x="86917" y="111000"/>
                </a:lnTo>
                <a:lnTo>
                  <a:pt x="90022" y="108750"/>
                </a:lnTo>
                <a:lnTo>
                  <a:pt x="93126" y="106500"/>
                </a:lnTo>
                <a:lnTo>
                  <a:pt x="96053" y="103875"/>
                </a:lnTo>
                <a:lnTo>
                  <a:pt x="98980" y="101250"/>
                </a:lnTo>
                <a:lnTo>
                  <a:pt x="101818" y="98250"/>
                </a:lnTo>
                <a:lnTo>
                  <a:pt x="104567" y="95250"/>
                </a:lnTo>
                <a:lnTo>
                  <a:pt x="107228" y="91875"/>
                </a:lnTo>
                <a:lnTo>
                  <a:pt x="109889" y="88500"/>
                </a:lnTo>
                <a:lnTo>
                  <a:pt x="114944" y="81000"/>
                </a:lnTo>
                <a:lnTo>
                  <a:pt x="119822" y="73125"/>
                </a:lnTo>
                <a:lnTo>
                  <a:pt x="119822" y="73125"/>
                </a:lnTo>
                <a:lnTo>
                  <a:pt x="120000" y="72750"/>
                </a:lnTo>
                <a:lnTo>
                  <a:pt x="120000" y="72750"/>
                </a:lnTo>
                <a:lnTo>
                  <a:pt x="120000" y="0"/>
                </a:lnTo>
                <a:lnTo>
                  <a:pt x="120000" y="0"/>
                </a:lnTo>
                <a:lnTo>
                  <a:pt x="119733" y="0"/>
                </a:lnTo>
                <a:lnTo>
                  <a:pt x="119733" y="0"/>
                </a:lnTo>
                <a:close/>
              </a:path>
            </a:pathLst>
          </a:custGeom>
          <a:solidFill>
            <a:schemeClr val="lt2">
              <a:alpha val="28630"/>
            </a:schemeClr>
          </a:solidFill>
          <a:ln>
            <a:noFill/>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sz="1800">
              <a:solidFill>
                <a:srgbClr val="000000"/>
              </a:solidFill>
              <a:latin typeface="Candara"/>
              <a:ea typeface="Candara"/>
              <a:cs typeface="Candara"/>
              <a:sym typeface="Candara"/>
            </a:endParaRPr>
          </a:p>
        </p:txBody>
      </p:sp>
      <p:sp>
        <p:nvSpPr>
          <p:cNvPr id="96" name="Google Shape;96;p18"/>
          <p:cNvSpPr/>
          <p:nvPr/>
        </p:nvSpPr>
        <p:spPr>
          <a:xfrm>
            <a:off x="2619320" y="3056467"/>
            <a:ext cx="5544600" cy="637800"/>
          </a:xfrm>
          <a:custGeom>
            <a:rect b="b" l="l" r="r" t="t"/>
            <a:pathLst>
              <a:path extrusionOk="0" h="120000" w="120000">
                <a:moveTo>
                  <a:pt x="120000" y="112440"/>
                </a:moveTo>
                <a:lnTo>
                  <a:pt x="120000" y="112440"/>
                </a:lnTo>
                <a:lnTo>
                  <a:pt x="117377" y="110236"/>
                </a:lnTo>
                <a:lnTo>
                  <a:pt x="114662" y="108031"/>
                </a:lnTo>
                <a:lnTo>
                  <a:pt x="109003" y="102677"/>
                </a:lnTo>
                <a:lnTo>
                  <a:pt x="103021" y="96062"/>
                </a:lnTo>
                <a:lnTo>
                  <a:pt x="96717" y="88818"/>
                </a:lnTo>
                <a:lnTo>
                  <a:pt x="90046" y="80000"/>
                </a:lnTo>
                <a:lnTo>
                  <a:pt x="83006" y="70236"/>
                </a:lnTo>
                <a:lnTo>
                  <a:pt x="75598" y="58897"/>
                </a:lnTo>
                <a:lnTo>
                  <a:pt x="67776" y="46614"/>
                </a:lnTo>
                <a:lnTo>
                  <a:pt x="67776" y="46614"/>
                </a:lnTo>
                <a:lnTo>
                  <a:pt x="64693" y="41889"/>
                </a:lnTo>
                <a:lnTo>
                  <a:pt x="61702" y="37165"/>
                </a:lnTo>
                <a:lnTo>
                  <a:pt x="58803" y="33070"/>
                </a:lnTo>
                <a:lnTo>
                  <a:pt x="55904" y="28976"/>
                </a:lnTo>
                <a:lnTo>
                  <a:pt x="53098" y="25511"/>
                </a:lnTo>
                <a:lnTo>
                  <a:pt x="50383" y="22047"/>
                </a:lnTo>
                <a:lnTo>
                  <a:pt x="47714" y="18897"/>
                </a:lnTo>
                <a:lnTo>
                  <a:pt x="45092" y="16062"/>
                </a:lnTo>
                <a:lnTo>
                  <a:pt x="42561" y="13543"/>
                </a:lnTo>
                <a:lnTo>
                  <a:pt x="40030" y="11338"/>
                </a:lnTo>
                <a:lnTo>
                  <a:pt x="35245" y="7244"/>
                </a:lnTo>
                <a:lnTo>
                  <a:pt x="30690" y="4409"/>
                </a:lnTo>
                <a:lnTo>
                  <a:pt x="26411" y="2204"/>
                </a:lnTo>
                <a:lnTo>
                  <a:pt x="22315" y="629"/>
                </a:lnTo>
                <a:lnTo>
                  <a:pt x="18450" y="0"/>
                </a:lnTo>
                <a:lnTo>
                  <a:pt x="14815" y="0"/>
                </a:lnTo>
                <a:lnTo>
                  <a:pt x="11411" y="629"/>
                </a:lnTo>
                <a:lnTo>
                  <a:pt x="8236" y="1574"/>
                </a:lnTo>
                <a:lnTo>
                  <a:pt x="5291" y="3149"/>
                </a:lnTo>
                <a:lnTo>
                  <a:pt x="2530" y="5039"/>
                </a:lnTo>
                <a:lnTo>
                  <a:pt x="0" y="7559"/>
                </a:lnTo>
                <a:lnTo>
                  <a:pt x="0" y="7559"/>
                </a:lnTo>
                <a:lnTo>
                  <a:pt x="3542" y="10393"/>
                </a:lnTo>
                <a:lnTo>
                  <a:pt x="7223" y="13543"/>
                </a:lnTo>
                <a:lnTo>
                  <a:pt x="11042" y="17637"/>
                </a:lnTo>
                <a:lnTo>
                  <a:pt x="15000" y="22047"/>
                </a:lnTo>
                <a:lnTo>
                  <a:pt x="19095" y="27401"/>
                </a:lnTo>
                <a:lnTo>
                  <a:pt x="23328" y="33070"/>
                </a:lnTo>
                <a:lnTo>
                  <a:pt x="27745" y="39370"/>
                </a:lnTo>
                <a:lnTo>
                  <a:pt x="32254" y="46614"/>
                </a:lnTo>
                <a:lnTo>
                  <a:pt x="32254" y="46614"/>
                </a:lnTo>
                <a:lnTo>
                  <a:pt x="40398" y="59527"/>
                </a:lnTo>
                <a:lnTo>
                  <a:pt x="48128" y="70866"/>
                </a:lnTo>
                <a:lnTo>
                  <a:pt x="55398" y="81259"/>
                </a:lnTo>
                <a:lnTo>
                  <a:pt x="58941" y="85669"/>
                </a:lnTo>
                <a:lnTo>
                  <a:pt x="62300" y="90078"/>
                </a:lnTo>
                <a:lnTo>
                  <a:pt x="65613" y="94173"/>
                </a:lnTo>
                <a:lnTo>
                  <a:pt x="68834" y="97637"/>
                </a:lnTo>
                <a:lnTo>
                  <a:pt x="71963" y="101102"/>
                </a:lnTo>
                <a:lnTo>
                  <a:pt x="75000" y="104251"/>
                </a:lnTo>
                <a:lnTo>
                  <a:pt x="77944" y="106771"/>
                </a:lnTo>
                <a:lnTo>
                  <a:pt x="80797" y="109291"/>
                </a:lnTo>
                <a:lnTo>
                  <a:pt x="83558" y="111496"/>
                </a:lnTo>
                <a:lnTo>
                  <a:pt x="86273" y="113700"/>
                </a:lnTo>
                <a:lnTo>
                  <a:pt x="88895" y="115275"/>
                </a:lnTo>
                <a:lnTo>
                  <a:pt x="91426" y="116535"/>
                </a:lnTo>
                <a:lnTo>
                  <a:pt x="93865" y="117795"/>
                </a:lnTo>
                <a:lnTo>
                  <a:pt x="96257" y="118740"/>
                </a:lnTo>
                <a:lnTo>
                  <a:pt x="98604" y="119370"/>
                </a:lnTo>
                <a:lnTo>
                  <a:pt x="100858" y="120000"/>
                </a:lnTo>
                <a:lnTo>
                  <a:pt x="103021" y="120000"/>
                </a:lnTo>
                <a:lnTo>
                  <a:pt x="105138" y="120000"/>
                </a:lnTo>
                <a:lnTo>
                  <a:pt x="107208" y="119685"/>
                </a:lnTo>
                <a:lnTo>
                  <a:pt x="109187" y="119370"/>
                </a:lnTo>
                <a:lnTo>
                  <a:pt x="111119" y="118740"/>
                </a:lnTo>
                <a:lnTo>
                  <a:pt x="113006" y="117795"/>
                </a:lnTo>
                <a:lnTo>
                  <a:pt x="114846" y="116535"/>
                </a:lnTo>
                <a:lnTo>
                  <a:pt x="116595" y="115275"/>
                </a:lnTo>
                <a:lnTo>
                  <a:pt x="118343" y="114015"/>
                </a:lnTo>
                <a:lnTo>
                  <a:pt x="120000" y="112440"/>
                </a:lnTo>
                <a:lnTo>
                  <a:pt x="120000" y="112440"/>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sz="1800">
              <a:solidFill>
                <a:srgbClr val="000000"/>
              </a:solidFill>
              <a:latin typeface="Candara"/>
              <a:ea typeface="Candara"/>
              <a:cs typeface="Candara"/>
              <a:sym typeface="Candara"/>
            </a:endParaRPr>
          </a:p>
        </p:txBody>
      </p:sp>
      <p:sp>
        <p:nvSpPr>
          <p:cNvPr id="97" name="Google Shape;97;p18"/>
          <p:cNvSpPr/>
          <p:nvPr/>
        </p:nvSpPr>
        <p:spPr>
          <a:xfrm>
            <a:off x="2828728" y="3065672"/>
            <a:ext cx="5468100" cy="580800"/>
          </a:xfrm>
          <a:custGeom>
            <a:rect b="b" l="l" r="r" t="t"/>
            <a:pathLst>
              <a:path extrusionOk="0" h="120000" w="120000">
                <a:moveTo>
                  <a:pt x="0" y="12103"/>
                </a:moveTo>
                <a:lnTo>
                  <a:pt x="0" y="12103"/>
                </a:lnTo>
                <a:lnTo>
                  <a:pt x="419" y="11412"/>
                </a:lnTo>
                <a:lnTo>
                  <a:pt x="1679" y="9682"/>
                </a:lnTo>
                <a:lnTo>
                  <a:pt x="3825" y="7262"/>
                </a:lnTo>
                <a:lnTo>
                  <a:pt x="5225" y="5878"/>
                </a:lnTo>
                <a:lnTo>
                  <a:pt x="6858" y="4495"/>
                </a:lnTo>
                <a:lnTo>
                  <a:pt x="8678" y="3458"/>
                </a:lnTo>
                <a:lnTo>
                  <a:pt x="10777" y="2420"/>
                </a:lnTo>
                <a:lnTo>
                  <a:pt x="13063" y="1383"/>
                </a:lnTo>
                <a:lnTo>
                  <a:pt x="15629" y="691"/>
                </a:lnTo>
                <a:lnTo>
                  <a:pt x="18429" y="345"/>
                </a:lnTo>
                <a:lnTo>
                  <a:pt x="21461" y="0"/>
                </a:lnTo>
                <a:lnTo>
                  <a:pt x="24727" y="345"/>
                </a:lnTo>
                <a:lnTo>
                  <a:pt x="28227" y="1037"/>
                </a:lnTo>
                <a:lnTo>
                  <a:pt x="32006" y="2420"/>
                </a:lnTo>
                <a:lnTo>
                  <a:pt x="36018" y="4149"/>
                </a:lnTo>
                <a:lnTo>
                  <a:pt x="40264" y="6916"/>
                </a:lnTo>
                <a:lnTo>
                  <a:pt x="44790" y="10028"/>
                </a:lnTo>
                <a:lnTo>
                  <a:pt x="49595" y="13832"/>
                </a:lnTo>
                <a:lnTo>
                  <a:pt x="54634" y="18328"/>
                </a:lnTo>
                <a:lnTo>
                  <a:pt x="59953" y="23861"/>
                </a:lnTo>
                <a:lnTo>
                  <a:pt x="65505" y="30086"/>
                </a:lnTo>
                <a:lnTo>
                  <a:pt x="71337" y="37348"/>
                </a:lnTo>
                <a:lnTo>
                  <a:pt x="77449" y="45994"/>
                </a:lnTo>
                <a:lnTo>
                  <a:pt x="83841" y="55331"/>
                </a:lnTo>
                <a:lnTo>
                  <a:pt x="90513" y="65706"/>
                </a:lnTo>
                <a:lnTo>
                  <a:pt x="97465" y="77463"/>
                </a:lnTo>
                <a:lnTo>
                  <a:pt x="104696" y="90259"/>
                </a:lnTo>
                <a:lnTo>
                  <a:pt x="112208" y="104438"/>
                </a:lnTo>
                <a:lnTo>
                  <a:pt x="120000" y="120000"/>
                </a:lnTo>
              </a:path>
            </a:pathLst>
          </a:custGeom>
          <a:no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sz="1800">
              <a:solidFill>
                <a:srgbClr val="000000"/>
              </a:solidFill>
              <a:latin typeface="Candara"/>
              <a:ea typeface="Candara"/>
              <a:cs typeface="Candara"/>
              <a:sym typeface="Candara"/>
            </a:endParaRPr>
          </a:p>
        </p:txBody>
      </p:sp>
      <p:sp>
        <p:nvSpPr>
          <p:cNvPr id="98" name="Google Shape;98;p18"/>
          <p:cNvSpPr/>
          <p:nvPr/>
        </p:nvSpPr>
        <p:spPr>
          <a:xfrm>
            <a:off x="5609489" y="3055630"/>
            <a:ext cx="3308100" cy="488700"/>
          </a:xfrm>
          <a:custGeom>
            <a:rect b="b" l="l" r="r" t="t"/>
            <a:pathLst>
              <a:path extrusionOk="0" h="120000" w="120000">
                <a:moveTo>
                  <a:pt x="0" y="119999"/>
                </a:moveTo>
                <a:lnTo>
                  <a:pt x="0" y="119999"/>
                </a:lnTo>
                <a:lnTo>
                  <a:pt x="3470" y="115068"/>
                </a:lnTo>
                <a:lnTo>
                  <a:pt x="12956" y="102328"/>
                </a:lnTo>
                <a:lnTo>
                  <a:pt x="19511" y="93698"/>
                </a:lnTo>
                <a:lnTo>
                  <a:pt x="27069" y="84246"/>
                </a:lnTo>
                <a:lnTo>
                  <a:pt x="35475" y="73972"/>
                </a:lnTo>
                <a:lnTo>
                  <a:pt x="44498" y="62876"/>
                </a:lnTo>
                <a:lnTo>
                  <a:pt x="54061" y="52191"/>
                </a:lnTo>
                <a:lnTo>
                  <a:pt x="63856" y="41506"/>
                </a:lnTo>
                <a:lnTo>
                  <a:pt x="73881" y="31643"/>
                </a:lnTo>
                <a:lnTo>
                  <a:pt x="83830" y="22191"/>
                </a:lnTo>
                <a:lnTo>
                  <a:pt x="88766" y="18082"/>
                </a:lnTo>
                <a:lnTo>
                  <a:pt x="93547" y="13972"/>
                </a:lnTo>
                <a:lnTo>
                  <a:pt x="98329" y="10684"/>
                </a:lnTo>
                <a:lnTo>
                  <a:pt x="102956" y="7397"/>
                </a:lnTo>
                <a:lnTo>
                  <a:pt x="107506" y="4931"/>
                </a:lnTo>
                <a:lnTo>
                  <a:pt x="111825" y="2876"/>
                </a:lnTo>
                <a:lnTo>
                  <a:pt x="115989" y="1232"/>
                </a:lnTo>
                <a:lnTo>
                  <a:pt x="120000" y="0"/>
                </a:lnTo>
              </a:path>
            </a:pathLst>
          </a:custGeom>
          <a:no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sz="1800">
              <a:solidFill>
                <a:srgbClr val="000000"/>
              </a:solidFill>
              <a:latin typeface="Candara"/>
              <a:ea typeface="Candara"/>
              <a:cs typeface="Candara"/>
              <a:sym typeface="Candara"/>
            </a:endParaRPr>
          </a:p>
        </p:txBody>
      </p:sp>
      <p:sp>
        <p:nvSpPr>
          <p:cNvPr id="99" name="Google Shape;99;p18"/>
          <p:cNvSpPr/>
          <p:nvPr/>
        </p:nvSpPr>
        <p:spPr>
          <a:xfrm>
            <a:off x="211665" y="3043916"/>
            <a:ext cx="8723400" cy="997500"/>
          </a:xfrm>
          <a:custGeom>
            <a:rect b="b" l="l" r="r" t="t"/>
            <a:pathLst>
              <a:path extrusionOk="0" h="120000" w="120000">
                <a:moveTo>
                  <a:pt x="119941" y="51543"/>
                </a:moveTo>
                <a:lnTo>
                  <a:pt x="119941" y="51543"/>
                </a:lnTo>
                <a:lnTo>
                  <a:pt x="118828" y="54563"/>
                </a:lnTo>
                <a:lnTo>
                  <a:pt x="117715" y="57382"/>
                </a:lnTo>
                <a:lnTo>
                  <a:pt x="116544" y="60000"/>
                </a:lnTo>
                <a:lnTo>
                  <a:pt x="115344" y="62416"/>
                </a:lnTo>
                <a:lnTo>
                  <a:pt x="114114" y="64832"/>
                </a:lnTo>
                <a:lnTo>
                  <a:pt x="112825" y="67046"/>
                </a:lnTo>
                <a:lnTo>
                  <a:pt x="111508" y="68859"/>
                </a:lnTo>
                <a:lnTo>
                  <a:pt x="110131" y="70671"/>
                </a:lnTo>
                <a:lnTo>
                  <a:pt x="108696" y="72281"/>
                </a:lnTo>
                <a:lnTo>
                  <a:pt x="107203" y="73489"/>
                </a:lnTo>
                <a:lnTo>
                  <a:pt x="105651" y="74697"/>
                </a:lnTo>
                <a:lnTo>
                  <a:pt x="104040" y="75503"/>
                </a:lnTo>
                <a:lnTo>
                  <a:pt x="102371" y="76308"/>
                </a:lnTo>
                <a:lnTo>
                  <a:pt x="100614" y="76711"/>
                </a:lnTo>
                <a:lnTo>
                  <a:pt x="98799" y="76711"/>
                </a:lnTo>
                <a:lnTo>
                  <a:pt x="96896" y="76510"/>
                </a:lnTo>
                <a:lnTo>
                  <a:pt x="94904" y="76107"/>
                </a:lnTo>
                <a:lnTo>
                  <a:pt x="92855" y="75503"/>
                </a:lnTo>
                <a:lnTo>
                  <a:pt x="90717" y="74496"/>
                </a:lnTo>
                <a:lnTo>
                  <a:pt x="88462" y="73087"/>
                </a:lnTo>
                <a:lnTo>
                  <a:pt x="86120" y="71476"/>
                </a:lnTo>
                <a:lnTo>
                  <a:pt x="83689" y="69463"/>
                </a:lnTo>
                <a:lnTo>
                  <a:pt x="81171" y="67248"/>
                </a:lnTo>
                <a:lnTo>
                  <a:pt x="78535" y="64630"/>
                </a:lnTo>
                <a:lnTo>
                  <a:pt x="75783" y="61610"/>
                </a:lnTo>
                <a:lnTo>
                  <a:pt x="72942" y="58187"/>
                </a:lnTo>
                <a:lnTo>
                  <a:pt x="69956" y="54362"/>
                </a:lnTo>
                <a:lnTo>
                  <a:pt x="66881" y="50335"/>
                </a:lnTo>
                <a:lnTo>
                  <a:pt x="63660" y="45704"/>
                </a:lnTo>
                <a:lnTo>
                  <a:pt x="60351" y="40872"/>
                </a:lnTo>
                <a:lnTo>
                  <a:pt x="56896" y="35637"/>
                </a:lnTo>
                <a:lnTo>
                  <a:pt x="53294" y="29798"/>
                </a:lnTo>
                <a:lnTo>
                  <a:pt x="53294" y="29798"/>
                </a:lnTo>
                <a:lnTo>
                  <a:pt x="49721" y="24161"/>
                </a:lnTo>
                <a:lnTo>
                  <a:pt x="46266" y="19328"/>
                </a:lnTo>
                <a:lnTo>
                  <a:pt x="42957" y="14899"/>
                </a:lnTo>
                <a:lnTo>
                  <a:pt x="39795" y="11275"/>
                </a:lnTo>
                <a:lnTo>
                  <a:pt x="36778" y="8255"/>
                </a:lnTo>
                <a:lnTo>
                  <a:pt x="33879" y="5637"/>
                </a:lnTo>
                <a:lnTo>
                  <a:pt x="31127" y="3624"/>
                </a:lnTo>
                <a:lnTo>
                  <a:pt x="28521" y="2013"/>
                </a:lnTo>
                <a:lnTo>
                  <a:pt x="26002" y="1006"/>
                </a:lnTo>
                <a:lnTo>
                  <a:pt x="23660" y="201"/>
                </a:lnTo>
                <a:lnTo>
                  <a:pt x="21405" y="0"/>
                </a:lnTo>
                <a:lnTo>
                  <a:pt x="19297" y="0"/>
                </a:lnTo>
                <a:lnTo>
                  <a:pt x="17306" y="402"/>
                </a:lnTo>
                <a:lnTo>
                  <a:pt x="15431" y="1006"/>
                </a:lnTo>
                <a:lnTo>
                  <a:pt x="13674" y="2013"/>
                </a:lnTo>
                <a:lnTo>
                  <a:pt x="12035" y="3020"/>
                </a:lnTo>
                <a:lnTo>
                  <a:pt x="10483" y="4429"/>
                </a:lnTo>
                <a:lnTo>
                  <a:pt x="9077" y="5838"/>
                </a:lnTo>
                <a:lnTo>
                  <a:pt x="7759" y="7449"/>
                </a:lnTo>
                <a:lnTo>
                  <a:pt x="6588" y="9261"/>
                </a:lnTo>
                <a:lnTo>
                  <a:pt x="5475" y="10872"/>
                </a:lnTo>
                <a:lnTo>
                  <a:pt x="4509" y="12684"/>
                </a:lnTo>
                <a:lnTo>
                  <a:pt x="3631" y="14496"/>
                </a:lnTo>
                <a:lnTo>
                  <a:pt x="2840" y="16107"/>
                </a:lnTo>
                <a:lnTo>
                  <a:pt x="2166" y="17718"/>
                </a:lnTo>
                <a:lnTo>
                  <a:pt x="1581" y="19328"/>
                </a:lnTo>
                <a:lnTo>
                  <a:pt x="702" y="21744"/>
                </a:lnTo>
                <a:lnTo>
                  <a:pt x="175" y="23557"/>
                </a:lnTo>
                <a:lnTo>
                  <a:pt x="0" y="24161"/>
                </a:lnTo>
                <a:lnTo>
                  <a:pt x="0" y="120000"/>
                </a:lnTo>
                <a:lnTo>
                  <a:pt x="119941" y="120000"/>
                </a:lnTo>
                <a:lnTo>
                  <a:pt x="119941" y="120000"/>
                </a:lnTo>
                <a:lnTo>
                  <a:pt x="120000" y="119395"/>
                </a:lnTo>
                <a:lnTo>
                  <a:pt x="120000" y="119395"/>
                </a:lnTo>
                <a:lnTo>
                  <a:pt x="120000" y="51342"/>
                </a:lnTo>
                <a:lnTo>
                  <a:pt x="120000" y="51342"/>
                </a:lnTo>
                <a:lnTo>
                  <a:pt x="119941" y="51543"/>
                </a:lnTo>
                <a:lnTo>
                  <a:pt x="119941" y="51543"/>
                </a:lnTo>
                <a:close/>
              </a:path>
            </a:pathLst>
          </a:custGeom>
          <a:solidFill>
            <a:schemeClr val="lt1"/>
          </a:solidFill>
          <a:ln>
            <a:noFill/>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sz="1800">
              <a:solidFill>
                <a:srgbClr val="000000"/>
              </a:solidFill>
              <a:latin typeface="Candara"/>
              <a:ea typeface="Candara"/>
              <a:cs typeface="Candara"/>
              <a:sym typeface="Candara"/>
            </a:endParaRPr>
          </a:p>
        </p:txBody>
      </p:sp>
      <p:sp>
        <p:nvSpPr>
          <p:cNvPr id="100" name="Google Shape;100;p18"/>
          <p:cNvSpPr txBox="1"/>
          <p:nvPr>
            <p:ph type="title"/>
          </p:nvPr>
        </p:nvSpPr>
        <p:spPr>
          <a:xfrm>
            <a:off x="690032" y="1847670"/>
            <a:ext cx="7772400" cy="1143000"/>
          </a:xfrm>
          <a:prstGeom prst="rect">
            <a:avLst/>
          </a:prstGeom>
          <a:noFill/>
          <a:ln>
            <a:noFill/>
          </a:ln>
        </p:spPr>
        <p:txBody>
          <a:bodyPr anchorCtr="0" anchor="t" bIns="91425" lIns="91425" spcFirstLastPara="1" rIns="91425" wrap="square" tIns="91425">
            <a:noAutofit/>
          </a:bodyPr>
          <a:lstStyle>
            <a:lvl1pPr indent="0" lvl="0" marL="0" marR="0" rtl="1" algn="ctr">
              <a:spcBef>
                <a:spcPts val="0"/>
              </a:spcBef>
              <a:spcAft>
                <a:spcPts val="0"/>
              </a:spcAft>
              <a:buClr>
                <a:srgbClr val="FFFFFF"/>
              </a:buClr>
              <a:buSzPts val="1400"/>
              <a:buFont typeface="Candara"/>
              <a:buNone/>
              <a:defRPr b="0" i="0" sz="4400" u="none" cap="none" strike="noStrike">
                <a:solidFill>
                  <a:srgbClr val="FFFFFF"/>
                </a:solidFill>
                <a:latin typeface="Candara"/>
                <a:ea typeface="Candara"/>
                <a:cs typeface="Candara"/>
                <a:sym typeface="Candara"/>
              </a:defRPr>
            </a:lvl1pPr>
            <a:lvl2pPr indent="0" lvl="1" marL="0" marR="0" rtl="1" algn="l">
              <a:spcBef>
                <a:spcPts val="0"/>
              </a:spcBef>
              <a:spcAft>
                <a:spcPts val="0"/>
              </a:spcAft>
              <a:buSzPts val="1400"/>
              <a:buNone/>
              <a:defRPr b="0" i="0" sz="1800" u="none" cap="none" strike="noStrike">
                <a:solidFill>
                  <a:schemeClr val="dk2"/>
                </a:solidFill>
              </a:defRPr>
            </a:lvl2pPr>
            <a:lvl3pPr indent="0" lvl="2" marL="0" marR="0" rtl="1" algn="l">
              <a:spcBef>
                <a:spcPts val="0"/>
              </a:spcBef>
              <a:spcAft>
                <a:spcPts val="0"/>
              </a:spcAft>
              <a:buSzPts val="1400"/>
              <a:buNone/>
              <a:defRPr b="0" i="0" sz="1800" u="none" cap="none" strike="noStrike">
                <a:solidFill>
                  <a:schemeClr val="dk2"/>
                </a:solidFill>
              </a:defRPr>
            </a:lvl3pPr>
            <a:lvl4pPr indent="0" lvl="3" marL="0" marR="0" rtl="1" algn="l">
              <a:spcBef>
                <a:spcPts val="0"/>
              </a:spcBef>
              <a:spcAft>
                <a:spcPts val="0"/>
              </a:spcAft>
              <a:buSzPts val="1400"/>
              <a:buNone/>
              <a:defRPr b="0" i="0" sz="1800" u="none" cap="none" strike="noStrike">
                <a:solidFill>
                  <a:schemeClr val="dk2"/>
                </a:solidFill>
              </a:defRPr>
            </a:lvl4pPr>
            <a:lvl5pPr indent="0" lvl="4" marL="0" marR="0" rtl="1" algn="l">
              <a:spcBef>
                <a:spcPts val="0"/>
              </a:spcBef>
              <a:spcAft>
                <a:spcPts val="0"/>
              </a:spcAft>
              <a:buSzPts val="1400"/>
              <a:buNone/>
              <a:defRPr b="0" i="0" sz="1800" u="none" cap="none" strike="noStrike">
                <a:solidFill>
                  <a:schemeClr val="dk2"/>
                </a:solidFill>
              </a:defRPr>
            </a:lvl5pPr>
            <a:lvl6pPr indent="0" lvl="5" marL="0" marR="0" rtl="1" algn="l">
              <a:spcBef>
                <a:spcPts val="0"/>
              </a:spcBef>
              <a:spcAft>
                <a:spcPts val="0"/>
              </a:spcAft>
              <a:buSzPts val="1400"/>
              <a:buNone/>
              <a:defRPr b="0" i="0" sz="1800" u="none" cap="none" strike="noStrike">
                <a:solidFill>
                  <a:schemeClr val="dk2"/>
                </a:solidFill>
              </a:defRPr>
            </a:lvl6pPr>
            <a:lvl7pPr indent="0" lvl="6" marL="0" marR="0" rtl="1" algn="l">
              <a:spcBef>
                <a:spcPts val="0"/>
              </a:spcBef>
              <a:spcAft>
                <a:spcPts val="0"/>
              </a:spcAft>
              <a:buSzPts val="1400"/>
              <a:buNone/>
              <a:defRPr b="0" i="0" sz="1800" u="none" cap="none" strike="noStrike">
                <a:solidFill>
                  <a:schemeClr val="dk2"/>
                </a:solidFill>
              </a:defRPr>
            </a:lvl7pPr>
            <a:lvl8pPr indent="0" lvl="7" marL="0" marR="0" rtl="1" algn="l">
              <a:spcBef>
                <a:spcPts val="0"/>
              </a:spcBef>
              <a:spcAft>
                <a:spcPts val="0"/>
              </a:spcAft>
              <a:buSzPts val="1400"/>
              <a:buNone/>
              <a:defRPr b="0" i="0" sz="1800" u="none" cap="none" strike="noStrike">
                <a:solidFill>
                  <a:schemeClr val="dk2"/>
                </a:solidFill>
              </a:defRPr>
            </a:lvl8pPr>
            <a:lvl9pPr indent="0" lvl="8" marL="0" marR="0" rtl="1" algn="l">
              <a:spcBef>
                <a:spcPts val="0"/>
              </a:spcBef>
              <a:spcAft>
                <a:spcPts val="0"/>
              </a:spcAft>
              <a:buSzPts val="1400"/>
              <a:buNone/>
              <a:defRPr b="0" i="0" sz="1800" u="none" cap="none" strike="noStrike">
                <a:solidFill>
                  <a:schemeClr val="dk2"/>
                </a:solidFill>
              </a:defRPr>
            </a:lvl9pPr>
          </a:lstStyle>
          <a:p/>
        </p:txBody>
      </p:sp>
      <p:sp>
        <p:nvSpPr>
          <p:cNvPr id="101" name="Google Shape;101;p18"/>
          <p:cNvSpPr txBox="1"/>
          <p:nvPr>
            <p:ph idx="1" type="body"/>
          </p:nvPr>
        </p:nvSpPr>
        <p:spPr>
          <a:xfrm>
            <a:off x="1367365" y="1078086"/>
            <a:ext cx="6417600" cy="705000"/>
          </a:xfrm>
          <a:prstGeom prst="rect">
            <a:avLst/>
          </a:prstGeom>
          <a:noFill/>
          <a:ln>
            <a:noFill/>
          </a:ln>
        </p:spPr>
        <p:txBody>
          <a:bodyPr anchorCtr="0" anchor="b" bIns="91425" lIns="91425" spcFirstLastPara="1" rIns="91425" wrap="square" tIns="91425">
            <a:noAutofit/>
          </a:bodyPr>
          <a:lstStyle>
            <a:lvl1pPr indent="-228600" lvl="0" marL="457200" marR="0" rtl="1" algn="ctr">
              <a:spcBef>
                <a:spcPts val="400"/>
              </a:spcBef>
              <a:spcAft>
                <a:spcPts val="0"/>
              </a:spcAft>
              <a:buClr>
                <a:schemeClr val="accent1"/>
              </a:buClr>
              <a:buSzPts val="2400"/>
              <a:buFont typeface="Noto Sans Symbols"/>
              <a:buNone/>
              <a:defRPr b="0" i="0" sz="2000" u="none" cap="none" strike="noStrike">
                <a:solidFill>
                  <a:srgbClr val="FFFFFF"/>
                </a:solidFill>
                <a:latin typeface="Candara"/>
                <a:ea typeface="Candara"/>
                <a:cs typeface="Candara"/>
                <a:sym typeface="Candara"/>
              </a:defRPr>
            </a:lvl1pPr>
            <a:lvl2pPr indent="-228600" lvl="1" marL="914400" marR="0" rtl="1" algn="r">
              <a:spcBef>
                <a:spcPts val="360"/>
              </a:spcBef>
              <a:spcAft>
                <a:spcPts val="0"/>
              </a:spcAft>
              <a:buClr>
                <a:schemeClr val="accent1"/>
              </a:buClr>
              <a:buSzPts val="2200"/>
              <a:buFont typeface="Noto Sans Symbols"/>
              <a:buNone/>
              <a:defRPr b="0" i="0" sz="1800" u="none" cap="none" strike="noStrike">
                <a:solidFill>
                  <a:srgbClr val="888888"/>
                </a:solidFill>
                <a:latin typeface="Candara"/>
                <a:ea typeface="Candara"/>
                <a:cs typeface="Candara"/>
                <a:sym typeface="Candara"/>
              </a:defRPr>
            </a:lvl2pPr>
            <a:lvl3pPr indent="-228600" lvl="2" marL="1371600" marR="0" rtl="1" algn="r">
              <a:spcBef>
                <a:spcPts val="320"/>
              </a:spcBef>
              <a:spcAft>
                <a:spcPts val="0"/>
              </a:spcAft>
              <a:buClr>
                <a:schemeClr val="accent1"/>
              </a:buClr>
              <a:buSzPts val="2000"/>
              <a:buFont typeface="Noto Sans Symbols"/>
              <a:buNone/>
              <a:defRPr b="0" i="0" sz="1600" u="none" cap="none" strike="noStrike">
                <a:solidFill>
                  <a:srgbClr val="888888"/>
                </a:solidFill>
                <a:latin typeface="Candara"/>
                <a:ea typeface="Candara"/>
                <a:cs typeface="Candara"/>
                <a:sym typeface="Candara"/>
              </a:defRPr>
            </a:lvl3pPr>
            <a:lvl4pPr indent="-228600" lvl="3" marL="1828800" marR="0" rtl="1" algn="r">
              <a:spcBef>
                <a:spcPts val="280"/>
              </a:spcBef>
              <a:spcAft>
                <a:spcPts val="0"/>
              </a:spcAft>
              <a:buClr>
                <a:schemeClr val="accent1"/>
              </a:buClr>
              <a:buSzPts val="1800"/>
              <a:buFont typeface="Noto Sans Symbols"/>
              <a:buNone/>
              <a:defRPr b="0" i="0" sz="1400" u="none" cap="none" strike="noStrike">
                <a:solidFill>
                  <a:srgbClr val="888888"/>
                </a:solidFill>
                <a:latin typeface="Candara"/>
                <a:ea typeface="Candara"/>
                <a:cs typeface="Candara"/>
                <a:sym typeface="Candara"/>
              </a:defRPr>
            </a:lvl4pPr>
            <a:lvl5pPr indent="-228600" lvl="4" marL="2286000" marR="0" rtl="1" algn="r">
              <a:spcBef>
                <a:spcPts val="280"/>
              </a:spcBef>
              <a:spcAft>
                <a:spcPts val="0"/>
              </a:spcAft>
              <a:buClr>
                <a:schemeClr val="accent1"/>
              </a:buClr>
              <a:buSzPts val="1600"/>
              <a:buFont typeface="Noto Sans Symbols"/>
              <a:buNone/>
              <a:defRPr b="0" i="0" sz="1400" u="none" cap="none" strike="noStrike">
                <a:solidFill>
                  <a:srgbClr val="888888"/>
                </a:solidFill>
                <a:latin typeface="Candara"/>
                <a:ea typeface="Candara"/>
                <a:cs typeface="Candara"/>
                <a:sym typeface="Candara"/>
              </a:defRPr>
            </a:lvl5pPr>
            <a:lvl6pPr indent="-228600" lvl="5" marL="2743200" marR="0" rtl="1" algn="r">
              <a:spcBef>
                <a:spcPts val="384"/>
              </a:spcBef>
              <a:spcAft>
                <a:spcPts val="0"/>
              </a:spcAft>
              <a:buClr>
                <a:schemeClr val="accent1"/>
              </a:buClr>
              <a:buSzPts val="1400"/>
              <a:buFont typeface="Noto Sans Symbols"/>
              <a:buNone/>
              <a:defRPr b="0" i="0" sz="1400" u="none" cap="none" strike="noStrike">
                <a:solidFill>
                  <a:srgbClr val="888888"/>
                </a:solidFill>
                <a:latin typeface="Candara"/>
                <a:ea typeface="Candara"/>
                <a:cs typeface="Candara"/>
                <a:sym typeface="Candara"/>
              </a:defRPr>
            </a:lvl6pPr>
            <a:lvl7pPr indent="-228600" lvl="6" marL="3200400" marR="0" rtl="1" algn="r">
              <a:spcBef>
                <a:spcPts val="384"/>
              </a:spcBef>
              <a:spcAft>
                <a:spcPts val="0"/>
              </a:spcAft>
              <a:buClr>
                <a:schemeClr val="accent1"/>
              </a:buClr>
              <a:buSzPts val="1400"/>
              <a:buFont typeface="Noto Sans Symbols"/>
              <a:buNone/>
              <a:defRPr b="0" i="0" sz="1400" u="none" cap="none" strike="noStrike">
                <a:solidFill>
                  <a:srgbClr val="888888"/>
                </a:solidFill>
                <a:latin typeface="Candara"/>
                <a:ea typeface="Candara"/>
                <a:cs typeface="Candara"/>
                <a:sym typeface="Candara"/>
              </a:defRPr>
            </a:lvl7pPr>
            <a:lvl8pPr indent="-228600" lvl="7" marL="3657600" marR="0" rtl="1" algn="r">
              <a:spcBef>
                <a:spcPts val="384"/>
              </a:spcBef>
              <a:spcAft>
                <a:spcPts val="0"/>
              </a:spcAft>
              <a:buClr>
                <a:schemeClr val="accent1"/>
              </a:buClr>
              <a:buSzPts val="1400"/>
              <a:buFont typeface="Noto Sans Symbols"/>
              <a:buNone/>
              <a:defRPr b="0" i="0" sz="1400" u="none" cap="none" strike="noStrike">
                <a:solidFill>
                  <a:srgbClr val="888888"/>
                </a:solidFill>
                <a:latin typeface="Candara"/>
                <a:ea typeface="Candara"/>
                <a:cs typeface="Candara"/>
                <a:sym typeface="Candara"/>
              </a:defRPr>
            </a:lvl8pPr>
            <a:lvl9pPr indent="-228600" lvl="8" marL="4114800" marR="0" rtl="1" algn="r">
              <a:spcBef>
                <a:spcPts val="384"/>
              </a:spcBef>
              <a:spcAft>
                <a:spcPts val="0"/>
              </a:spcAft>
              <a:buClr>
                <a:schemeClr val="accent1"/>
              </a:buClr>
              <a:buSzPts val="1400"/>
              <a:buFont typeface="Noto Sans Symbols"/>
              <a:buNone/>
              <a:defRPr b="0" i="0" sz="1400" u="none" cap="none" strike="noStrike">
                <a:solidFill>
                  <a:srgbClr val="888888"/>
                </a:solidFill>
                <a:latin typeface="Candara"/>
                <a:ea typeface="Candara"/>
                <a:cs typeface="Candara"/>
                <a:sym typeface="Candara"/>
              </a:defRPr>
            </a:lvl9pPr>
          </a:lstStyle>
          <a:p/>
        </p:txBody>
      </p:sp>
      <p:sp>
        <p:nvSpPr>
          <p:cNvPr id="102" name="Google Shape;102;p18"/>
          <p:cNvSpPr txBox="1"/>
          <p:nvPr>
            <p:ph idx="10" type="dt"/>
          </p:nvPr>
        </p:nvSpPr>
        <p:spPr>
          <a:xfrm>
            <a:off x="5163672" y="4687623"/>
            <a:ext cx="3786600" cy="273900"/>
          </a:xfrm>
          <a:prstGeom prst="rect">
            <a:avLst/>
          </a:prstGeom>
          <a:noFill/>
          <a:ln>
            <a:noFill/>
          </a:ln>
        </p:spPr>
        <p:txBody>
          <a:bodyPr anchorCtr="0" anchor="ctr" bIns="91425" lIns="91425" spcFirstLastPara="1" rIns="91425" wrap="square" tIns="91425">
            <a:noAutofit/>
          </a:bodyPr>
          <a:lstStyle>
            <a:lvl1pPr indent="0" lvl="0" marL="0" marR="0" rtl="1" algn="r">
              <a:spcBef>
                <a:spcPts val="0"/>
              </a:spcBef>
              <a:spcAft>
                <a:spcPts val="0"/>
              </a:spcAft>
              <a:buSzPts val="1400"/>
              <a:buNone/>
              <a:defRPr sz="1000">
                <a:solidFill>
                  <a:schemeClr val="dk2"/>
                </a:solidFill>
                <a:latin typeface="Arial Black"/>
                <a:ea typeface="Arial Black"/>
                <a:cs typeface="Arial Black"/>
                <a:sym typeface="Arial Black"/>
              </a:defRPr>
            </a:lvl1pPr>
            <a:lvl2pPr indent="0" lvl="1" marL="457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2pPr>
            <a:lvl3pPr indent="0" lvl="2" marL="914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3pPr>
            <a:lvl4pPr indent="0" lvl="3" marL="1371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4pPr>
            <a:lvl5pPr indent="0" lvl="4" marL="18288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5pPr>
            <a:lvl6pPr indent="0" lvl="5" marL="22860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6pPr>
            <a:lvl7pPr indent="0" lvl="6" marL="2743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7pPr>
            <a:lvl8pPr indent="0" lvl="7" marL="3200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8pPr>
            <a:lvl9pPr indent="0" lvl="8" marL="3657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9pPr>
          </a:lstStyle>
          <a:p/>
        </p:txBody>
      </p:sp>
      <p:sp>
        <p:nvSpPr>
          <p:cNvPr id="103" name="Google Shape;103;p18"/>
          <p:cNvSpPr txBox="1"/>
          <p:nvPr>
            <p:ph idx="11" type="ftr"/>
          </p:nvPr>
        </p:nvSpPr>
        <p:spPr>
          <a:xfrm>
            <a:off x="193638" y="4687623"/>
            <a:ext cx="3786600" cy="273900"/>
          </a:xfrm>
          <a:prstGeom prst="rect">
            <a:avLst/>
          </a:prstGeom>
          <a:noFill/>
          <a:ln>
            <a:noFill/>
          </a:ln>
        </p:spPr>
        <p:txBody>
          <a:bodyPr anchorCtr="0" anchor="ctr" bIns="91425" lIns="91425" spcFirstLastPara="1" rIns="91425" wrap="square" tIns="91425">
            <a:noAutofit/>
          </a:bodyPr>
          <a:lstStyle>
            <a:lvl1pPr indent="0" lvl="0" marL="0" marR="0" rtl="1" algn="l">
              <a:spcBef>
                <a:spcPts val="0"/>
              </a:spcBef>
              <a:spcAft>
                <a:spcPts val="0"/>
              </a:spcAft>
              <a:buSzPts val="1400"/>
              <a:buNone/>
              <a:defRPr sz="1000">
                <a:solidFill>
                  <a:schemeClr val="dk2"/>
                </a:solidFill>
                <a:latin typeface="Arial Black"/>
                <a:ea typeface="Arial Black"/>
                <a:cs typeface="Arial Black"/>
                <a:sym typeface="Arial Black"/>
              </a:defRPr>
            </a:lvl1pPr>
            <a:lvl2pPr indent="0" lvl="1" marL="457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2pPr>
            <a:lvl3pPr indent="0" lvl="2" marL="914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3pPr>
            <a:lvl4pPr indent="0" lvl="3" marL="1371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4pPr>
            <a:lvl5pPr indent="0" lvl="4" marL="18288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5pPr>
            <a:lvl6pPr indent="0" lvl="5" marL="22860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6pPr>
            <a:lvl7pPr indent="0" lvl="6" marL="2743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7pPr>
            <a:lvl8pPr indent="0" lvl="7" marL="3200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8pPr>
            <a:lvl9pPr indent="0" lvl="8" marL="3657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9pPr>
          </a:lstStyle>
          <a:p/>
        </p:txBody>
      </p:sp>
      <p:sp>
        <p:nvSpPr>
          <p:cNvPr id="104" name="Google Shape;104;p18"/>
          <p:cNvSpPr txBox="1"/>
          <p:nvPr>
            <p:ph idx="12" type="sldNum"/>
          </p:nvPr>
        </p:nvSpPr>
        <p:spPr>
          <a:xfrm>
            <a:off x="3991088" y="4687622"/>
            <a:ext cx="1161900" cy="273900"/>
          </a:xfrm>
          <a:prstGeom prst="rect">
            <a:avLst/>
          </a:prstGeom>
          <a:noFill/>
          <a:ln>
            <a:noFill/>
          </a:ln>
        </p:spPr>
        <p:txBody>
          <a:bodyPr anchorCtr="0" anchor="ctr" bIns="45700" lIns="91425" spcFirstLastPara="1" rIns="91425" wrap="square" tIns="45700">
            <a:noAutofit/>
          </a:bodyPr>
          <a:lstStyle>
            <a:lvl1pPr indent="0" lvl="0" marL="0" marR="0" rtl="1" algn="ctr">
              <a:spcBef>
                <a:spcPts val="0"/>
              </a:spcBef>
              <a:spcAft>
                <a:spcPts val="0"/>
              </a:spcAft>
              <a:buNone/>
              <a:defRPr sz="1000">
                <a:solidFill>
                  <a:srgbClr val="575F6D"/>
                </a:solidFill>
                <a:latin typeface="Arial Black"/>
                <a:ea typeface="Arial Black"/>
                <a:cs typeface="Arial Black"/>
                <a:sym typeface="Arial Black"/>
              </a:defRPr>
            </a:lvl1pPr>
            <a:lvl2pPr indent="0" lvl="1" marL="0" marR="0" rtl="1" algn="ctr">
              <a:spcBef>
                <a:spcPts val="0"/>
              </a:spcBef>
              <a:spcAft>
                <a:spcPts val="0"/>
              </a:spcAft>
              <a:buNone/>
              <a:defRPr sz="1000">
                <a:solidFill>
                  <a:srgbClr val="575F6D"/>
                </a:solidFill>
                <a:latin typeface="Arial Black"/>
                <a:ea typeface="Arial Black"/>
                <a:cs typeface="Arial Black"/>
                <a:sym typeface="Arial Black"/>
              </a:defRPr>
            </a:lvl2pPr>
            <a:lvl3pPr indent="0" lvl="2" marL="0" marR="0" rtl="1" algn="ctr">
              <a:spcBef>
                <a:spcPts val="0"/>
              </a:spcBef>
              <a:spcAft>
                <a:spcPts val="0"/>
              </a:spcAft>
              <a:buNone/>
              <a:defRPr sz="1000">
                <a:solidFill>
                  <a:srgbClr val="575F6D"/>
                </a:solidFill>
                <a:latin typeface="Arial Black"/>
                <a:ea typeface="Arial Black"/>
                <a:cs typeface="Arial Black"/>
                <a:sym typeface="Arial Black"/>
              </a:defRPr>
            </a:lvl3pPr>
            <a:lvl4pPr indent="0" lvl="3" marL="0" marR="0" rtl="1" algn="ctr">
              <a:spcBef>
                <a:spcPts val="0"/>
              </a:spcBef>
              <a:spcAft>
                <a:spcPts val="0"/>
              </a:spcAft>
              <a:buNone/>
              <a:defRPr sz="1000">
                <a:solidFill>
                  <a:srgbClr val="575F6D"/>
                </a:solidFill>
                <a:latin typeface="Arial Black"/>
                <a:ea typeface="Arial Black"/>
                <a:cs typeface="Arial Black"/>
                <a:sym typeface="Arial Black"/>
              </a:defRPr>
            </a:lvl4pPr>
            <a:lvl5pPr indent="0" lvl="4" marL="0" marR="0" rtl="1" algn="ctr">
              <a:spcBef>
                <a:spcPts val="0"/>
              </a:spcBef>
              <a:spcAft>
                <a:spcPts val="0"/>
              </a:spcAft>
              <a:buNone/>
              <a:defRPr sz="1000">
                <a:solidFill>
                  <a:srgbClr val="575F6D"/>
                </a:solidFill>
                <a:latin typeface="Arial Black"/>
                <a:ea typeface="Arial Black"/>
                <a:cs typeface="Arial Black"/>
                <a:sym typeface="Arial Black"/>
              </a:defRPr>
            </a:lvl5pPr>
            <a:lvl6pPr indent="0" lvl="5" marL="0" marR="0" rtl="1" algn="ctr">
              <a:spcBef>
                <a:spcPts val="0"/>
              </a:spcBef>
              <a:spcAft>
                <a:spcPts val="0"/>
              </a:spcAft>
              <a:buNone/>
              <a:defRPr sz="1000">
                <a:solidFill>
                  <a:srgbClr val="575F6D"/>
                </a:solidFill>
                <a:latin typeface="Arial Black"/>
                <a:ea typeface="Arial Black"/>
                <a:cs typeface="Arial Black"/>
                <a:sym typeface="Arial Black"/>
              </a:defRPr>
            </a:lvl6pPr>
            <a:lvl7pPr indent="0" lvl="6" marL="0" marR="0" rtl="1" algn="ctr">
              <a:spcBef>
                <a:spcPts val="0"/>
              </a:spcBef>
              <a:spcAft>
                <a:spcPts val="0"/>
              </a:spcAft>
              <a:buNone/>
              <a:defRPr sz="1000">
                <a:solidFill>
                  <a:srgbClr val="575F6D"/>
                </a:solidFill>
                <a:latin typeface="Arial Black"/>
                <a:ea typeface="Arial Black"/>
                <a:cs typeface="Arial Black"/>
                <a:sym typeface="Arial Black"/>
              </a:defRPr>
            </a:lvl7pPr>
            <a:lvl8pPr indent="0" lvl="7" marL="0" marR="0" rtl="1" algn="ctr">
              <a:spcBef>
                <a:spcPts val="0"/>
              </a:spcBef>
              <a:spcAft>
                <a:spcPts val="0"/>
              </a:spcAft>
              <a:buNone/>
              <a:defRPr sz="1000">
                <a:solidFill>
                  <a:srgbClr val="575F6D"/>
                </a:solidFill>
                <a:latin typeface="Arial Black"/>
                <a:ea typeface="Arial Black"/>
                <a:cs typeface="Arial Black"/>
                <a:sym typeface="Arial Black"/>
              </a:defRPr>
            </a:lvl8pPr>
            <a:lvl9pPr indent="0" lvl="8" marL="0" marR="0" rtl="1" algn="ctr">
              <a:spcBef>
                <a:spcPts val="0"/>
              </a:spcBef>
              <a:spcAft>
                <a:spcPts val="0"/>
              </a:spcAft>
              <a:buNone/>
              <a:defRPr sz="1000">
                <a:solidFill>
                  <a:srgbClr val="575F6D"/>
                </a:solidFill>
                <a:latin typeface="Arial Black"/>
                <a:ea typeface="Arial Black"/>
                <a:cs typeface="Arial Black"/>
                <a:sym typeface="Arial Black"/>
              </a:defRPr>
            </a:lvl9pPr>
          </a:lstStyle>
          <a:p>
            <a:pPr indent="0" lvl="0" marL="0" rtl="1" algn="ctr">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ני תכנים" type="twoObj">
  <p:cSld name="TWO_OBJECTS">
    <p:spTree>
      <p:nvGrpSpPr>
        <p:cNvPr id="105" name="Shape 105"/>
        <p:cNvGrpSpPr/>
        <p:nvPr/>
      </p:nvGrpSpPr>
      <p:grpSpPr>
        <a:xfrm>
          <a:off x="0" y="0"/>
          <a:ext cx="0" cy="0"/>
          <a:chOff x="0" y="0"/>
          <a:chExt cx="0" cy="0"/>
        </a:xfrm>
      </p:grpSpPr>
      <p:sp>
        <p:nvSpPr>
          <p:cNvPr id="106" name="Google Shape;106;p19"/>
          <p:cNvSpPr txBox="1"/>
          <p:nvPr>
            <p:ph type="title"/>
          </p:nvPr>
        </p:nvSpPr>
        <p:spPr>
          <a:xfrm>
            <a:off x="457200" y="253746"/>
            <a:ext cx="8229600" cy="939600"/>
          </a:xfrm>
          <a:prstGeom prst="rect">
            <a:avLst/>
          </a:prstGeom>
          <a:noFill/>
          <a:ln>
            <a:noFill/>
          </a:ln>
        </p:spPr>
        <p:txBody>
          <a:bodyPr anchorCtr="0" anchor="ctr" bIns="91425" lIns="91425" spcFirstLastPara="1" rIns="91425" wrap="square" tIns="91425">
            <a:noAutofit/>
          </a:bodyPr>
          <a:lstStyle>
            <a:lvl1pPr indent="0" lvl="0" marL="0" marR="0" rtl="1" algn="ctr">
              <a:spcBef>
                <a:spcPts val="0"/>
              </a:spcBef>
              <a:spcAft>
                <a:spcPts val="0"/>
              </a:spcAft>
              <a:buClr>
                <a:srgbClr val="FFFFFF"/>
              </a:buClr>
              <a:buSzPts val="1400"/>
              <a:buFont typeface="Candara"/>
              <a:buNone/>
              <a:defRPr b="0" i="0" sz="4400" u="none" cap="none" strike="noStrike">
                <a:solidFill>
                  <a:srgbClr val="FFFFFF"/>
                </a:solidFill>
                <a:latin typeface="Candara"/>
                <a:ea typeface="Candara"/>
                <a:cs typeface="Candara"/>
                <a:sym typeface="Candara"/>
              </a:defRPr>
            </a:lvl1pPr>
            <a:lvl2pPr indent="0" lvl="1" marL="0" marR="0" rtl="1" algn="l">
              <a:spcBef>
                <a:spcPts val="0"/>
              </a:spcBef>
              <a:spcAft>
                <a:spcPts val="0"/>
              </a:spcAft>
              <a:buSzPts val="1400"/>
              <a:buNone/>
              <a:defRPr b="0" i="0" sz="1800" u="none" cap="none" strike="noStrike">
                <a:solidFill>
                  <a:schemeClr val="dk2"/>
                </a:solidFill>
              </a:defRPr>
            </a:lvl2pPr>
            <a:lvl3pPr indent="0" lvl="2" marL="0" marR="0" rtl="1" algn="l">
              <a:spcBef>
                <a:spcPts val="0"/>
              </a:spcBef>
              <a:spcAft>
                <a:spcPts val="0"/>
              </a:spcAft>
              <a:buSzPts val="1400"/>
              <a:buNone/>
              <a:defRPr b="0" i="0" sz="1800" u="none" cap="none" strike="noStrike">
                <a:solidFill>
                  <a:schemeClr val="dk2"/>
                </a:solidFill>
              </a:defRPr>
            </a:lvl3pPr>
            <a:lvl4pPr indent="0" lvl="3" marL="0" marR="0" rtl="1" algn="l">
              <a:spcBef>
                <a:spcPts val="0"/>
              </a:spcBef>
              <a:spcAft>
                <a:spcPts val="0"/>
              </a:spcAft>
              <a:buSzPts val="1400"/>
              <a:buNone/>
              <a:defRPr b="0" i="0" sz="1800" u="none" cap="none" strike="noStrike">
                <a:solidFill>
                  <a:schemeClr val="dk2"/>
                </a:solidFill>
              </a:defRPr>
            </a:lvl4pPr>
            <a:lvl5pPr indent="0" lvl="4" marL="0" marR="0" rtl="1" algn="l">
              <a:spcBef>
                <a:spcPts val="0"/>
              </a:spcBef>
              <a:spcAft>
                <a:spcPts val="0"/>
              </a:spcAft>
              <a:buSzPts val="1400"/>
              <a:buNone/>
              <a:defRPr b="0" i="0" sz="1800" u="none" cap="none" strike="noStrike">
                <a:solidFill>
                  <a:schemeClr val="dk2"/>
                </a:solidFill>
              </a:defRPr>
            </a:lvl5pPr>
            <a:lvl6pPr indent="0" lvl="5" marL="0" marR="0" rtl="1" algn="l">
              <a:spcBef>
                <a:spcPts val="0"/>
              </a:spcBef>
              <a:spcAft>
                <a:spcPts val="0"/>
              </a:spcAft>
              <a:buSzPts val="1400"/>
              <a:buNone/>
              <a:defRPr b="0" i="0" sz="1800" u="none" cap="none" strike="noStrike">
                <a:solidFill>
                  <a:schemeClr val="dk2"/>
                </a:solidFill>
              </a:defRPr>
            </a:lvl6pPr>
            <a:lvl7pPr indent="0" lvl="6" marL="0" marR="0" rtl="1" algn="l">
              <a:spcBef>
                <a:spcPts val="0"/>
              </a:spcBef>
              <a:spcAft>
                <a:spcPts val="0"/>
              </a:spcAft>
              <a:buSzPts val="1400"/>
              <a:buNone/>
              <a:defRPr b="0" i="0" sz="1800" u="none" cap="none" strike="noStrike">
                <a:solidFill>
                  <a:schemeClr val="dk2"/>
                </a:solidFill>
              </a:defRPr>
            </a:lvl7pPr>
            <a:lvl8pPr indent="0" lvl="7" marL="0" marR="0" rtl="1" algn="l">
              <a:spcBef>
                <a:spcPts val="0"/>
              </a:spcBef>
              <a:spcAft>
                <a:spcPts val="0"/>
              </a:spcAft>
              <a:buSzPts val="1400"/>
              <a:buNone/>
              <a:defRPr b="0" i="0" sz="1800" u="none" cap="none" strike="noStrike">
                <a:solidFill>
                  <a:schemeClr val="dk2"/>
                </a:solidFill>
              </a:defRPr>
            </a:lvl8pPr>
            <a:lvl9pPr indent="0" lvl="8" marL="0" marR="0" rtl="1" algn="l">
              <a:spcBef>
                <a:spcPts val="0"/>
              </a:spcBef>
              <a:spcAft>
                <a:spcPts val="0"/>
              </a:spcAft>
              <a:buSzPts val="1400"/>
              <a:buNone/>
              <a:defRPr b="0" i="0" sz="1800" u="none" cap="none" strike="noStrike">
                <a:solidFill>
                  <a:schemeClr val="dk2"/>
                </a:solidFill>
              </a:defRPr>
            </a:lvl9pPr>
          </a:lstStyle>
          <a:p/>
        </p:txBody>
      </p:sp>
      <p:sp>
        <p:nvSpPr>
          <p:cNvPr id="107" name="Google Shape;107;p19"/>
          <p:cNvSpPr txBox="1"/>
          <p:nvPr>
            <p:ph idx="10" type="dt"/>
          </p:nvPr>
        </p:nvSpPr>
        <p:spPr>
          <a:xfrm>
            <a:off x="5163672" y="4687623"/>
            <a:ext cx="3786600" cy="273900"/>
          </a:xfrm>
          <a:prstGeom prst="rect">
            <a:avLst/>
          </a:prstGeom>
          <a:noFill/>
          <a:ln>
            <a:noFill/>
          </a:ln>
        </p:spPr>
        <p:txBody>
          <a:bodyPr anchorCtr="0" anchor="ctr" bIns="91425" lIns="91425" spcFirstLastPara="1" rIns="91425" wrap="square" tIns="91425">
            <a:noAutofit/>
          </a:bodyPr>
          <a:lstStyle>
            <a:lvl1pPr indent="0" lvl="0" marL="0" marR="0" rtl="1" algn="r">
              <a:spcBef>
                <a:spcPts val="0"/>
              </a:spcBef>
              <a:spcAft>
                <a:spcPts val="0"/>
              </a:spcAft>
              <a:buSzPts val="1400"/>
              <a:buNone/>
              <a:defRPr sz="1000">
                <a:solidFill>
                  <a:schemeClr val="dk2"/>
                </a:solidFill>
                <a:latin typeface="Arial Black"/>
                <a:ea typeface="Arial Black"/>
                <a:cs typeface="Arial Black"/>
                <a:sym typeface="Arial Black"/>
              </a:defRPr>
            </a:lvl1pPr>
            <a:lvl2pPr indent="0" lvl="1" marL="457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2pPr>
            <a:lvl3pPr indent="0" lvl="2" marL="914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3pPr>
            <a:lvl4pPr indent="0" lvl="3" marL="1371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4pPr>
            <a:lvl5pPr indent="0" lvl="4" marL="18288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5pPr>
            <a:lvl6pPr indent="0" lvl="5" marL="22860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6pPr>
            <a:lvl7pPr indent="0" lvl="6" marL="2743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7pPr>
            <a:lvl8pPr indent="0" lvl="7" marL="3200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8pPr>
            <a:lvl9pPr indent="0" lvl="8" marL="3657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9pPr>
          </a:lstStyle>
          <a:p/>
        </p:txBody>
      </p:sp>
      <p:sp>
        <p:nvSpPr>
          <p:cNvPr id="108" name="Google Shape;108;p19"/>
          <p:cNvSpPr txBox="1"/>
          <p:nvPr>
            <p:ph idx="11" type="ftr"/>
          </p:nvPr>
        </p:nvSpPr>
        <p:spPr>
          <a:xfrm>
            <a:off x="193638" y="4687623"/>
            <a:ext cx="3786600" cy="273900"/>
          </a:xfrm>
          <a:prstGeom prst="rect">
            <a:avLst/>
          </a:prstGeom>
          <a:noFill/>
          <a:ln>
            <a:noFill/>
          </a:ln>
        </p:spPr>
        <p:txBody>
          <a:bodyPr anchorCtr="0" anchor="ctr" bIns="91425" lIns="91425" spcFirstLastPara="1" rIns="91425" wrap="square" tIns="91425">
            <a:noAutofit/>
          </a:bodyPr>
          <a:lstStyle>
            <a:lvl1pPr indent="0" lvl="0" marL="0" marR="0" rtl="1" algn="l">
              <a:spcBef>
                <a:spcPts val="0"/>
              </a:spcBef>
              <a:spcAft>
                <a:spcPts val="0"/>
              </a:spcAft>
              <a:buSzPts val="1400"/>
              <a:buNone/>
              <a:defRPr sz="1000">
                <a:solidFill>
                  <a:schemeClr val="dk2"/>
                </a:solidFill>
                <a:latin typeface="Arial Black"/>
                <a:ea typeface="Arial Black"/>
                <a:cs typeface="Arial Black"/>
                <a:sym typeface="Arial Black"/>
              </a:defRPr>
            </a:lvl1pPr>
            <a:lvl2pPr indent="0" lvl="1" marL="457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2pPr>
            <a:lvl3pPr indent="0" lvl="2" marL="914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3pPr>
            <a:lvl4pPr indent="0" lvl="3" marL="1371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4pPr>
            <a:lvl5pPr indent="0" lvl="4" marL="18288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5pPr>
            <a:lvl6pPr indent="0" lvl="5" marL="22860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6pPr>
            <a:lvl7pPr indent="0" lvl="6" marL="2743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7pPr>
            <a:lvl8pPr indent="0" lvl="7" marL="3200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8pPr>
            <a:lvl9pPr indent="0" lvl="8" marL="3657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9pPr>
          </a:lstStyle>
          <a:p/>
        </p:txBody>
      </p:sp>
      <p:sp>
        <p:nvSpPr>
          <p:cNvPr id="109" name="Google Shape;109;p19"/>
          <p:cNvSpPr txBox="1"/>
          <p:nvPr>
            <p:ph idx="12" type="sldNum"/>
          </p:nvPr>
        </p:nvSpPr>
        <p:spPr>
          <a:xfrm>
            <a:off x="3991088" y="4687622"/>
            <a:ext cx="1161900" cy="273900"/>
          </a:xfrm>
          <a:prstGeom prst="rect">
            <a:avLst/>
          </a:prstGeom>
          <a:noFill/>
          <a:ln>
            <a:noFill/>
          </a:ln>
        </p:spPr>
        <p:txBody>
          <a:bodyPr anchorCtr="0" anchor="ctr" bIns="45700" lIns="91425" spcFirstLastPara="1" rIns="91425" wrap="square" tIns="45700">
            <a:noAutofit/>
          </a:bodyPr>
          <a:lstStyle>
            <a:lvl1pPr indent="0" lvl="0" marL="0" marR="0" rtl="1" algn="ctr">
              <a:spcBef>
                <a:spcPts val="0"/>
              </a:spcBef>
              <a:spcAft>
                <a:spcPts val="0"/>
              </a:spcAft>
              <a:buNone/>
              <a:defRPr sz="1000">
                <a:solidFill>
                  <a:srgbClr val="575F6D"/>
                </a:solidFill>
                <a:latin typeface="Arial Black"/>
                <a:ea typeface="Arial Black"/>
                <a:cs typeface="Arial Black"/>
                <a:sym typeface="Arial Black"/>
              </a:defRPr>
            </a:lvl1pPr>
            <a:lvl2pPr indent="0" lvl="1" marL="0" marR="0" rtl="1" algn="ctr">
              <a:spcBef>
                <a:spcPts val="0"/>
              </a:spcBef>
              <a:spcAft>
                <a:spcPts val="0"/>
              </a:spcAft>
              <a:buNone/>
              <a:defRPr sz="1000">
                <a:solidFill>
                  <a:srgbClr val="575F6D"/>
                </a:solidFill>
                <a:latin typeface="Arial Black"/>
                <a:ea typeface="Arial Black"/>
                <a:cs typeface="Arial Black"/>
                <a:sym typeface="Arial Black"/>
              </a:defRPr>
            </a:lvl2pPr>
            <a:lvl3pPr indent="0" lvl="2" marL="0" marR="0" rtl="1" algn="ctr">
              <a:spcBef>
                <a:spcPts val="0"/>
              </a:spcBef>
              <a:spcAft>
                <a:spcPts val="0"/>
              </a:spcAft>
              <a:buNone/>
              <a:defRPr sz="1000">
                <a:solidFill>
                  <a:srgbClr val="575F6D"/>
                </a:solidFill>
                <a:latin typeface="Arial Black"/>
                <a:ea typeface="Arial Black"/>
                <a:cs typeface="Arial Black"/>
                <a:sym typeface="Arial Black"/>
              </a:defRPr>
            </a:lvl3pPr>
            <a:lvl4pPr indent="0" lvl="3" marL="0" marR="0" rtl="1" algn="ctr">
              <a:spcBef>
                <a:spcPts val="0"/>
              </a:spcBef>
              <a:spcAft>
                <a:spcPts val="0"/>
              </a:spcAft>
              <a:buNone/>
              <a:defRPr sz="1000">
                <a:solidFill>
                  <a:srgbClr val="575F6D"/>
                </a:solidFill>
                <a:latin typeface="Arial Black"/>
                <a:ea typeface="Arial Black"/>
                <a:cs typeface="Arial Black"/>
                <a:sym typeface="Arial Black"/>
              </a:defRPr>
            </a:lvl4pPr>
            <a:lvl5pPr indent="0" lvl="4" marL="0" marR="0" rtl="1" algn="ctr">
              <a:spcBef>
                <a:spcPts val="0"/>
              </a:spcBef>
              <a:spcAft>
                <a:spcPts val="0"/>
              </a:spcAft>
              <a:buNone/>
              <a:defRPr sz="1000">
                <a:solidFill>
                  <a:srgbClr val="575F6D"/>
                </a:solidFill>
                <a:latin typeface="Arial Black"/>
                <a:ea typeface="Arial Black"/>
                <a:cs typeface="Arial Black"/>
                <a:sym typeface="Arial Black"/>
              </a:defRPr>
            </a:lvl5pPr>
            <a:lvl6pPr indent="0" lvl="5" marL="0" marR="0" rtl="1" algn="ctr">
              <a:spcBef>
                <a:spcPts val="0"/>
              </a:spcBef>
              <a:spcAft>
                <a:spcPts val="0"/>
              </a:spcAft>
              <a:buNone/>
              <a:defRPr sz="1000">
                <a:solidFill>
                  <a:srgbClr val="575F6D"/>
                </a:solidFill>
                <a:latin typeface="Arial Black"/>
                <a:ea typeface="Arial Black"/>
                <a:cs typeface="Arial Black"/>
                <a:sym typeface="Arial Black"/>
              </a:defRPr>
            </a:lvl6pPr>
            <a:lvl7pPr indent="0" lvl="6" marL="0" marR="0" rtl="1" algn="ctr">
              <a:spcBef>
                <a:spcPts val="0"/>
              </a:spcBef>
              <a:spcAft>
                <a:spcPts val="0"/>
              </a:spcAft>
              <a:buNone/>
              <a:defRPr sz="1000">
                <a:solidFill>
                  <a:srgbClr val="575F6D"/>
                </a:solidFill>
                <a:latin typeface="Arial Black"/>
                <a:ea typeface="Arial Black"/>
                <a:cs typeface="Arial Black"/>
                <a:sym typeface="Arial Black"/>
              </a:defRPr>
            </a:lvl7pPr>
            <a:lvl8pPr indent="0" lvl="7" marL="0" marR="0" rtl="1" algn="ctr">
              <a:spcBef>
                <a:spcPts val="0"/>
              </a:spcBef>
              <a:spcAft>
                <a:spcPts val="0"/>
              </a:spcAft>
              <a:buNone/>
              <a:defRPr sz="1000">
                <a:solidFill>
                  <a:srgbClr val="575F6D"/>
                </a:solidFill>
                <a:latin typeface="Arial Black"/>
                <a:ea typeface="Arial Black"/>
                <a:cs typeface="Arial Black"/>
                <a:sym typeface="Arial Black"/>
              </a:defRPr>
            </a:lvl8pPr>
            <a:lvl9pPr indent="0" lvl="8" marL="0" marR="0" rtl="1" algn="ctr">
              <a:spcBef>
                <a:spcPts val="0"/>
              </a:spcBef>
              <a:spcAft>
                <a:spcPts val="0"/>
              </a:spcAft>
              <a:buNone/>
              <a:defRPr sz="1000">
                <a:solidFill>
                  <a:srgbClr val="575F6D"/>
                </a:solidFill>
                <a:latin typeface="Arial Black"/>
                <a:ea typeface="Arial Black"/>
                <a:cs typeface="Arial Black"/>
                <a:sym typeface="Arial Black"/>
              </a:defRPr>
            </a:lvl9pPr>
          </a:lstStyle>
          <a:p>
            <a:pPr indent="0" lvl="0" marL="0" rtl="1" algn="ctr">
              <a:spcBef>
                <a:spcPts val="0"/>
              </a:spcBef>
              <a:spcAft>
                <a:spcPts val="0"/>
              </a:spcAft>
              <a:buNone/>
            </a:pPr>
            <a:fld id="{00000000-1234-1234-1234-123412341234}" type="slidenum">
              <a:rPr lang="iw"/>
              <a:t>‹#›</a:t>
            </a:fld>
            <a:endParaRPr/>
          </a:p>
        </p:txBody>
      </p:sp>
      <p:sp>
        <p:nvSpPr>
          <p:cNvPr id="110" name="Google Shape;110;p19"/>
          <p:cNvSpPr txBox="1"/>
          <p:nvPr>
            <p:ph idx="1" type="body"/>
          </p:nvPr>
        </p:nvSpPr>
        <p:spPr>
          <a:xfrm>
            <a:off x="676655" y="2009394"/>
            <a:ext cx="3822300" cy="2585400"/>
          </a:xfrm>
          <a:prstGeom prst="rect">
            <a:avLst/>
          </a:prstGeom>
          <a:noFill/>
          <a:ln>
            <a:noFill/>
          </a:ln>
        </p:spPr>
        <p:txBody>
          <a:bodyPr anchorCtr="0" anchor="t" bIns="91425" lIns="91425" spcFirstLastPara="1" rIns="91425" wrap="square" tIns="91425">
            <a:noAutofit/>
          </a:bodyPr>
          <a:lstStyle>
            <a:lvl1pPr indent="-381000" lvl="0" marL="457200" marR="0" rtl="1" algn="r">
              <a:spcBef>
                <a:spcPts val="480"/>
              </a:spcBef>
              <a:spcAft>
                <a:spcPts val="0"/>
              </a:spcAft>
              <a:buClr>
                <a:schemeClr val="accent1"/>
              </a:buClr>
              <a:buSzPts val="2400"/>
              <a:buFont typeface="Noto Sans Symbols"/>
              <a:buChar char="∗"/>
              <a:defRPr b="0" i="0" sz="2400" u="none" cap="none" strike="noStrike">
                <a:solidFill>
                  <a:schemeClr val="dk2"/>
                </a:solidFill>
                <a:latin typeface="Candara"/>
                <a:ea typeface="Candara"/>
                <a:cs typeface="Candara"/>
                <a:sym typeface="Candara"/>
              </a:defRPr>
            </a:lvl1pPr>
            <a:lvl2pPr indent="-368300" lvl="1" marL="914400" marR="0" rtl="1" algn="r">
              <a:spcBef>
                <a:spcPts val="440"/>
              </a:spcBef>
              <a:spcAft>
                <a:spcPts val="0"/>
              </a:spcAft>
              <a:buClr>
                <a:schemeClr val="accent1"/>
              </a:buClr>
              <a:buSzPts val="2200"/>
              <a:buFont typeface="Noto Sans Symbols"/>
              <a:buChar char="∗"/>
              <a:defRPr b="0" i="0" sz="2200" u="none" cap="none" strike="noStrike">
                <a:solidFill>
                  <a:schemeClr val="dk2"/>
                </a:solidFill>
                <a:latin typeface="Candara"/>
                <a:ea typeface="Candara"/>
                <a:cs typeface="Candara"/>
                <a:sym typeface="Candara"/>
              </a:defRPr>
            </a:lvl2pPr>
            <a:lvl3pPr indent="-355600" lvl="2" marL="1371600" marR="0" rtl="1" algn="r">
              <a:spcBef>
                <a:spcPts val="400"/>
              </a:spcBef>
              <a:spcAft>
                <a:spcPts val="0"/>
              </a:spcAft>
              <a:buClr>
                <a:schemeClr val="accent1"/>
              </a:buClr>
              <a:buSzPts val="2000"/>
              <a:buFont typeface="Noto Sans Symbols"/>
              <a:buChar char="∗"/>
              <a:defRPr b="0" i="0" sz="2000" u="none" cap="none" strike="noStrike">
                <a:solidFill>
                  <a:schemeClr val="dk2"/>
                </a:solidFill>
                <a:latin typeface="Candara"/>
                <a:ea typeface="Candara"/>
                <a:cs typeface="Candara"/>
                <a:sym typeface="Candara"/>
              </a:defRPr>
            </a:lvl3pPr>
            <a:lvl4pPr indent="-342900" lvl="3" marL="1828800" marR="0" rtl="1" algn="r">
              <a:spcBef>
                <a:spcPts val="360"/>
              </a:spcBef>
              <a:spcAft>
                <a:spcPts val="0"/>
              </a:spcAft>
              <a:buClr>
                <a:schemeClr val="accent1"/>
              </a:buClr>
              <a:buSzPts val="1800"/>
              <a:buFont typeface="Noto Sans Symbols"/>
              <a:buChar char="∗"/>
              <a:defRPr b="0" i="0" sz="1800" u="none" cap="none" strike="noStrike">
                <a:solidFill>
                  <a:schemeClr val="dk2"/>
                </a:solidFill>
                <a:latin typeface="Candara"/>
                <a:ea typeface="Candara"/>
                <a:cs typeface="Candara"/>
                <a:sym typeface="Candara"/>
              </a:defRPr>
            </a:lvl4pPr>
            <a:lvl5pPr indent="-330200" lvl="4" marL="2286000" marR="0" rtl="1" algn="r">
              <a:spcBef>
                <a:spcPts val="320"/>
              </a:spcBef>
              <a:spcAft>
                <a:spcPts val="0"/>
              </a:spcAft>
              <a:buClr>
                <a:schemeClr val="accent1"/>
              </a:buClr>
              <a:buSzPts val="1600"/>
              <a:buFont typeface="Noto Sans Symbols"/>
              <a:buChar char="∗"/>
              <a:defRPr b="0" i="0" sz="1600" u="none" cap="none" strike="noStrike">
                <a:solidFill>
                  <a:schemeClr val="dk2"/>
                </a:solidFill>
                <a:latin typeface="Candara"/>
                <a:ea typeface="Candara"/>
                <a:cs typeface="Candara"/>
                <a:sym typeface="Candara"/>
              </a:defRPr>
            </a:lvl5pPr>
            <a:lvl6pPr indent="-317500" lvl="5" marL="2743200" marR="0" rtl="1" algn="r">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6pPr>
            <a:lvl7pPr indent="-317500" lvl="6" marL="3200400" marR="0" rtl="1" algn="r">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7pPr>
            <a:lvl8pPr indent="-317500" lvl="7" marL="3657600" marR="0" rtl="1" algn="r">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8pPr>
            <a:lvl9pPr indent="-317500" lvl="8" marL="4114800" marR="0" rtl="1" algn="r">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9pPr>
          </a:lstStyle>
          <a:p/>
        </p:txBody>
      </p:sp>
      <p:sp>
        <p:nvSpPr>
          <p:cNvPr id="111" name="Google Shape;111;p19"/>
          <p:cNvSpPr txBox="1"/>
          <p:nvPr>
            <p:ph idx="2" type="body"/>
          </p:nvPr>
        </p:nvSpPr>
        <p:spPr>
          <a:xfrm>
            <a:off x="4645152" y="2009394"/>
            <a:ext cx="3822300" cy="2585400"/>
          </a:xfrm>
          <a:prstGeom prst="rect">
            <a:avLst/>
          </a:prstGeom>
          <a:noFill/>
          <a:ln>
            <a:noFill/>
          </a:ln>
        </p:spPr>
        <p:txBody>
          <a:bodyPr anchorCtr="0" anchor="t" bIns="91425" lIns="91425" spcFirstLastPara="1" rIns="91425" wrap="square" tIns="91425">
            <a:noAutofit/>
          </a:bodyPr>
          <a:lstStyle>
            <a:lvl1pPr indent="-381000" lvl="0" marL="457200" marR="0" rtl="1" algn="r">
              <a:spcBef>
                <a:spcPts val="480"/>
              </a:spcBef>
              <a:spcAft>
                <a:spcPts val="0"/>
              </a:spcAft>
              <a:buClr>
                <a:schemeClr val="accent1"/>
              </a:buClr>
              <a:buSzPts val="2400"/>
              <a:buFont typeface="Noto Sans Symbols"/>
              <a:buChar char="∗"/>
              <a:defRPr b="0" i="0" sz="2400" u="none" cap="none" strike="noStrike">
                <a:solidFill>
                  <a:schemeClr val="dk2"/>
                </a:solidFill>
                <a:latin typeface="Candara"/>
                <a:ea typeface="Candara"/>
                <a:cs typeface="Candara"/>
                <a:sym typeface="Candara"/>
              </a:defRPr>
            </a:lvl1pPr>
            <a:lvl2pPr indent="-368300" lvl="1" marL="914400" marR="0" rtl="1" algn="r">
              <a:spcBef>
                <a:spcPts val="440"/>
              </a:spcBef>
              <a:spcAft>
                <a:spcPts val="0"/>
              </a:spcAft>
              <a:buClr>
                <a:schemeClr val="accent1"/>
              </a:buClr>
              <a:buSzPts val="2200"/>
              <a:buFont typeface="Noto Sans Symbols"/>
              <a:buChar char="∗"/>
              <a:defRPr b="0" i="0" sz="2200" u="none" cap="none" strike="noStrike">
                <a:solidFill>
                  <a:schemeClr val="dk2"/>
                </a:solidFill>
                <a:latin typeface="Candara"/>
                <a:ea typeface="Candara"/>
                <a:cs typeface="Candara"/>
                <a:sym typeface="Candara"/>
              </a:defRPr>
            </a:lvl2pPr>
            <a:lvl3pPr indent="-355600" lvl="2" marL="1371600" marR="0" rtl="1" algn="r">
              <a:spcBef>
                <a:spcPts val="400"/>
              </a:spcBef>
              <a:spcAft>
                <a:spcPts val="0"/>
              </a:spcAft>
              <a:buClr>
                <a:schemeClr val="accent1"/>
              </a:buClr>
              <a:buSzPts val="2000"/>
              <a:buFont typeface="Noto Sans Symbols"/>
              <a:buChar char="∗"/>
              <a:defRPr b="0" i="0" sz="2000" u="none" cap="none" strike="noStrike">
                <a:solidFill>
                  <a:schemeClr val="dk2"/>
                </a:solidFill>
                <a:latin typeface="Candara"/>
                <a:ea typeface="Candara"/>
                <a:cs typeface="Candara"/>
                <a:sym typeface="Candara"/>
              </a:defRPr>
            </a:lvl3pPr>
            <a:lvl4pPr indent="-342900" lvl="3" marL="1828800" marR="0" rtl="1" algn="r">
              <a:spcBef>
                <a:spcPts val="360"/>
              </a:spcBef>
              <a:spcAft>
                <a:spcPts val="0"/>
              </a:spcAft>
              <a:buClr>
                <a:schemeClr val="accent1"/>
              </a:buClr>
              <a:buSzPts val="1800"/>
              <a:buFont typeface="Noto Sans Symbols"/>
              <a:buChar char="∗"/>
              <a:defRPr b="0" i="0" sz="1800" u="none" cap="none" strike="noStrike">
                <a:solidFill>
                  <a:schemeClr val="dk2"/>
                </a:solidFill>
                <a:latin typeface="Candara"/>
                <a:ea typeface="Candara"/>
                <a:cs typeface="Candara"/>
                <a:sym typeface="Candara"/>
              </a:defRPr>
            </a:lvl4pPr>
            <a:lvl5pPr indent="-330200" lvl="4" marL="2286000" marR="0" rtl="1" algn="r">
              <a:spcBef>
                <a:spcPts val="320"/>
              </a:spcBef>
              <a:spcAft>
                <a:spcPts val="0"/>
              </a:spcAft>
              <a:buClr>
                <a:schemeClr val="accent1"/>
              </a:buClr>
              <a:buSzPts val="1600"/>
              <a:buFont typeface="Noto Sans Symbols"/>
              <a:buChar char="∗"/>
              <a:defRPr b="0" i="0" sz="1600" u="none" cap="none" strike="noStrike">
                <a:solidFill>
                  <a:schemeClr val="dk2"/>
                </a:solidFill>
                <a:latin typeface="Candara"/>
                <a:ea typeface="Candara"/>
                <a:cs typeface="Candara"/>
                <a:sym typeface="Candara"/>
              </a:defRPr>
            </a:lvl5pPr>
            <a:lvl6pPr indent="-317500" lvl="5" marL="2743200" marR="0" rtl="1" algn="r">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6pPr>
            <a:lvl7pPr indent="-317500" lvl="6" marL="3200400" marR="0" rtl="1" algn="r">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7pPr>
            <a:lvl8pPr indent="-317500" lvl="7" marL="3657600" marR="0" rtl="1" algn="r">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8pPr>
            <a:lvl9pPr indent="-317500" lvl="8" marL="4114800" marR="0" rtl="1" algn="r">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השוואה" type="twoTxTwoObj">
  <p:cSld name="TWO_OBJECTS_WITH_TEXT">
    <p:spTree>
      <p:nvGrpSpPr>
        <p:cNvPr id="112" name="Shape 112"/>
        <p:cNvGrpSpPr/>
        <p:nvPr/>
      </p:nvGrpSpPr>
      <p:grpSpPr>
        <a:xfrm>
          <a:off x="0" y="0"/>
          <a:ext cx="0" cy="0"/>
          <a:chOff x="0" y="0"/>
          <a:chExt cx="0" cy="0"/>
        </a:xfrm>
      </p:grpSpPr>
      <p:sp>
        <p:nvSpPr>
          <p:cNvPr id="113" name="Google Shape;113;p20"/>
          <p:cNvSpPr txBox="1"/>
          <p:nvPr>
            <p:ph type="title"/>
          </p:nvPr>
        </p:nvSpPr>
        <p:spPr>
          <a:xfrm>
            <a:off x="457200" y="253746"/>
            <a:ext cx="8229600" cy="939600"/>
          </a:xfrm>
          <a:prstGeom prst="rect">
            <a:avLst/>
          </a:prstGeom>
          <a:noFill/>
          <a:ln>
            <a:noFill/>
          </a:ln>
        </p:spPr>
        <p:txBody>
          <a:bodyPr anchorCtr="0" anchor="ctr" bIns="91425" lIns="91425" spcFirstLastPara="1" rIns="91425" wrap="square" tIns="91425">
            <a:noAutofit/>
          </a:bodyPr>
          <a:lstStyle>
            <a:lvl1pPr indent="0" lvl="0" marL="0" marR="0" rtl="1" algn="ctr">
              <a:spcBef>
                <a:spcPts val="0"/>
              </a:spcBef>
              <a:spcAft>
                <a:spcPts val="0"/>
              </a:spcAft>
              <a:buClr>
                <a:srgbClr val="FFFFFF"/>
              </a:buClr>
              <a:buSzPts val="1400"/>
              <a:buFont typeface="Candara"/>
              <a:buNone/>
              <a:defRPr b="0" i="0" sz="4400" u="none" cap="none" strike="noStrike">
                <a:solidFill>
                  <a:srgbClr val="FFFFFF"/>
                </a:solidFill>
                <a:latin typeface="Candara"/>
                <a:ea typeface="Candara"/>
                <a:cs typeface="Candara"/>
                <a:sym typeface="Candara"/>
              </a:defRPr>
            </a:lvl1pPr>
            <a:lvl2pPr indent="0" lvl="1" marL="0" marR="0" rtl="1" algn="l">
              <a:spcBef>
                <a:spcPts val="0"/>
              </a:spcBef>
              <a:spcAft>
                <a:spcPts val="0"/>
              </a:spcAft>
              <a:buSzPts val="1400"/>
              <a:buNone/>
              <a:defRPr b="0" i="0" sz="1800" u="none" cap="none" strike="noStrike">
                <a:solidFill>
                  <a:schemeClr val="dk2"/>
                </a:solidFill>
              </a:defRPr>
            </a:lvl2pPr>
            <a:lvl3pPr indent="0" lvl="2" marL="0" marR="0" rtl="1" algn="l">
              <a:spcBef>
                <a:spcPts val="0"/>
              </a:spcBef>
              <a:spcAft>
                <a:spcPts val="0"/>
              </a:spcAft>
              <a:buSzPts val="1400"/>
              <a:buNone/>
              <a:defRPr b="0" i="0" sz="1800" u="none" cap="none" strike="noStrike">
                <a:solidFill>
                  <a:schemeClr val="dk2"/>
                </a:solidFill>
              </a:defRPr>
            </a:lvl3pPr>
            <a:lvl4pPr indent="0" lvl="3" marL="0" marR="0" rtl="1" algn="l">
              <a:spcBef>
                <a:spcPts val="0"/>
              </a:spcBef>
              <a:spcAft>
                <a:spcPts val="0"/>
              </a:spcAft>
              <a:buSzPts val="1400"/>
              <a:buNone/>
              <a:defRPr b="0" i="0" sz="1800" u="none" cap="none" strike="noStrike">
                <a:solidFill>
                  <a:schemeClr val="dk2"/>
                </a:solidFill>
              </a:defRPr>
            </a:lvl4pPr>
            <a:lvl5pPr indent="0" lvl="4" marL="0" marR="0" rtl="1" algn="l">
              <a:spcBef>
                <a:spcPts val="0"/>
              </a:spcBef>
              <a:spcAft>
                <a:spcPts val="0"/>
              </a:spcAft>
              <a:buSzPts val="1400"/>
              <a:buNone/>
              <a:defRPr b="0" i="0" sz="1800" u="none" cap="none" strike="noStrike">
                <a:solidFill>
                  <a:schemeClr val="dk2"/>
                </a:solidFill>
              </a:defRPr>
            </a:lvl5pPr>
            <a:lvl6pPr indent="0" lvl="5" marL="0" marR="0" rtl="1" algn="l">
              <a:spcBef>
                <a:spcPts val="0"/>
              </a:spcBef>
              <a:spcAft>
                <a:spcPts val="0"/>
              </a:spcAft>
              <a:buSzPts val="1400"/>
              <a:buNone/>
              <a:defRPr b="0" i="0" sz="1800" u="none" cap="none" strike="noStrike">
                <a:solidFill>
                  <a:schemeClr val="dk2"/>
                </a:solidFill>
              </a:defRPr>
            </a:lvl6pPr>
            <a:lvl7pPr indent="0" lvl="6" marL="0" marR="0" rtl="1" algn="l">
              <a:spcBef>
                <a:spcPts val="0"/>
              </a:spcBef>
              <a:spcAft>
                <a:spcPts val="0"/>
              </a:spcAft>
              <a:buSzPts val="1400"/>
              <a:buNone/>
              <a:defRPr b="0" i="0" sz="1800" u="none" cap="none" strike="noStrike">
                <a:solidFill>
                  <a:schemeClr val="dk2"/>
                </a:solidFill>
              </a:defRPr>
            </a:lvl7pPr>
            <a:lvl8pPr indent="0" lvl="7" marL="0" marR="0" rtl="1" algn="l">
              <a:spcBef>
                <a:spcPts val="0"/>
              </a:spcBef>
              <a:spcAft>
                <a:spcPts val="0"/>
              </a:spcAft>
              <a:buSzPts val="1400"/>
              <a:buNone/>
              <a:defRPr b="0" i="0" sz="1800" u="none" cap="none" strike="noStrike">
                <a:solidFill>
                  <a:schemeClr val="dk2"/>
                </a:solidFill>
              </a:defRPr>
            </a:lvl8pPr>
            <a:lvl9pPr indent="0" lvl="8" marL="0" marR="0" rtl="1" algn="l">
              <a:spcBef>
                <a:spcPts val="0"/>
              </a:spcBef>
              <a:spcAft>
                <a:spcPts val="0"/>
              </a:spcAft>
              <a:buSzPts val="1400"/>
              <a:buNone/>
              <a:defRPr b="0" i="0" sz="1800" u="none" cap="none" strike="noStrike">
                <a:solidFill>
                  <a:schemeClr val="dk2"/>
                </a:solidFill>
              </a:defRPr>
            </a:lvl9pPr>
          </a:lstStyle>
          <a:p/>
        </p:txBody>
      </p:sp>
      <p:sp>
        <p:nvSpPr>
          <p:cNvPr id="114" name="Google Shape;114;p20"/>
          <p:cNvSpPr txBox="1"/>
          <p:nvPr>
            <p:ph idx="1" type="body"/>
          </p:nvPr>
        </p:nvSpPr>
        <p:spPr>
          <a:xfrm>
            <a:off x="676656" y="2008586"/>
            <a:ext cx="3822300" cy="480000"/>
          </a:xfrm>
          <a:prstGeom prst="rect">
            <a:avLst/>
          </a:prstGeom>
          <a:noFill/>
          <a:ln>
            <a:noFill/>
          </a:ln>
        </p:spPr>
        <p:txBody>
          <a:bodyPr anchorCtr="0" anchor="ctr" bIns="91425" lIns="91425" spcFirstLastPara="1" rIns="91425" wrap="square" tIns="91425">
            <a:noAutofit/>
          </a:bodyPr>
          <a:lstStyle>
            <a:lvl1pPr indent="-228600" lvl="0" marL="457200" marR="0" rtl="1" algn="ctr">
              <a:spcBef>
                <a:spcPts val="480"/>
              </a:spcBef>
              <a:spcAft>
                <a:spcPts val="0"/>
              </a:spcAft>
              <a:buClr>
                <a:schemeClr val="accent1"/>
              </a:buClr>
              <a:buSzPts val="2400"/>
              <a:buFont typeface="Noto Sans Symbols"/>
              <a:buNone/>
              <a:defRPr b="0" i="0" sz="2400" u="none" cap="none" strike="noStrike">
                <a:solidFill>
                  <a:schemeClr val="dk2"/>
                </a:solidFill>
                <a:latin typeface="Candara"/>
                <a:ea typeface="Candara"/>
                <a:cs typeface="Candara"/>
                <a:sym typeface="Candara"/>
              </a:defRPr>
            </a:lvl1pPr>
            <a:lvl2pPr indent="-228600" lvl="1" marL="914400" marR="0" rtl="1" algn="r">
              <a:spcBef>
                <a:spcPts val="400"/>
              </a:spcBef>
              <a:spcAft>
                <a:spcPts val="0"/>
              </a:spcAft>
              <a:buClr>
                <a:schemeClr val="accent1"/>
              </a:buClr>
              <a:buSzPts val="2200"/>
              <a:buFont typeface="Noto Sans Symbols"/>
              <a:buNone/>
              <a:defRPr b="1" i="0" sz="2000" u="none" cap="none" strike="noStrike">
                <a:solidFill>
                  <a:schemeClr val="dk2"/>
                </a:solidFill>
                <a:latin typeface="Candara"/>
                <a:ea typeface="Candara"/>
                <a:cs typeface="Candara"/>
                <a:sym typeface="Candara"/>
              </a:defRPr>
            </a:lvl2pPr>
            <a:lvl3pPr indent="-228600" lvl="2" marL="1371600" marR="0" rtl="1" algn="r">
              <a:spcBef>
                <a:spcPts val="360"/>
              </a:spcBef>
              <a:spcAft>
                <a:spcPts val="0"/>
              </a:spcAft>
              <a:buClr>
                <a:schemeClr val="accent1"/>
              </a:buClr>
              <a:buSzPts val="2000"/>
              <a:buFont typeface="Noto Sans Symbols"/>
              <a:buNone/>
              <a:defRPr b="1" i="0" sz="1800" u="none" cap="none" strike="noStrike">
                <a:solidFill>
                  <a:schemeClr val="dk2"/>
                </a:solidFill>
                <a:latin typeface="Candara"/>
                <a:ea typeface="Candara"/>
                <a:cs typeface="Candara"/>
                <a:sym typeface="Candara"/>
              </a:defRPr>
            </a:lvl3pPr>
            <a:lvl4pPr indent="-228600" lvl="3" marL="1828800" marR="0" rtl="1" algn="r">
              <a:spcBef>
                <a:spcPts val="320"/>
              </a:spcBef>
              <a:spcAft>
                <a:spcPts val="0"/>
              </a:spcAft>
              <a:buClr>
                <a:schemeClr val="accent1"/>
              </a:buClr>
              <a:buSzPts val="1800"/>
              <a:buFont typeface="Noto Sans Symbols"/>
              <a:buNone/>
              <a:defRPr b="1" i="0" sz="1600" u="none" cap="none" strike="noStrike">
                <a:solidFill>
                  <a:schemeClr val="dk2"/>
                </a:solidFill>
                <a:latin typeface="Candara"/>
                <a:ea typeface="Candara"/>
                <a:cs typeface="Candara"/>
                <a:sym typeface="Candara"/>
              </a:defRPr>
            </a:lvl4pPr>
            <a:lvl5pPr indent="-228600" lvl="4" marL="2286000" marR="0" rtl="1" algn="r">
              <a:spcBef>
                <a:spcPts val="320"/>
              </a:spcBef>
              <a:spcAft>
                <a:spcPts val="0"/>
              </a:spcAft>
              <a:buClr>
                <a:schemeClr val="accent1"/>
              </a:buClr>
              <a:buSzPts val="1600"/>
              <a:buFont typeface="Noto Sans Symbols"/>
              <a:buNone/>
              <a:defRPr b="1" i="0" sz="1600" u="none" cap="none" strike="noStrike">
                <a:solidFill>
                  <a:schemeClr val="dk2"/>
                </a:solidFill>
                <a:latin typeface="Candara"/>
                <a:ea typeface="Candara"/>
                <a:cs typeface="Candara"/>
                <a:sym typeface="Candara"/>
              </a:defRPr>
            </a:lvl5pPr>
            <a:lvl6pPr indent="-228600" lvl="5" marL="2743200" marR="0" rtl="1" algn="r">
              <a:spcBef>
                <a:spcPts val="384"/>
              </a:spcBef>
              <a:spcAft>
                <a:spcPts val="0"/>
              </a:spcAft>
              <a:buClr>
                <a:schemeClr val="accent1"/>
              </a:buClr>
              <a:buSzPts val="1400"/>
              <a:buFont typeface="Noto Sans Symbols"/>
              <a:buNone/>
              <a:defRPr b="1" i="0" sz="1600" u="none" cap="none" strike="noStrike">
                <a:solidFill>
                  <a:schemeClr val="dk2"/>
                </a:solidFill>
                <a:latin typeface="Candara"/>
                <a:ea typeface="Candara"/>
                <a:cs typeface="Candara"/>
                <a:sym typeface="Candara"/>
              </a:defRPr>
            </a:lvl6pPr>
            <a:lvl7pPr indent="-228600" lvl="6" marL="3200400" marR="0" rtl="1" algn="r">
              <a:spcBef>
                <a:spcPts val="384"/>
              </a:spcBef>
              <a:spcAft>
                <a:spcPts val="0"/>
              </a:spcAft>
              <a:buClr>
                <a:schemeClr val="accent1"/>
              </a:buClr>
              <a:buSzPts val="1400"/>
              <a:buFont typeface="Noto Sans Symbols"/>
              <a:buNone/>
              <a:defRPr b="1" i="0" sz="1600" u="none" cap="none" strike="noStrike">
                <a:solidFill>
                  <a:schemeClr val="dk2"/>
                </a:solidFill>
                <a:latin typeface="Candara"/>
                <a:ea typeface="Candara"/>
                <a:cs typeface="Candara"/>
                <a:sym typeface="Candara"/>
              </a:defRPr>
            </a:lvl7pPr>
            <a:lvl8pPr indent="-228600" lvl="7" marL="3657600" marR="0" rtl="1" algn="r">
              <a:spcBef>
                <a:spcPts val="384"/>
              </a:spcBef>
              <a:spcAft>
                <a:spcPts val="0"/>
              </a:spcAft>
              <a:buClr>
                <a:schemeClr val="accent1"/>
              </a:buClr>
              <a:buSzPts val="1400"/>
              <a:buFont typeface="Noto Sans Symbols"/>
              <a:buNone/>
              <a:defRPr b="1" i="0" sz="1600" u="none" cap="none" strike="noStrike">
                <a:solidFill>
                  <a:schemeClr val="dk2"/>
                </a:solidFill>
                <a:latin typeface="Candara"/>
                <a:ea typeface="Candara"/>
                <a:cs typeface="Candara"/>
                <a:sym typeface="Candara"/>
              </a:defRPr>
            </a:lvl8pPr>
            <a:lvl9pPr indent="-228600" lvl="8" marL="4114800" marR="0" rtl="1" algn="r">
              <a:spcBef>
                <a:spcPts val="384"/>
              </a:spcBef>
              <a:spcAft>
                <a:spcPts val="0"/>
              </a:spcAft>
              <a:buClr>
                <a:schemeClr val="accent1"/>
              </a:buClr>
              <a:buSzPts val="1400"/>
              <a:buFont typeface="Noto Sans Symbols"/>
              <a:buNone/>
              <a:defRPr b="1" i="0" sz="1600" u="none" cap="none" strike="noStrike">
                <a:solidFill>
                  <a:schemeClr val="dk2"/>
                </a:solidFill>
                <a:latin typeface="Candara"/>
                <a:ea typeface="Candara"/>
                <a:cs typeface="Candara"/>
                <a:sym typeface="Candara"/>
              </a:defRPr>
            </a:lvl9pPr>
          </a:lstStyle>
          <a:p/>
        </p:txBody>
      </p:sp>
      <p:sp>
        <p:nvSpPr>
          <p:cNvPr id="115" name="Google Shape;115;p20"/>
          <p:cNvSpPr txBox="1"/>
          <p:nvPr>
            <p:ph idx="2" type="body"/>
          </p:nvPr>
        </p:nvSpPr>
        <p:spPr>
          <a:xfrm>
            <a:off x="677332" y="2571750"/>
            <a:ext cx="3820200" cy="2022900"/>
          </a:xfrm>
          <a:prstGeom prst="rect">
            <a:avLst/>
          </a:prstGeom>
          <a:noFill/>
          <a:ln>
            <a:noFill/>
          </a:ln>
        </p:spPr>
        <p:txBody>
          <a:bodyPr anchorCtr="0" anchor="t" bIns="91425" lIns="91425" spcFirstLastPara="1" rIns="91425" wrap="square" tIns="91425">
            <a:noAutofit/>
          </a:bodyPr>
          <a:lstStyle>
            <a:lvl1pPr indent="-355600" lvl="0" marL="457200" marR="0" rtl="1" algn="r">
              <a:spcBef>
                <a:spcPts val="400"/>
              </a:spcBef>
              <a:spcAft>
                <a:spcPts val="0"/>
              </a:spcAft>
              <a:buClr>
                <a:schemeClr val="accent1"/>
              </a:buClr>
              <a:buSzPts val="2000"/>
              <a:buFont typeface="Noto Sans Symbols"/>
              <a:buChar char="∗"/>
              <a:defRPr b="0" i="0" sz="2000" u="none" cap="none" strike="noStrike">
                <a:solidFill>
                  <a:schemeClr val="dk2"/>
                </a:solidFill>
                <a:latin typeface="Candara"/>
                <a:ea typeface="Candara"/>
                <a:cs typeface="Candara"/>
                <a:sym typeface="Candara"/>
              </a:defRPr>
            </a:lvl1pPr>
            <a:lvl2pPr indent="-342900" lvl="1" marL="914400" marR="0" rtl="1" algn="r">
              <a:spcBef>
                <a:spcPts val="360"/>
              </a:spcBef>
              <a:spcAft>
                <a:spcPts val="0"/>
              </a:spcAft>
              <a:buClr>
                <a:schemeClr val="accent1"/>
              </a:buClr>
              <a:buSzPts val="1800"/>
              <a:buFont typeface="Noto Sans Symbols"/>
              <a:buChar char="∗"/>
              <a:defRPr b="0" i="0" sz="1800" u="none" cap="none" strike="noStrike">
                <a:solidFill>
                  <a:schemeClr val="dk2"/>
                </a:solidFill>
                <a:latin typeface="Candara"/>
                <a:ea typeface="Candara"/>
                <a:cs typeface="Candara"/>
                <a:sym typeface="Candara"/>
              </a:defRPr>
            </a:lvl2pPr>
            <a:lvl3pPr indent="-330200" lvl="2" marL="1371600" marR="0" rtl="1" algn="r">
              <a:spcBef>
                <a:spcPts val="320"/>
              </a:spcBef>
              <a:spcAft>
                <a:spcPts val="0"/>
              </a:spcAft>
              <a:buClr>
                <a:schemeClr val="accent1"/>
              </a:buClr>
              <a:buSzPts val="1600"/>
              <a:buFont typeface="Noto Sans Symbols"/>
              <a:buChar char="∗"/>
              <a:defRPr b="0" i="0" sz="1600" u="none" cap="none" strike="noStrike">
                <a:solidFill>
                  <a:schemeClr val="dk2"/>
                </a:solidFill>
                <a:latin typeface="Candara"/>
                <a:ea typeface="Candara"/>
                <a:cs typeface="Candara"/>
                <a:sym typeface="Candara"/>
              </a:defRPr>
            </a:lvl3pPr>
            <a:lvl4pPr indent="-317500" lvl="3" marL="1828800" marR="0" rtl="1" algn="r">
              <a:spcBef>
                <a:spcPts val="280"/>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4pPr>
            <a:lvl5pPr indent="-317500" lvl="4" marL="2286000" marR="0" rtl="1" algn="r">
              <a:spcBef>
                <a:spcPts val="280"/>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5pPr>
            <a:lvl6pPr indent="-330200" lvl="5" marL="2743200" marR="0" rtl="1" algn="r">
              <a:spcBef>
                <a:spcPts val="384"/>
              </a:spcBef>
              <a:spcAft>
                <a:spcPts val="0"/>
              </a:spcAft>
              <a:buClr>
                <a:schemeClr val="accent1"/>
              </a:buClr>
              <a:buSzPts val="1600"/>
              <a:buFont typeface="Noto Sans Symbols"/>
              <a:buChar char="∗"/>
              <a:defRPr b="0" i="0" sz="1600" u="none" cap="none" strike="noStrike">
                <a:solidFill>
                  <a:schemeClr val="dk2"/>
                </a:solidFill>
                <a:latin typeface="Candara"/>
                <a:ea typeface="Candara"/>
                <a:cs typeface="Candara"/>
                <a:sym typeface="Candara"/>
              </a:defRPr>
            </a:lvl6pPr>
            <a:lvl7pPr indent="-330200" lvl="6" marL="3200400" marR="0" rtl="1" algn="r">
              <a:spcBef>
                <a:spcPts val="384"/>
              </a:spcBef>
              <a:spcAft>
                <a:spcPts val="0"/>
              </a:spcAft>
              <a:buClr>
                <a:schemeClr val="accent1"/>
              </a:buClr>
              <a:buSzPts val="1600"/>
              <a:buFont typeface="Noto Sans Symbols"/>
              <a:buChar char="∗"/>
              <a:defRPr b="0" i="0" sz="1600" u="none" cap="none" strike="noStrike">
                <a:solidFill>
                  <a:schemeClr val="dk2"/>
                </a:solidFill>
                <a:latin typeface="Candara"/>
                <a:ea typeface="Candara"/>
                <a:cs typeface="Candara"/>
                <a:sym typeface="Candara"/>
              </a:defRPr>
            </a:lvl7pPr>
            <a:lvl8pPr indent="-330200" lvl="7" marL="3657600" marR="0" rtl="1" algn="r">
              <a:spcBef>
                <a:spcPts val="384"/>
              </a:spcBef>
              <a:spcAft>
                <a:spcPts val="0"/>
              </a:spcAft>
              <a:buClr>
                <a:schemeClr val="accent1"/>
              </a:buClr>
              <a:buSzPts val="1600"/>
              <a:buFont typeface="Noto Sans Symbols"/>
              <a:buChar char="∗"/>
              <a:defRPr b="0" i="0" sz="1600" u="none" cap="none" strike="noStrike">
                <a:solidFill>
                  <a:schemeClr val="dk2"/>
                </a:solidFill>
                <a:latin typeface="Candara"/>
                <a:ea typeface="Candara"/>
                <a:cs typeface="Candara"/>
                <a:sym typeface="Candara"/>
              </a:defRPr>
            </a:lvl8pPr>
            <a:lvl9pPr indent="-330200" lvl="8" marL="4114800" marR="0" rtl="1" algn="r">
              <a:spcBef>
                <a:spcPts val="384"/>
              </a:spcBef>
              <a:spcAft>
                <a:spcPts val="0"/>
              </a:spcAft>
              <a:buClr>
                <a:schemeClr val="accent1"/>
              </a:buClr>
              <a:buSzPts val="1600"/>
              <a:buFont typeface="Noto Sans Symbols"/>
              <a:buChar char="∗"/>
              <a:defRPr b="0" i="0" sz="1600" u="none" cap="none" strike="noStrike">
                <a:solidFill>
                  <a:schemeClr val="dk2"/>
                </a:solidFill>
                <a:latin typeface="Candara"/>
                <a:ea typeface="Candara"/>
                <a:cs typeface="Candara"/>
                <a:sym typeface="Candara"/>
              </a:defRPr>
            </a:lvl9pPr>
          </a:lstStyle>
          <a:p/>
        </p:txBody>
      </p:sp>
      <p:sp>
        <p:nvSpPr>
          <p:cNvPr id="116" name="Google Shape;116;p20"/>
          <p:cNvSpPr txBox="1"/>
          <p:nvPr>
            <p:ph idx="3" type="body"/>
          </p:nvPr>
        </p:nvSpPr>
        <p:spPr>
          <a:xfrm>
            <a:off x="4648200" y="2008585"/>
            <a:ext cx="3822300" cy="480000"/>
          </a:xfrm>
          <a:prstGeom prst="rect">
            <a:avLst/>
          </a:prstGeom>
          <a:noFill/>
          <a:ln>
            <a:noFill/>
          </a:ln>
        </p:spPr>
        <p:txBody>
          <a:bodyPr anchorCtr="0" anchor="ctr" bIns="91425" lIns="91425" spcFirstLastPara="1" rIns="91425" wrap="square" tIns="91425">
            <a:noAutofit/>
          </a:bodyPr>
          <a:lstStyle>
            <a:lvl1pPr indent="-228600" lvl="0" marL="457200" marR="0" rtl="1" algn="ctr">
              <a:spcBef>
                <a:spcPts val="480"/>
              </a:spcBef>
              <a:spcAft>
                <a:spcPts val="0"/>
              </a:spcAft>
              <a:buClr>
                <a:schemeClr val="accent1"/>
              </a:buClr>
              <a:buSzPts val="2400"/>
              <a:buFont typeface="Noto Sans Symbols"/>
              <a:buNone/>
              <a:defRPr b="0" i="0" sz="2400" u="none" cap="none" strike="noStrike">
                <a:solidFill>
                  <a:schemeClr val="dk2"/>
                </a:solidFill>
                <a:latin typeface="Candara"/>
                <a:ea typeface="Candara"/>
                <a:cs typeface="Candara"/>
                <a:sym typeface="Candara"/>
              </a:defRPr>
            </a:lvl1pPr>
            <a:lvl2pPr indent="-228600" lvl="1" marL="914400" marR="0" rtl="1" algn="r">
              <a:spcBef>
                <a:spcPts val="400"/>
              </a:spcBef>
              <a:spcAft>
                <a:spcPts val="0"/>
              </a:spcAft>
              <a:buClr>
                <a:schemeClr val="accent1"/>
              </a:buClr>
              <a:buSzPts val="2200"/>
              <a:buFont typeface="Noto Sans Symbols"/>
              <a:buNone/>
              <a:defRPr b="1" i="0" sz="2000" u="none" cap="none" strike="noStrike">
                <a:solidFill>
                  <a:schemeClr val="dk2"/>
                </a:solidFill>
                <a:latin typeface="Candara"/>
                <a:ea typeface="Candara"/>
                <a:cs typeface="Candara"/>
                <a:sym typeface="Candara"/>
              </a:defRPr>
            </a:lvl2pPr>
            <a:lvl3pPr indent="-228600" lvl="2" marL="1371600" marR="0" rtl="1" algn="r">
              <a:spcBef>
                <a:spcPts val="360"/>
              </a:spcBef>
              <a:spcAft>
                <a:spcPts val="0"/>
              </a:spcAft>
              <a:buClr>
                <a:schemeClr val="accent1"/>
              </a:buClr>
              <a:buSzPts val="2000"/>
              <a:buFont typeface="Noto Sans Symbols"/>
              <a:buNone/>
              <a:defRPr b="1" i="0" sz="1800" u="none" cap="none" strike="noStrike">
                <a:solidFill>
                  <a:schemeClr val="dk2"/>
                </a:solidFill>
                <a:latin typeface="Candara"/>
                <a:ea typeface="Candara"/>
                <a:cs typeface="Candara"/>
                <a:sym typeface="Candara"/>
              </a:defRPr>
            </a:lvl3pPr>
            <a:lvl4pPr indent="-228600" lvl="3" marL="1828800" marR="0" rtl="1" algn="r">
              <a:spcBef>
                <a:spcPts val="320"/>
              </a:spcBef>
              <a:spcAft>
                <a:spcPts val="0"/>
              </a:spcAft>
              <a:buClr>
                <a:schemeClr val="accent1"/>
              </a:buClr>
              <a:buSzPts val="1800"/>
              <a:buFont typeface="Noto Sans Symbols"/>
              <a:buNone/>
              <a:defRPr b="1" i="0" sz="1600" u="none" cap="none" strike="noStrike">
                <a:solidFill>
                  <a:schemeClr val="dk2"/>
                </a:solidFill>
                <a:latin typeface="Candara"/>
                <a:ea typeface="Candara"/>
                <a:cs typeface="Candara"/>
                <a:sym typeface="Candara"/>
              </a:defRPr>
            </a:lvl4pPr>
            <a:lvl5pPr indent="-228600" lvl="4" marL="2286000" marR="0" rtl="1" algn="r">
              <a:spcBef>
                <a:spcPts val="320"/>
              </a:spcBef>
              <a:spcAft>
                <a:spcPts val="0"/>
              </a:spcAft>
              <a:buClr>
                <a:schemeClr val="accent1"/>
              </a:buClr>
              <a:buSzPts val="1600"/>
              <a:buFont typeface="Noto Sans Symbols"/>
              <a:buNone/>
              <a:defRPr b="1" i="0" sz="1600" u="none" cap="none" strike="noStrike">
                <a:solidFill>
                  <a:schemeClr val="dk2"/>
                </a:solidFill>
                <a:latin typeface="Candara"/>
                <a:ea typeface="Candara"/>
                <a:cs typeface="Candara"/>
                <a:sym typeface="Candara"/>
              </a:defRPr>
            </a:lvl5pPr>
            <a:lvl6pPr indent="-228600" lvl="5" marL="2743200" marR="0" rtl="1" algn="r">
              <a:spcBef>
                <a:spcPts val="384"/>
              </a:spcBef>
              <a:spcAft>
                <a:spcPts val="0"/>
              </a:spcAft>
              <a:buClr>
                <a:schemeClr val="accent1"/>
              </a:buClr>
              <a:buSzPts val="1400"/>
              <a:buFont typeface="Noto Sans Symbols"/>
              <a:buNone/>
              <a:defRPr b="1" i="0" sz="1600" u="none" cap="none" strike="noStrike">
                <a:solidFill>
                  <a:schemeClr val="dk2"/>
                </a:solidFill>
                <a:latin typeface="Candara"/>
                <a:ea typeface="Candara"/>
                <a:cs typeface="Candara"/>
                <a:sym typeface="Candara"/>
              </a:defRPr>
            </a:lvl6pPr>
            <a:lvl7pPr indent="-228600" lvl="6" marL="3200400" marR="0" rtl="1" algn="r">
              <a:spcBef>
                <a:spcPts val="384"/>
              </a:spcBef>
              <a:spcAft>
                <a:spcPts val="0"/>
              </a:spcAft>
              <a:buClr>
                <a:schemeClr val="accent1"/>
              </a:buClr>
              <a:buSzPts val="1400"/>
              <a:buFont typeface="Noto Sans Symbols"/>
              <a:buNone/>
              <a:defRPr b="1" i="0" sz="1600" u="none" cap="none" strike="noStrike">
                <a:solidFill>
                  <a:schemeClr val="dk2"/>
                </a:solidFill>
                <a:latin typeface="Candara"/>
                <a:ea typeface="Candara"/>
                <a:cs typeface="Candara"/>
                <a:sym typeface="Candara"/>
              </a:defRPr>
            </a:lvl7pPr>
            <a:lvl8pPr indent="-228600" lvl="7" marL="3657600" marR="0" rtl="1" algn="r">
              <a:spcBef>
                <a:spcPts val="384"/>
              </a:spcBef>
              <a:spcAft>
                <a:spcPts val="0"/>
              </a:spcAft>
              <a:buClr>
                <a:schemeClr val="accent1"/>
              </a:buClr>
              <a:buSzPts val="1400"/>
              <a:buFont typeface="Noto Sans Symbols"/>
              <a:buNone/>
              <a:defRPr b="1" i="0" sz="1600" u="none" cap="none" strike="noStrike">
                <a:solidFill>
                  <a:schemeClr val="dk2"/>
                </a:solidFill>
                <a:latin typeface="Candara"/>
                <a:ea typeface="Candara"/>
                <a:cs typeface="Candara"/>
                <a:sym typeface="Candara"/>
              </a:defRPr>
            </a:lvl8pPr>
            <a:lvl9pPr indent="-228600" lvl="8" marL="4114800" marR="0" rtl="1" algn="r">
              <a:spcBef>
                <a:spcPts val="384"/>
              </a:spcBef>
              <a:spcAft>
                <a:spcPts val="0"/>
              </a:spcAft>
              <a:buClr>
                <a:schemeClr val="accent1"/>
              </a:buClr>
              <a:buSzPts val="1400"/>
              <a:buFont typeface="Noto Sans Symbols"/>
              <a:buNone/>
              <a:defRPr b="1" i="0" sz="1600" u="none" cap="none" strike="noStrike">
                <a:solidFill>
                  <a:schemeClr val="dk2"/>
                </a:solidFill>
                <a:latin typeface="Candara"/>
                <a:ea typeface="Candara"/>
                <a:cs typeface="Candara"/>
                <a:sym typeface="Candara"/>
              </a:defRPr>
            </a:lvl9pPr>
          </a:lstStyle>
          <a:p/>
        </p:txBody>
      </p:sp>
      <p:sp>
        <p:nvSpPr>
          <p:cNvPr id="117" name="Google Shape;117;p20"/>
          <p:cNvSpPr txBox="1"/>
          <p:nvPr>
            <p:ph idx="4" type="body"/>
          </p:nvPr>
        </p:nvSpPr>
        <p:spPr>
          <a:xfrm>
            <a:off x="4645025" y="2571750"/>
            <a:ext cx="3822300" cy="2022900"/>
          </a:xfrm>
          <a:prstGeom prst="rect">
            <a:avLst/>
          </a:prstGeom>
          <a:noFill/>
          <a:ln>
            <a:noFill/>
          </a:ln>
        </p:spPr>
        <p:txBody>
          <a:bodyPr anchorCtr="0" anchor="t" bIns="91425" lIns="91425" spcFirstLastPara="1" rIns="91425" wrap="square" tIns="91425">
            <a:noAutofit/>
          </a:bodyPr>
          <a:lstStyle>
            <a:lvl1pPr indent="-355600" lvl="0" marL="457200" marR="0" rtl="1" algn="r">
              <a:spcBef>
                <a:spcPts val="400"/>
              </a:spcBef>
              <a:spcAft>
                <a:spcPts val="0"/>
              </a:spcAft>
              <a:buClr>
                <a:schemeClr val="accent1"/>
              </a:buClr>
              <a:buSzPts val="2000"/>
              <a:buFont typeface="Noto Sans Symbols"/>
              <a:buChar char="∗"/>
              <a:defRPr b="0" i="0" sz="2000" u="none" cap="none" strike="noStrike">
                <a:solidFill>
                  <a:schemeClr val="dk2"/>
                </a:solidFill>
                <a:latin typeface="Candara"/>
                <a:ea typeface="Candara"/>
                <a:cs typeface="Candara"/>
                <a:sym typeface="Candara"/>
              </a:defRPr>
            </a:lvl1pPr>
            <a:lvl2pPr indent="-342900" lvl="1" marL="914400" marR="0" rtl="1" algn="r">
              <a:spcBef>
                <a:spcPts val="360"/>
              </a:spcBef>
              <a:spcAft>
                <a:spcPts val="0"/>
              </a:spcAft>
              <a:buClr>
                <a:schemeClr val="accent1"/>
              </a:buClr>
              <a:buSzPts val="1800"/>
              <a:buFont typeface="Noto Sans Symbols"/>
              <a:buChar char="∗"/>
              <a:defRPr b="0" i="0" sz="1800" u="none" cap="none" strike="noStrike">
                <a:solidFill>
                  <a:schemeClr val="dk2"/>
                </a:solidFill>
                <a:latin typeface="Candara"/>
                <a:ea typeface="Candara"/>
                <a:cs typeface="Candara"/>
                <a:sym typeface="Candara"/>
              </a:defRPr>
            </a:lvl2pPr>
            <a:lvl3pPr indent="-330200" lvl="2" marL="1371600" marR="0" rtl="1" algn="r">
              <a:spcBef>
                <a:spcPts val="320"/>
              </a:spcBef>
              <a:spcAft>
                <a:spcPts val="0"/>
              </a:spcAft>
              <a:buClr>
                <a:schemeClr val="accent1"/>
              </a:buClr>
              <a:buSzPts val="1600"/>
              <a:buFont typeface="Noto Sans Symbols"/>
              <a:buChar char="∗"/>
              <a:defRPr b="0" i="0" sz="1600" u="none" cap="none" strike="noStrike">
                <a:solidFill>
                  <a:schemeClr val="dk2"/>
                </a:solidFill>
                <a:latin typeface="Candara"/>
                <a:ea typeface="Candara"/>
                <a:cs typeface="Candara"/>
                <a:sym typeface="Candara"/>
              </a:defRPr>
            </a:lvl3pPr>
            <a:lvl4pPr indent="-317500" lvl="3" marL="1828800" marR="0" rtl="1" algn="r">
              <a:spcBef>
                <a:spcPts val="280"/>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4pPr>
            <a:lvl5pPr indent="-317500" lvl="4" marL="2286000" marR="0" rtl="1" algn="r">
              <a:spcBef>
                <a:spcPts val="280"/>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5pPr>
            <a:lvl6pPr indent="-330200" lvl="5" marL="2743200" marR="0" rtl="1" algn="r">
              <a:spcBef>
                <a:spcPts val="384"/>
              </a:spcBef>
              <a:spcAft>
                <a:spcPts val="0"/>
              </a:spcAft>
              <a:buClr>
                <a:schemeClr val="accent1"/>
              </a:buClr>
              <a:buSzPts val="1600"/>
              <a:buFont typeface="Noto Sans Symbols"/>
              <a:buChar char="∗"/>
              <a:defRPr b="0" i="0" sz="1600" u="none" cap="none" strike="noStrike">
                <a:solidFill>
                  <a:schemeClr val="dk2"/>
                </a:solidFill>
                <a:latin typeface="Candara"/>
                <a:ea typeface="Candara"/>
                <a:cs typeface="Candara"/>
                <a:sym typeface="Candara"/>
              </a:defRPr>
            </a:lvl6pPr>
            <a:lvl7pPr indent="-330200" lvl="6" marL="3200400" marR="0" rtl="1" algn="r">
              <a:spcBef>
                <a:spcPts val="384"/>
              </a:spcBef>
              <a:spcAft>
                <a:spcPts val="0"/>
              </a:spcAft>
              <a:buClr>
                <a:schemeClr val="accent1"/>
              </a:buClr>
              <a:buSzPts val="1600"/>
              <a:buFont typeface="Noto Sans Symbols"/>
              <a:buChar char="∗"/>
              <a:defRPr b="0" i="0" sz="1600" u="none" cap="none" strike="noStrike">
                <a:solidFill>
                  <a:schemeClr val="dk2"/>
                </a:solidFill>
                <a:latin typeface="Candara"/>
                <a:ea typeface="Candara"/>
                <a:cs typeface="Candara"/>
                <a:sym typeface="Candara"/>
              </a:defRPr>
            </a:lvl7pPr>
            <a:lvl8pPr indent="-330200" lvl="7" marL="3657600" marR="0" rtl="1" algn="r">
              <a:spcBef>
                <a:spcPts val="384"/>
              </a:spcBef>
              <a:spcAft>
                <a:spcPts val="0"/>
              </a:spcAft>
              <a:buClr>
                <a:schemeClr val="accent1"/>
              </a:buClr>
              <a:buSzPts val="1600"/>
              <a:buFont typeface="Noto Sans Symbols"/>
              <a:buChar char="∗"/>
              <a:defRPr b="0" i="0" sz="1600" u="none" cap="none" strike="noStrike">
                <a:solidFill>
                  <a:schemeClr val="dk2"/>
                </a:solidFill>
                <a:latin typeface="Candara"/>
                <a:ea typeface="Candara"/>
                <a:cs typeface="Candara"/>
                <a:sym typeface="Candara"/>
              </a:defRPr>
            </a:lvl8pPr>
            <a:lvl9pPr indent="-330200" lvl="8" marL="4114800" marR="0" rtl="1" algn="r">
              <a:spcBef>
                <a:spcPts val="384"/>
              </a:spcBef>
              <a:spcAft>
                <a:spcPts val="0"/>
              </a:spcAft>
              <a:buClr>
                <a:schemeClr val="accent1"/>
              </a:buClr>
              <a:buSzPts val="1600"/>
              <a:buFont typeface="Noto Sans Symbols"/>
              <a:buChar char="∗"/>
              <a:defRPr b="0" i="0" sz="1600" u="none" cap="none" strike="noStrike">
                <a:solidFill>
                  <a:schemeClr val="dk2"/>
                </a:solidFill>
                <a:latin typeface="Candara"/>
                <a:ea typeface="Candara"/>
                <a:cs typeface="Candara"/>
                <a:sym typeface="Candara"/>
              </a:defRPr>
            </a:lvl9pPr>
          </a:lstStyle>
          <a:p/>
        </p:txBody>
      </p:sp>
      <p:sp>
        <p:nvSpPr>
          <p:cNvPr id="118" name="Google Shape;118;p20"/>
          <p:cNvSpPr txBox="1"/>
          <p:nvPr>
            <p:ph idx="10" type="dt"/>
          </p:nvPr>
        </p:nvSpPr>
        <p:spPr>
          <a:xfrm>
            <a:off x="5163672" y="4687623"/>
            <a:ext cx="3786600" cy="273900"/>
          </a:xfrm>
          <a:prstGeom prst="rect">
            <a:avLst/>
          </a:prstGeom>
          <a:noFill/>
          <a:ln>
            <a:noFill/>
          </a:ln>
        </p:spPr>
        <p:txBody>
          <a:bodyPr anchorCtr="0" anchor="ctr" bIns="91425" lIns="91425" spcFirstLastPara="1" rIns="91425" wrap="square" tIns="91425">
            <a:noAutofit/>
          </a:bodyPr>
          <a:lstStyle>
            <a:lvl1pPr indent="0" lvl="0" marL="0" marR="0" rtl="1" algn="r">
              <a:spcBef>
                <a:spcPts val="0"/>
              </a:spcBef>
              <a:spcAft>
                <a:spcPts val="0"/>
              </a:spcAft>
              <a:buSzPts val="1400"/>
              <a:buNone/>
              <a:defRPr sz="1000">
                <a:solidFill>
                  <a:schemeClr val="dk2"/>
                </a:solidFill>
                <a:latin typeface="Arial Black"/>
                <a:ea typeface="Arial Black"/>
                <a:cs typeface="Arial Black"/>
                <a:sym typeface="Arial Black"/>
              </a:defRPr>
            </a:lvl1pPr>
            <a:lvl2pPr indent="0" lvl="1" marL="457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2pPr>
            <a:lvl3pPr indent="0" lvl="2" marL="914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3pPr>
            <a:lvl4pPr indent="0" lvl="3" marL="1371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4pPr>
            <a:lvl5pPr indent="0" lvl="4" marL="18288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5pPr>
            <a:lvl6pPr indent="0" lvl="5" marL="22860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6pPr>
            <a:lvl7pPr indent="0" lvl="6" marL="2743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7pPr>
            <a:lvl8pPr indent="0" lvl="7" marL="3200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8pPr>
            <a:lvl9pPr indent="0" lvl="8" marL="3657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9pPr>
          </a:lstStyle>
          <a:p/>
        </p:txBody>
      </p:sp>
      <p:sp>
        <p:nvSpPr>
          <p:cNvPr id="119" name="Google Shape;119;p20"/>
          <p:cNvSpPr txBox="1"/>
          <p:nvPr>
            <p:ph idx="11" type="ftr"/>
          </p:nvPr>
        </p:nvSpPr>
        <p:spPr>
          <a:xfrm>
            <a:off x="193638" y="4687623"/>
            <a:ext cx="3786600" cy="273900"/>
          </a:xfrm>
          <a:prstGeom prst="rect">
            <a:avLst/>
          </a:prstGeom>
          <a:noFill/>
          <a:ln>
            <a:noFill/>
          </a:ln>
        </p:spPr>
        <p:txBody>
          <a:bodyPr anchorCtr="0" anchor="ctr" bIns="91425" lIns="91425" spcFirstLastPara="1" rIns="91425" wrap="square" tIns="91425">
            <a:noAutofit/>
          </a:bodyPr>
          <a:lstStyle>
            <a:lvl1pPr indent="0" lvl="0" marL="0" marR="0" rtl="1" algn="l">
              <a:spcBef>
                <a:spcPts val="0"/>
              </a:spcBef>
              <a:spcAft>
                <a:spcPts val="0"/>
              </a:spcAft>
              <a:buSzPts val="1400"/>
              <a:buNone/>
              <a:defRPr sz="1000">
                <a:solidFill>
                  <a:schemeClr val="dk2"/>
                </a:solidFill>
                <a:latin typeface="Arial Black"/>
                <a:ea typeface="Arial Black"/>
                <a:cs typeface="Arial Black"/>
                <a:sym typeface="Arial Black"/>
              </a:defRPr>
            </a:lvl1pPr>
            <a:lvl2pPr indent="0" lvl="1" marL="457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2pPr>
            <a:lvl3pPr indent="0" lvl="2" marL="914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3pPr>
            <a:lvl4pPr indent="0" lvl="3" marL="1371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4pPr>
            <a:lvl5pPr indent="0" lvl="4" marL="18288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5pPr>
            <a:lvl6pPr indent="0" lvl="5" marL="22860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6pPr>
            <a:lvl7pPr indent="0" lvl="6" marL="2743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7pPr>
            <a:lvl8pPr indent="0" lvl="7" marL="3200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8pPr>
            <a:lvl9pPr indent="0" lvl="8" marL="3657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9pPr>
          </a:lstStyle>
          <a:p/>
        </p:txBody>
      </p:sp>
      <p:sp>
        <p:nvSpPr>
          <p:cNvPr id="120" name="Google Shape;120;p20"/>
          <p:cNvSpPr txBox="1"/>
          <p:nvPr>
            <p:ph idx="12" type="sldNum"/>
          </p:nvPr>
        </p:nvSpPr>
        <p:spPr>
          <a:xfrm>
            <a:off x="3991088" y="4687622"/>
            <a:ext cx="1161900" cy="273900"/>
          </a:xfrm>
          <a:prstGeom prst="rect">
            <a:avLst/>
          </a:prstGeom>
          <a:noFill/>
          <a:ln>
            <a:noFill/>
          </a:ln>
        </p:spPr>
        <p:txBody>
          <a:bodyPr anchorCtr="0" anchor="ctr" bIns="45700" lIns="91425" spcFirstLastPara="1" rIns="91425" wrap="square" tIns="45700">
            <a:noAutofit/>
          </a:bodyPr>
          <a:lstStyle>
            <a:lvl1pPr indent="0" lvl="0" marL="0" marR="0" rtl="1" algn="ctr">
              <a:spcBef>
                <a:spcPts val="0"/>
              </a:spcBef>
              <a:spcAft>
                <a:spcPts val="0"/>
              </a:spcAft>
              <a:buNone/>
              <a:defRPr sz="1000">
                <a:solidFill>
                  <a:srgbClr val="575F6D"/>
                </a:solidFill>
                <a:latin typeface="Arial Black"/>
                <a:ea typeface="Arial Black"/>
                <a:cs typeface="Arial Black"/>
                <a:sym typeface="Arial Black"/>
              </a:defRPr>
            </a:lvl1pPr>
            <a:lvl2pPr indent="0" lvl="1" marL="0" marR="0" rtl="1" algn="ctr">
              <a:spcBef>
                <a:spcPts val="0"/>
              </a:spcBef>
              <a:spcAft>
                <a:spcPts val="0"/>
              </a:spcAft>
              <a:buNone/>
              <a:defRPr sz="1000">
                <a:solidFill>
                  <a:srgbClr val="575F6D"/>
                </a:solidFill>
                <a:latin typeface="Arial Black"/>
                <a:ea typeface="Arial Black"/>
                <a:cs typeface="Arial Black"/>
                <a:sym typeface="Arial Black"/>
              </a:defRPr>
            </a:lvl2pPr>
            <a:lvl3pPr indent="0" lvl="2" marL="0" marR="0" rtl="1" algn="ctr">
              <a:spcBef>
                <a:spcPts val="0"/>
              </a:spcBef>
              <a:spcAft>
                <a:spcPts val="0"/>
              </a:spcAft>
              <a:buNone/>
              <a:defRPr sz="1000">
                <a:solidFill>
                  <a:srgbClr val="575F6D"/>
                </a:solidFill>
                <a:latin typeface="Arial Black"/>
                <a:ea typeface="Arial Black"/>
                <a:cs typeface="Arial Black"/>
                <a:sym typeface="Arial Black"/>
              </a:defRPr>
            </a:lvl3pPr>
            <a:lvl4pPr indent="0" lvl="3" marL="0" marR="0" rtl="1" algn="ctr">
              <a:spcBef>
                <a:spcPts val="0"/>
              </a:spcBef>
              <a:spcAft>
                <a:spcPts val="0"/>
              </a:spcAft>
              <a:buNone/>
              <a:defRPr sz="1000">
                <a:solidFill>
                  <a:srgbClr val="575F6D"/>
                </a:solidFill>
                <a:latin typeface="Arial Black"/>
                <a:ea typeface="Arial Black"/>
                <a:cs typeface="Arial Black"/>
                <a:sym typeface="Arial Black"/>
              </a:defRPr>
            </a:lvl4pPr>
            <a:lvl5pPr indent="0" lvl="4" marL="0" marR="0" rtl="1" algn="ctr">
              <a:spcBef>
                <a:spcPts val="0"/>
              </a:spcBef>
              <a:spcAft>
                <a:spcPts val="0"/>
              </a:spcAft>
              <a:buNone/>
              <a:defRPr sz="1000">
                <a:solidFill>
                  <a:srgbClr val="575F6D"/>
                </a:solidFill>
                <a:latin typeface="Arial Black"/>
                <a:ea typeface="Arial Black"/>
                <a:cs typeface="Arial Black"/>
                <a:sym typeface="Arial Black"/>
              </a:defRPr>
            </a:lvl5pPr>
            <a:lvl6pPr indent="0" lvl="5" marL="0" marR="0" rtl="1" algn="ctr">
              <a:spcBef>
                <a:spcPts val="0"/>
              </a:spcBef>
              <a:spcAft>
                <a:spcPts val="0"/>
              </a:spcAft>
              <a:buNone/>
              <a:defRPr sz="1000">
                <a:solidFill>
                  <a:srgbClr val="575F6D"/>
                </a:solidFill>
                <a:latin typeface="Arial Black"/>
                <a:ea typeface="Arial Black"/>
                <a:cs typeface="Arial Black"/>
                <a:sym typeface="Arial Black"/>
              </a:defRPr>
            </a:lvl6pPr>
            <a:lvl7pPr indent="0" lvl="6" marL="0" marR="0" rtl="1" algn="ctr">
              <a:spcBef>
                <a:spcPts val="0"/>
              </a:spcBef>
              <a:spcAft>
                <a:spcPts val="0"/>
              </a:spcAft>
              <a:buNone/>
              <a:defRPr sz="1000">
                <a:solidFill>
                  <a:srgbClr val="575F6D"/>
                </a:solidFill>
                <a:latin typeface="Arial Black"/>
                <a:ea typeface="Arial Black"/>
                <a:cs typeface="Arial Black"/>
                <a:sym typeface="Arial Black"/>
              </a:defRPr>
            </a:lvl7pPr>
            <a:lvl8pPr indent="0" lvl="7" marL="0" marR="0" rtl="1" algn="ctr">
              <a:spcBef>
                <a:spcPts val="0"/>
              </a:spcBef>
              <a:spcAft>
                <a:spcPts val="0"/>
              </a:spcAft>
              <a:buNone/>
              <a:defRPr sz="1000">
                <a:solidFill>
                  <a:srgbClr val="575F6D"/>
                </a:solidFill>
                <a:latin typeface="Arial Black"/>
                <a:ea typeface="Arial Black"/>
                <a:cs typeface="Arial Black"/>
                <a:sym typeface="Arial Black"/>
              </a:defRPr>
            </a:lvl8pPr>
            <a:lvl9pPr indent="0" lvl="8" marL="0" marR="0" rtl="1" algn="ctr">
              <a:spcBef>
                <a:spcPts val="0"/>
              </a:spcBef>
              <a:spcAft>
                <a:spcPts val="0"/>
              </a:spcAft>
              <a:buNone/>
              <a:defRPr sz="1000">
                <a:solidFill>
                  <a:srgbClr val="575F6D"/>
                </a:solidFill>
                <a:latin typeface="Arial Black"/>
                <a:ea typeface="Arial Black"/>
                <a:cs typeface="Arial Black"/>
                <a:sym typeface="Arial Black"/>
              </a:defRPr>
            </a:lvl9pPr>
          </a:lstStyle>
          <a:p>
            <a:pPr indent="0" lvl="0" marL="0" rtl="1" algn="ctr">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בלבד" type="titleOnly">
  <p:cSld name="TITLE_ONLY">
    <p:spTree>
      <p:nvGrpSpPr>
        <p:cNvPr id="121" name="Shape 121"/>
        <p:cNvGrpSpPr/>
        <p:nvPr/>
      </p:nvGrpSpPr>
      <p:grpSpPr>
        <a:xfrm>
          <a:off x="0" y="0"/>
          <a:ext cx="0" cy="0"/>
          <a:chOff x="0" y="0"/>
          <a:chExt cx="0" cy="0"/>
        </a:xfrm>
      </p:grpSpPr>
      <p:sp>
        <p:nvSpPr>
          <p:cNvPr id="122" name="Google Shape;122;p21"/>
          <p:cNvSpPr txBox="1"/>
          <p:nvPr>
            <p:ph type="title"/>
          </p:nvPr>
        </p:nvSpPr>
        <p:spPr>
          <a:xfrm>
            <a:off x="457200" y="253746"/>
            <a:ext cx="8229600" cy="939600"/>
          </a:xfrm>
          <a:prstGeom prst="rect">
            <a:avLst/>
          </a:prstGeom>
          <a:noFill/>
          <a:ln>
            <a:noFill/>
          </a:ln>
        </p:spPr>
        <p:txBody>
          <a:bodyPr anchorCtr="0" anchor="ctr" bIns="91425" lIns="91425" spcFirstLastPara="1" rIns="91425" wrap="square" tIns="91425">
            <a:noAutofit/>
          </a:bodyPr>
          <a:lstStyle>
            <a:lvl1pPr indent="0" lvl="0" marL="0" marR="0" rtl="1" algn="ctr">
              <a:spcBef>
                <a:spcPts val="0"/>
              </a:spcBef>
              <a:spcAft>
                <a:spcPts val="0"/>
              </a:spcAft>
              <a:buClr>
                <a:srgbClr val="FFFFFF"/>
              </a:buClr>
              <a:buSzPts val="1400"/>
              <a:buFont typeface="Candara"/>
              <a:buNone/>
              <a:defRPr b="0" i="0" sz="4400" u="none" cap="none" strike="noStrike">
                <a:solidFill>
                  <a:srgbClr val="FFFFFF"/>
                </a:solidFill>
                <a:latin typeface="Candara"/>
                <a:ea typeface="Candara"/>
                <a:cs typeface="Candara"/>
                <a:sym typeface="Candara"/>
              </a:defRPr>
            </a:lvl1pPr>
            <a:lvl2pPr indent="0" lvl="1" marL="0" marR="0" rtl="1" algn="l">
              <a:spcBef>
                <a:spcPts val="0"/>
              </a:spcBef>
              <a:spcAft>
                <a:spcPts val="0"/>
              </a:spcAft>
              <a:buSzPts val="1400"/>
              <a:buNone/>
              <a:defRPr b="0" i="0" sz="1800" u="none" cap="none" strike="noStrike">
                <a:solidFill>
                  <a:schemeClr val="dk2"/>
                </a:solidFill>
              </a:defRPr>
            </a:lvl2pPr>
            <a:lvl3pPr indent="0" lvl="2" marL="0" marR="0" rtl="1" algn="l">
              <a:spcBef>
                <a:spcPts val="0"/>
              </a:spcBef>
              <a:spcAft>
                <a:spcPts val="0"/>
              </a:spcAft>
              <a:buSzPts val="1400"/>
              <a:buNone/>
              <a:defRPr b="0" i="0" sz="1800" u="none" cap="none" strike="noStrike">
                <a:solidFill>
                  <a:schemeClr val="dk2"/>
                </a:solidFill>
              </a:defRPr>
            </a:lvl3pPr>
            <a:lvl4pPr indent="0" lvl="3" marL="0" marR="0" rtl="1" algn="l">
              <a:spcBef>
                <a:spcPts val="0"/>
              </a:spcBef>
              <a:spcAft>
                <a:spcPts val="0"/>
              </a:spcAft>
              <a:buSzPts val="1400"/>
              <a:buNone/>
              <a:defRPr b="0" i="0" sz="1800" u="none" cap="none" strike="noStrike">
                <a:solidFill>
                  <a:schemeClr val="dk2"/>
                </a:solidFill>
              </a:defRPr>
            </a:lvl4pPr>
            <a:lvl5pPr indent="0" lvl="4" marL="0" marR="0" rtl="1" algn="l">
              <a:spcBef>
                <a:spcPts val="0"/>
              </a:spcBef>
              <a:spcAft>
                <a:spcPts val="0"/>
              </a:spcAft>
              <a:buSzPts val="1400"/>
              <a:buNone/>
              <a:defRPr b="0" i="0" sz="1800" u="none" cap="none" strike="noStrike">
                <a:solidFill>
                  <a:schemeClr val="dk2"/>
                </a:solidFill>
              </a:defRPr>
            </a:lvl5pPr>
            <a:lvl6pPr indent="0" lvl="5" marL="0" marR="0" rtl="1" algn="l">
              <a:spcBef>
                <a:spcPts val="0"/>
              </a:spcBef>
              <a:spcAft>
                <a:spcPts val="0"/>
              </a:spcAft>
              <a:buSzPts val="1400"/>
              <a:buNone/>
              <a:defRPr b="0" i="0" sz="1800" u="none" cap="none" strike="noStrike">
                <a:solidFill>
                  <a:schemeClr val="dk2"/>
                </a:solidFill>
              </a:defRPr>
            </a:lvl6pPr>
            <a:lvl7pPr indent="0" lvl="6" marL="0" marR="0" rtl="1" algn="l">
              <a:spcBef>
                <a:spcPts val="0"/>
              </a:spcBef>
              <a:spcAft>
                <a:spcPts val="0"/>
              </a:spcAft>
              <a:buSzPts val="1400"/>
              <a:buNone/>
              <a:defRPr b="0" i="0" sz="1800" u="none" cap="none" strike="noStrike">
                <a:solidFill>
                  <a:schemeClr val="dk2"/>
                </a:solidFill>
              </a:defRPr>
            </a:lvl7pPr>
            <a:lvl8pPr indent="0" lvl="7" marL="0" marR="0" rtl="1" algn="l">
              <a:spcBef>
                <a:spcPts val="0"/>
              </a:spcBef>
              <a:spcAft>
                <a:spcPts val="0"/>
              </a:spcAft>
              <a:buSzPts val="1400"/>
              <a:buNone/>
              <a:defRPr b="0" i="0" sz="1800" u="none" cap="none" strike="noStrike">
                <a:solidFill>
                  <a:schemeClr val="dk2"/>
                </a:solidFill>
              </a:defRPr>
            </a:lvl8pPr>
            <a:lvl9pPr indent="0" lvl="8" marL="0" marR="0" rtl="1" algn="l">
              <a:spcBef>
                <a:spcPts val="0"/>
              </a:spcBef>
              <a:spcAft>
                <a:spcPts val="0"/>
              </a:spcAft>
              <a:buSzPts val="1400"/>
              <a:buNone/>
              <a:defRPr b="0" i="0" sz="1800" u="none" cap="none" strike="noStrike">
                <a:solidFill>
                  <a:schemeClr val="dk2"/>
                </a:solidFill>
              </a:defRPr>
            </a:lvl9pPr>
          </a:lstStyle>
          <a:p/>
        </p:txBody>
      </p:sp>
      <p:sp>
        <p:nvSpPr>
          <p:cNvPr id="123" name="Google Shape;123;p21"/>
          <p:cNvSpPr txBox="1"/>
          <p:nvPr>
            <p:ph idx="10" type="dt"/>
          </p:nvPr>
        </p:nvSpPr>
        <p:spPr>
          <a:xfrm>
            <a:off x="5163672" y="4687623"/>
            <a:ext cx="3786600" cy="273900"/>
          </a:xfrm>
          <a:prstGeom prst="rect">
            <a:avLst/>
          </a:prstGeom>
          <a:noFill/>
          <a:ln>
            <a:noFill/>
          </a:ln>
        </p:spPr>
        <p:txBody>
          <a:bodyPr anchorCtr="0" anchor="ctr" bIns="91425" lIns="91425" spcFirstLastPara="1" rIns="91425" wrap="square" tIns="91425">
            <a:noAutofit/>
          </a:bodyPr>
          <a:lstStyle>
            <a:lvl1pPr indent="0" lvl="0" marL="0" marR="0" rtl="1" algn="r">
              <a:spcBef>
                <a:spcPts val="0"/>
              </a:spcBef>
              <a:spcAft>
                <a:spcPts val="0"/>
              </a:spcAft>
              <a:buSzPts val="1400"/>
              <a:buNone/>
              <a:defRPr sz="1000">
                <a:solidFill>
                  <a:schemeClr val="dk2"/>
                </a:solidFill>
                <a:latin typeface="Arial Black"/>
                <a:ea typeface="Arial Black"/>
                <a:cs typeface="Arial Black"/>
                <a:sym typeface="Arial Black"/>
              </a:defRPr>
            </a:lvl1pPr>
            <a:lvl2pPr indent="0" lvl="1" marL="457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2pPr>
            <a:lvl3pPr indent="0" lvl="2" marL="914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3pPr>
            <a:lvl4pPr indent="0" lvl="3" marL="1371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4pPr>
            <a:lvl5pPr indent="0" lvl="4" marL="18288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5pPr>
            <a:lvl6pPr indent="0" lvl="5" marL="22860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6pPr>
            <a:lvl7pPr indent="0" lvl="6" marL="2743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7pPr>
            <a:lvl8pPr indent="0" lvl="7" marL="3200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8pPr>
            <a:lvl9pPr indent="0" lvl="8" marL="3657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9pPr>
          </a:lstStyle>
          <a:p/>
        </p:txBody>
      </p:sp>
      <p:sp>
        <p:nvSpPr>
          <p:cNvPr id="124" name="Google Shape;124;p21"/>
          <p:cNvSpPr txBox="1"/>
          <p:nvPr>
            <p:ph idx="11" type="ftr"/>
          </p:nvPr>
        </p:nvSpPr>
        <p:spPr>
          <a:xfrm>
            <a:off x="193638" y="4687623"/>
            <a:ext cx="3786600" cy="273900"/>
          </a:xfrm>
          <a:prstGeom prst="rect">
            <a:avLst/>
          </a:prstGeom>
          <a:noFill/>
          <a:ln>
            <a:noFill/>
          </a:ln>
        </p:spPr>
        <p:txBody>
          <a:bodyPr anchorCtr="0" anchor="ctr" bIns="91425" lIns="91425" spcFirstLastPara="1" rIns="91425" wrap="square" tIns="91425">
            <a:noAutofit/>
          </a:bodyPr>
          <a:lstStyle>
            <a:lvl1pPr indent="0" lvl="0" marL="0" marR="0" rtl="1" algn="l">
              <a:spcBef>
                <a:spcPts val="0"/>
              </a:spcBef>
              <a:spcAft>
                <a:spcPts val="0"/>
              </a:spcAft>
              <a:buSzPts val="1400"/>
              <a:buNone/>
              <a:defRPr sz="1000">
                <a:solidFill>
                  <a:schemeClr val="dk2"/>
                </a:solidFill>
                <a:latin typeface="Arial Black"/>
                <a:ea typeface="Arial Black"/>
                <a:cs typeface="Arial Black"/>
                <a:sym typeface="Arial Black"/>
              </a:defRPr>
            </a:lvl1pPr>
            <a:lvl2pPr indent="0" lvl="1" marL="457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2pPr>
            <a:lvl3pPr indent="0" lvl="2" marL="914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3pPr>
            <a:lvl4pPr indent="0" lvl="3" marL="1371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4pPr>
            <a:lvl5pPr indent="0" lvl="4" marL="18288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5pPr>
            <a:lvl6pPr indent="0" lvl="5" marL="22860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6pPr>
            <a:lvl7pPr indent="0" lvl="6" marL="2743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7pPr>
            <a:lvl8pPr indent="0" lvl="7" marL="3200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8pPr>
            <a:lvl9pPr indent="0" lvl="8" marL="3657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9pPr>
          </a:lstStyle>
          <a:p/>
        </p:txBody>
      </p:sp>
      <p:sp>
        <p:nvSpPr>
          <p:cNvPr id="125" name="Google Shape;125;p21"/>
          <p:cNvSpPr txBox="1"/>
          <p:nvPr>
            <p:ph idx="12" type="sldNum"/>
          </p:nvPr>
        </p:nvSpPr>
        <p:spPr>
          <a:xfrm>
            <a:off x="3991088" y="4687622"/>
            <a:ext cx="1161900" cy="273900"/>
          </a:xfrm>
          <a:prstGeom prst="rect">
            <a:avLst/>
          </a:prstGeom>
          <a:noFill/>
          <a:ln>
            <a:noFill/>
          </a:ln>
        </p:spPr>
        <p:txBody>
          <a:bodyPr anchorCtr="0" anchor="ctr" bIns="45700" lIns="91425" spcFirstLastPara="1" rIns="91425" wrap="square" tIns="45700">
            <a:noAutofit/>
          </a:bodyPr>
          <a:lstStyle>
            <a:lvl1pPr indent="0" lvl="0" marL="0" marR="0" rtl="1" algn="ctr">
              <a:spcBef>
                <a:spcPts val="0"/>
              </a:spcBef>
              <a:spcAft>
                <a:spcPts val="0"/>
              </a:spcAft>
              <a:buNone/>
              <a:defRPr sz="1000">
                <a:solidFill>
                  <a:srgbClr val="575F6D"/>
                </a:solidFill>
                <a:latin typeface="Arial Black"/>
                <a:ea typeface="Arial Black"/>
                <a:cs typeface="Arial Black"/>
                <a:sym typeface="Arial Black"/>
              </a:defRPr>
            </a:lvl1pPr>
            <a:lvl2pPr indent="0" lvl="1" marL="0" marR="0" rtl="1" algn="ctr">
              <a:spcBef>
                <a:spcPts val="0"/>
              </a:spcBef>
              <a:spcAft>
                <a:spcPts val="0"/>
              </a:spcAft>
              <a:buNone/>
              <a:defRPr sz="1000">
                <a:solidFill>
                  <a:srgbClr val="575F6D"/>
                </a:solidFill>
                <a:latin typeface="Arial Black"/>
                <a:ea typeface="Arial Black"/>
                <a:cs typeface="Arial Black"/>
                <a:sym typeface="Arial Black"/>
              </a:defRPr>
            </a:lvl2pPr>
            <a:lvl3pPr indent="0" lvl="2" marL="0" marR="0" rtl="1" algn="ctr">
              <a:spcBef>
                <a:spcPts val="0"/>
              </a:spcBef>
              <a:spcAft>
                <a:spcPts val="0"/>
              </a:spcAft>
              <a:buNone/>
              <a:defRPr sz="1000">
                <a:solidFill>
                  <a:srgbClr val="575F6D"/>
                </a:solidFill>
                <a:latin typeface="Arial Black"/>
                <a:ea typeface="Arial Black"/>
                <a:cs typeface="Arial Black"/>
                <a:sym typeface="Arial Black"/>
              </a:defRPr>
            </a:lvl3pPr>
            <a:lvl4pPr indent="0" lvl="3" marL="0" marR="0" rtl="1" algn="ctr">
              <a:spcBef>
                <a:spcPts val="0"/>
              </a:spcBef>
              <a:spcAft>
                <a:spcPts val="0"/>
              </a:spcAft>
              <a:buNone/>
              <a:defRPr sz="1000">
                <a:solidFill>
                  <a:srgbClr val="575F6D"/>
                </a:solidFill>
                <a:latin typeface="Arial Black"/>
                <a:ea typeface="Arial Black"/>
                <a:cs typeface="Arial Black"/>
                <a:sym typeface="Arial Black"/>
              </a:defRPr>
            </a:lvl4pPr>
            <a:lvl5pPr indent="0" lvl="4" marL="0" marR="0" rtl="1" algn="ctr">
              <a:spcBef>
                <a:spcPts val="0"/>
              </a:spcBef>
              <a:spcAft>
                <a:spcPts val="0"/>
              </a:spcAft>
              <a:buNone/>
              <a:defRPr sz="1000">
                <a:solidFill>
                  <a:srgbClr val="575F6D"/>
                </a:solidFill>
                <a:latin typeface="Arial Black"/>
                <a:ea typeface="Arial Black"/>
                <a:cs typeface="Arial Black"/>
                <a:sym typeface="Arial Black"/>
              </a:defRPr>
            </a:lvl5pPr>
            <a:lvl6pPr indent="0" lvl="5" marL="0" marR="0" rtl="1" algn="ctr">
              <a:spcBef>
                <a:spcPts val="0"/>
              </a:spcBef>
              <a:spcAft>
                <a:spcPts val="0"/>
              </a:spcAft>
              <a:buNone/>
              <a:defRPr sz="1000">
                <a:solidFill>
                  <a:srgbClr val="575F6D"/>
                </a:solidFill>
                <a:latin typeface="Arial Black"/>
                <a:ea typeface="Arial Black"/>
                <a:cs typeface="Arial Black"/>
                <a:sym typeface="Arial Black"/>
              </a:defRPr>
            </a:lvl6pPr>
            <a:lvl7pPr indent="0" lvl="6" marL="0" marR="0" rtl="1" algn="ctr">
              <a:spcBef>
                <a:spcPts val="0"/>
              </a:spcBef>
              <a:spcAft>
                <a:spcPts val="0"/>
              </a:spcAft>
              <a:buNone/>
              <a:defRPr sz="1000">
                <a:solidFill>
                  <a:srgbClr val="575F6D"/>
                </a:solidFill>
                <a:latin typeface="Arial Black"/>
                <a:ea typeface="Arial Black"/>
                <a:cs typeface="Arial Black"/>
                <a:sym typeface="Arial Black"/>
              </a:defRPr>
            </a:lvl7pPr>
            <a:lvl8pPr indent="0" lvl="7" marL="0" marR="0" rtl="1" algn="ctr">
              <a:spcBef>
                <a:spcPts val="0"/>
              </a:spcBef>
              <a:spcAft>
                <a:spcPts val="0"/>
              </a:spcAft>
              <a:buNone/>
              <a:defRPr sz="1000">
                <a:solidFill>
                  <a:srgbClr val="575F6D"/>
                </a:solidFill>
                <a:latin typeface="Arial Black"/>
                <a:ea typeface="Arial Black"/>
                <a:cs typeface="Arial Black"/>
                <a:sym typeface="Arial Black"/>
              </a:defRPr>
            </a:lvl8pPr>
            <a:lvl9pPr indent="0" lvl="8" marL="0" marR="0" rtl="1" algn="ctr">
              <a:spcBef>
                <a:spcPts val="0"/>
              </a:spcBef>
              <a:spcAft>
                <a:spcPts val="0"/>
              </a:spcAft>
              <a:buNone/>
              <a:defRPr sz="1000">
                <a:solidFill>
                  <a:srgbClr val="575F6D"/>
                </a:solidFill>
                <a:latin typeface="Arial Black"/>
                <a:ea typeface="Arial Black"/>
                <a:cs typeface="Arial Black"/>
                <a:sym typeface="Arial Black"/>
              </a:defRPr>
            </a:lvl9pPr>
          </a:lstStyle>
          <a:p>
            <a:pPr indent="0" lvl="0" marL="0" rtl="1" algn="ctr">
              <a:spcBef>
                <a:spcPts val="0"/>
              </a:spcBef>
              <a:spcAft>
                <a:spcPts val="0"/>
              </a:spcAft>
              <a:buNone/>
            </a:pPr>
            <a:fld id="{00000000-1234-1234-1234-123412341234}" type="slidenum">
              <a:rPr lang="iw"/>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ריק" showMasterSp="0" type="blank">
  <p:cSld name="BLANK">
    <p:spTree>
      <p:nvGrpSpPr>
        <p:cNvPr id="126" name="Shape 126"/>
        <p:cNvGrpSpPr/>
        <p:nvPr/>
      </p:nvGrpSpPr>
      <p:grpSpPr>
        <a:xfrm>
          <a:off x="0" y="0"/>
          <a:ext cx="0" cy="0"/>
          <a:chOff x="0" y="0"/>
          <a:chExt cx="0" cy="0"/>
        </a:xfrm>
      </p:grpSpPr>
      <p:sp>
        <p:nvSpPr>
          <p:cNvPr id="127" name="Google Shape;127;p22"/>
          <p:cNvSpPr/>
          <p:nvPr/>
        </p:nvSpPr>
        <p:spPr>
          <a:xfrm>
            <a:off x="228600" y="171450"/>
            <a:ext cx="8695800" cy="1069800"/>
          </a:xfrm>
          <a:prstGeom prst="roundRect">
            <a:avLst>
              <a:gd fmla="val 7136" name="adj"/>
            </a:avLst>
          </a:prstGeom>
          <a:gradFill>
            <a:gsLst>
              <a:gs pos="0">
                <a:srgbClr val="E65C01"/>
              </a:gs>
              <a:gs pos="90000">
                <a:srgbClr val="FFB585"/>
              </a:gs>
              <a:gs pos="100000">
                <a:srgbClr val="FFB585"/>
              </a:gs>
            </a:gsLst>
            <a:lin ang="5400012" scaled="0"/>
          </a:gra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rgbClr val="FFFFFF"/>
              </a:solidFill>
              <a:latin typeface="Arial Black"/>
              <a:ea typeface="Arial Black"/>
              <a:cs typeface="Arial Black"/>
              <a:sym typeface="Arial Black"/>
            </a:endParaRPr>
          </a:p>
        </p:txBody>
      </p:sp>
      <p:grpSp>
        <p:nvGrpSpPr>
          <p:cNvPr id="128" name="Google Shape;128;p22"/>
          <p:cNvGrpSpPr/>
          <p:nvPr/>
        </p:nvGrpSpPr>
        <p:grpSpPr>
          <a:xfrm>
            <a:off x="211645" y="535702"/>
            <a:ext cx="8723415" cy="997484"/>
            <a:chOff x="-3905251" y="4294188"/>
            <a:chExt cx="13027800" cy="1892400"/>
          </a:xfrm>
        </p:grpSpPr>
        <p:sp>
          <p:nvSpPr>
            <p:cNvPr id="129" name="Google Shape;129;p22"/>
            <p:cNvSpPr/>
            <p:nvPr/>
          </p:nvSpPr>
          <p:spPr>
            <a:xfrm>
              <a:off x="4810125" y="4500563"/>
              <a:ext cx="4295700" cy="1016100"/>
            </a:xfrm>
            <a:custGeom>
              <a:rect b="b" l="l" r="r" t="t"/>
              <a:pathLst>
                <a:path extrusionOk="0" h="120000" w="120000">
                  <a:moveTo>
                    <a:pt x="119733" y="0"/>
                  </a:moveTo>
                  <a:lnTo>
                    <a:pt x="119733" y="0"/>
                  </a:lnTo>
                  <a:lnTo>
                    <a:pt x="114678" y="3375"/>
                  </a:lnTo>
                  <a:lnTo>
                    <a:pt x="109534" y="7125"/>
                  </a:lnTo>
                  <a:lnTo>
                    <a:pt x="104301" y="11250"/>
                  </a:lnTo>
                  <a:lnTo>
                    <a:pt x="98891" y="15375"/>
                  </a:lnTo>
                  <a:lnTo>
                    <a:pt x="93392" y="20250"/>
                  </a:lnTo>
                  <a:lnTo>
                    <a:pt x="87716" y="25125"/>
                  </a:lnTo>
                  <a:lnTo>
                    <a:pt x="81951" y="30750"/>
                  </a:lnTo>
                  <a:lnTo>
                    <a:pt x="76008" y="36375"/>
                  </a:lnTo>
                  <a:lnTo>
                    <a:pt x="76008" y="36375"/>
                  </a:lnTo>
                  <a:lnTo>
                    <a:pt x="65277" y="47250"/>
                  </a:lnTo>
                  <a:lnTo>
                    <a:pt x="54811" y="57000"/>
                  </a:lnTo>
                  <a:lnTo>
                    <a:pt x="44789" y="66000"/>
                  </a:lnTo>
                  <a:lnTo>
                    <a:pt x="35121" y="74625"/>
                  </a:lnTo>
                  <a:lnTo>
                    <a:pt x="25898" y="82125"/>
                  </a:lnTo>
                  <a:lnTo>
                    <a:pt x="16940" y="88875"/>
                  </a:lnTo>
                  <a:lnTo>
                    <a:pt x="8337" y="95250"/>
                  </a:lnTo>
                  <a:lnTo>
                    <a:pt x="0" y="100875"/>
                  </a:lnTo>
                  <a:lnTo>
                    <a:pt x="0" y="100875"/>
                  </a:lnTo>
                  <a:lnTo>
                    <a:pt x="5764" y="104250"/>
                  </a:lnTo>
                  <a:lnTo>
                    <a:pt x="11263" y="107250"/>
                  </a:lnTo>
                  <a:lnTo>
                    <a:pt x="16585" y="109875"/>
                  </a:lnTo>
                  <a:lnTo>
                    <a:pt x="21818" y="112125"/>
                  </a:lnTo>
                  <a:lnTo>
                    <a:pt x="26873" y="114375"/>
                  </a:lnTo>
                  <a:lnTo>
                    <a:pt x="31751" y="115875"/>
                  </a:lnTo>
                  <a:lnTo>
                    <a:pt x="36452" y="117375"/>
                  </a:lnTo>
                  <a:lnTo>
                    <a:pt x="41064" y="118500"/>
                  </a:lnTo>
                  <a:lnTo>
                    <a:pt x="45587" y="119250"/>
                  </a:lnTo>
                  <a:lnTo>
                    <a:pt x="49933" y="119625"/>
                  </a:lnTo>
                  <a:lnTo>
                    <a:pt x="54101" y="120000"/>
                  </a:lnTo>
                  <a:lnTo>
                    <a:pt x="58181" y="120000"/>
                  </a:lnTo>
                  <a:lnTo>
                    <a:pt x="62172" y="119625"/>
                  </a:lnTo>
                  <a:lnTo>
                    <a:pt x="66075" y="119250"/>
                  </a:lnTo>
                  <a:lnTo>
                    <a:pt x="69800" y="118500"/>
                  </a:lnTo>
                  <a:lnTo>
                    <a:pt x="73436" y="117375"/>
                  </a:lnTo>
                  <a:lnTo>
                    <a:pt x="76895" y="116250"/>
                  </a:lnTo>
                  <a:lnTo>
                    <a:pt x="80354" y="114750"/>
                  </a:lnTo>
                  <a:lnTo>
                    <a:pt x="83636" y="112875"/>
                  </a:lnTo>
                  <a:lnTo>
                    <a:pt x="86917" y="111000"/>
                  </a:lnTo>
                  <a:lnTo>
                    <a:pt x="90022" y="108750"/>
                  </a:lnTo>
                  <a:lnTo>
                    <a:pt x="93126" y="106500"/>
                  </a:lnTo>
                  <a:lnTo>
                    <a:pt x="96053" y="103875"/>
                  </a:lnTo>
                  <a:lnTo>
                    <a:pt x="98980" y="101250"/>
                  </a:lnTo>
                  <a:lnTo>
                    <a:pt x="101818" y="98250"/>
                  </a:lnTo>
                  <a:lnTo>
                    <a:pt x="104567" y="95250"/>
                  </a:lnTo>
                  <a:lnTo>
                    <a:pt x="107228" y="91875"/>
                  </a:lnTo>
                  <a:lnTo>
                    <a:pt x="109889" y="88500"/>
                  </a:lnTo>
                  <a:lnTo>
                    <a:pt x="114944" y="81000"/>
                  </a:lnTo>
                  <a:lnTo>
                    <a:pt x="119822" y="73125"/>
                  </a:lnTo>
                  <a:lnTo>
                    <a:pt x="119822" y="73125"/>
                  </a:lnTo>
                  <a:lnTo>
                    <a:pt x="120000" y="72750"/>
                  </a:lnTo>
                  <a:lnTo>
                    <a:pt x="120000" y="72750"/>
                  </a:lnTo>
                  <a:lnTo>
                    <a:pt x="120000" y="0"/>
                  </a:lnTo>
                  <a:lnTo>
                    <a:pt x="120000" y="0"/>
                  </a:lnTo>
                  <a:lnTo>
                    <a:pt x="119733" y="0"/>
                  </a:lnTo>
                  <a:lnTo>
                    <a:pt x="119733" y="0"/>
                  </a:lnTo>
                  <a:close/>
                </a:path>
              </a:pathLst>
            </a:custGeom>
            <a:solidFill>
              <a:schemeClr val="lt2">
                <a:alpha val="28630"/>
              </a:schemeClr>
            </a:solidFill>
            <a:ln>
              <a:noFill/>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sz="1800">
                <a:solidFill>
                  <a:srgbClr val="000000"/>
                </a:solidFill>
                <a:latin typeface="Candara"/>
                <a:ea typeface="Candara"/>
                <a:cs typeface="Candara"/>
                <a:sym typeface="Candara"/>
              </a:endParaRPr>
            </a:p>
          </p:txBody>
        </p:sp>
        <p:sp>
          <p:nvSpPr>
            <p:cNvPr id="130" name="Google Shape;130;p22"/>
            <p:cNvSpPr/>
            <p:nvPr/>
          </p:nvSpPr>
          <p:spPr>
            <a:xfrm>
              <a:off x="-309563" y="4318000"/>
              <a:ext cx="8280300" cy="1209600"/>
            </a:xfrm>
            <a:custGeom>
              <a:rect b="b" l="l" r="r" t="t"/>
              <a:pathLst>
                <a:path extrusionOk="0" h="120000" w="120000">
                  <a:moveTo>
                    <a:pt x="120000" y="112440"/>
                  </a:moveTo>
                  <a:lnTo>
                    <a:pt x="120000" y="112440"/>
                  </a:lnTo>
                  <a:lnTo>
                    <a:pt x="117377" y="110236"/>
                  </a:lnTo>
                  <a:lnTo>
                    <a:pt x="114662" y="108031"/>
                  </a:lnTo>
                  <a:lnTo>
                    <a:pt x="109003" y="102677"/>
                  </a:lnTo>
                  <a:lnTo>
                    <a:pt x="103021" y="96062"/>
                  </a:lnTo>
                  <a:lnTo>
                    <a:pt x="96717" y="88818"/>
                  </a:lnTo>
                  <a:lnTo>
                    <a:pt x="90046" y="80000"/>
                  </a:lnTo>
                  <a:lnTo>
                    <a:pt x="83006" y="70236"/>
                  </a:lnTo>
                  <a:lnTo>
                    <a:pt x="75598" y="58897"/>
                  </a:lnTo>
                  <a:lnTo>
                    <a:pt x="67776" y="46614"/>
                  </a:lnTo>
                  <a:lnTo>
                    <a:pt x="67776" y="46614"/>
                  </a:lnTo>
                  <a:lnTo>
                    <a:pt x="64693" y="41889"/>
                  </a:lnTo>
                  <a:lnTo>
                    <a:pt x="61702" y="37165"/>
                  </a:lnTo>
                  <a:lnTo>
                    <a:pt x="58803" y="33070"/>
                  </a:lnTo>
                  <a:lnTo>
                    <a:pt x="55904" y="28976"/>
                  </a:lnTo>
                  <a:lnTo>
                    <a:pt x="53098" y="25511"/>
                  </a:lnTo>
                  <a:lnTo>
                    <a:pt x="50383" y="22047"/>
                  </a:lnTo>
                  <a:lnTo>
                    <a:pt x="47714" y="18897"/>
                  </a:lnTo>
                  <a:lnTo>
                    <a:pt x="45092" y="16062"/>
                  </a:lnTo>
                  <a:lnTo>
                    <a:pt x="42561" y="13543"/>
                  </a:lnTo>
                  <a:lnTo>
                    <a:pt x="40030" y="11338"/>
                  </a:lnTo>
                  <a:lnTo>
                    <a:pt x="35245" y="7244"/>
                  </a:lnTo>
                  <a:lnTo>
                    <a:pt x="30690" y="4409"/>
                  </a:lnTo>
                  <a:lnTo>
                    <a:pt x="26411" y="2204"/>
                  </a:lnTo>
                  <a:lnTo>
                    <a:pt x="22315" y="629"/>
                  </a:lnTo>
                  <a:lnTo>
                    <a:pt x="18450" y="0"/>
                  </a:lnTo>
                  <a:lnTo>
                    <a:pt x="14815" y="0"/>
                  </a:lnTo>
                  <a:lnTo>
                    <a:pt x="11411" y="629"/>
                  </a:lnTo>
                  <a:lnTo>
                    <a:pt x="8236" y="1574"/>
                  </a:lnTo>
                  <a:lnTo>
                    <a:pt x="5291" y="3149"/>
                  </a:lnTo>
                  <a:lnTo>
                    <a:pt x="2530" y="5039"/>
                  </a:lnTo>
                  <a:lnTo>
                    <a:pt x="0" y="7559"/>
                  </a:lnTo>
                  <a:lnTo>
                    <a:pt x="0" y="7559"/>
                  </a:lnTo>
                  <a:lnTo>
                    <a:pt x="3542" y="10393"/>
                  </a:lnTo>
                  <a:lnTo>
                    <a:pt x="7223" y="13543"/>
                  </a:lnTo>
                  <a:lnTo>
                    <a:pt x="11042" y="17637"/>
                  </a:lnTo>
                  <a:lnTo>
                    <a:pt x="15000" y="22047"/>
                  </a:lnTo>
                  <a:lnTo>
                    <a:pt x="19095" y="27401"/>
                  </a:lnTo>
                  <a:lnTo>
                    <a:pt x="23328" y="33070"/>
                  </a:lnTo>
                  <a:lnTo>
                    <a:pt x="27745" y="39370"/>
                  </a:lnTo>
                  <a:lnTo>
                    <a:pt x="32254" y="46614"/>
                  </a:lnTo>
                  <a:lnTo>
                    <a:pt x="32254" y="46614"/>
                  </a:lnTo>
                  <a:lnTo>
                    <a:pt x="40398" y="59527"/>
                  </a:lnTo>
                  <a:lnTo>
                    <a:pt x="48128" y="70866"/>
                  </a:lnTo>
                  <a:lnTo>
                    <a:pt x="55398" y="81259"/>
                  </a:lnTo>
                  <a:lnTo>
                    <a:pt x="58941" y="85669"/>
                  </a:lnTo>
                  <a:lnTo>
                    <a:pt x="62300" y="90078"/>
                  </a:lnTo>
                  <a:lnTo>
                    <a:pt x="65613" y="94173"/>
                  </a:lnTo>
                  <a:lnTo>
                    <a:pt x="68834" y="97637"/>
                  </a:lnTo>
                  <a:lnTo>
                    <a:pt x="71963" y="101102"/>
                  </a:lnTo>
                  <a:lnTo>
                    <a:pt x="75000" y="104251"/>
                  </a:lnTo>
                  <a:lnTo>
                    <a:pt x="77944" y="106771"/>
                  </a:lnTo>
                  <a:lnTo>
                    <a:pt x="80797" y="109291"/>
                  </a:lnTo>
                  <a:lnTo>
                    <a:pt x="83558" y="111496"/>
                  </a:lnTo>
                  <a:lnTo>
                    <a:pt x="86273" y="113700"/>
                  </a:lnTo>
                  <a:lnTo>
                    <a:pt x="88895" y="115275"/>
                  </a:lnTo>
                  <a:lnTo>
                    <a:pt x="91426" y="116535"/>
                  </a:lnTo>
                  <a:lnTo>
                    <a:pt x="93865" y="117795"/>
                  </a:lnTo>
                  <a:lnTo>
                    <a:pt x="96257" y="118740"/>
                  </a:lnTo>
                  <a:lnTo>
                    <a:pt x="98604" y="119370"/>
                  </a:lnTo>
                  <a:lnTo>
                    <a:pt x="100858" y="120000"/>
                  </a:lnTo>
                  <a:lnTo>
                    <a:pt x="103021" y="120000"/>
                  </a:lnTo>
                  <a:lnTo>
                    <a:pt x="105138" y="120000"/>
                  </a:lnTo>
                  <a:lnTo>
                    <a:pt x="107208" y="119685"/>
                  </a:lnTo>
                  <a:lnTo>
                    <a:pt x="109187" y="119370"/>
                  </a:lnTo>
                  <a:lnTo>
                    <a:pt x="111119" y="118740"/>
                  </a:lnTo>
                  <a:lnTo>
                    <a:pt x="113006" y="117795"/>
                  </a:lnTo>
                  <a:lnTo>
                    <a:pt x="114846" y="116535"/>
                  </a:lnTo>
                  <a:lnTo>
                    <a:pt x="116595" y="115275"/>
                  </a:lnTo>
                  <a:lnTo>
                    <a:pt x="118343" y="114015"/>
                  </a:lnTo>
                  <a:lnTo>
                    <a:pt x="120000" y="112440"/>
                  </a:lnTo>
                  <a:lnTo>
                    <a:pt x="120000" y="112440"/>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sz="1800">
                <a:solidFill>
                  <a:srgbClr val="000000"/>
                </a:solidFill>
                <a:latin typeface="Candara"/>
                <a:ea typeface="Candara"/>
                <a:cs typeface="Candara"/>
                <a:sym typeface="Candara"/>
              </a:endParaRPr>
            </a:p>
          </p:txBody>
        </p:sp>
        <p:sp>
          <p:nvSpPr>
            <p:cNvPr id="131" name="Google Shape;131;p22"/>
            <p:cNvSpPr/>
            <p:nvPr/>
          </p:nvSpPr>
          <p:spPr>
            <a:xfrm>
              <a:off x="3175" y="4335463"/>
              <a:ext cx="8166000" cy="1101600"/>
            </a:xfrm>
            <a:custGeom>
              <a:rect b="b" l="l" r="r" t="t"/>
              <a:pathLst>
                <a:path extrusionOk="0" h="120000" w="120000">
                  <a:moveTo>
                    <a:pt x="0" y="12103"/>
                  </a:moveTo>
                  <a:lnTo>
                    <a:pt x="0" y="12103"/>
                  </a:lnTo>
                  <a:lnTo>
                    <a:pt x="419" y="11412"/>
                  </a:lnTo>
                  <a:lnTo>
                    <a:pt x="1679" y="9682"/>
                  </a:lnTo>
                  <a:lnTo>
                    <a:pt x="3825" y="7262"/>
                  </a:lnTo>
                  <a:lnTo>
                    <a:pt x="5225" y="5878"/>
                  </a:lnTo>
                  <a:lnTo>
                    <a:pt x="6858" y="4495"/>
                  </a:lnTo>
                  <a:lnTo>
                    <a:pt x="8678" y="3458"/>
                  </a:lnTo>
                  <a:lnTo>
                    <a:pt x="10777" y="2420"/>
                  </a:lnTo>
                  <a:lnTo>
                    <a:pt x="13063" y="1383"/>
                  </a:lnTo>
                  <a:lnTo>
                    <a:pt x="15629" y="691"/>
                  </a:lnTo>
                  <a:lnTo>
                    <a:pt x="18429" y="345"/>
                  </a:lnTo>
                  <a:lnTo>
                    <a:pt x="21461" y="0"/>
                  </a:lnTo>
                  <a:lnTo>
                    <a:pt x="24727" y="345"/>
                  </a:lnTo>
                  <a:lnTo>
                    <a:pt x="28227" y="1037"/>
                  </a:lnTo>
                  <a:lnTo>
                    <a:pt x="32006" y="2420"/>
                  </a:lnTo>
                  <a:lnTo>
                    <a:pt x="36018" y="4149"/>
                  </a:lnTo>
                  <a:lnTo>
                    <a:pt x="40264" y="6916"/>
                  </a:lnTo>
                  <a:lnTo>
                    <a:pt x="44790" y="10028"/>
                  </a:lnTo>
                  <a:lnTo>
                    <a:pt x="49595" y="13832"/>
                  </a:lnTo>
                  <a:lnTo>
                    <a:pt x="54634" y="18328"/>
                  </a:lnTo>
                  <a:lnTo>
                    <a:pt x="59953" y="23861"/>
                  </a:lnTo>
                  <a:lnTo>
                    <a:pt x="65505" y="30086"/>
                  </a:lnTo>
                  <a:lnTo>
                    <a:pt x="71337" y="37348"/>
                  </a:lnTo>
                  <a:lnTo>
                    <a:pt x="77449" y="45994"/>
                  </a:lnTo>
                  <a:lnTo>
                    <a:pt x="83841" y="55331"/>
                  </a:lnTo>
                  <a:lnTo>
                    <a:pt x="90513" y="65706"/>
                  </a:lnTo>
                  <a:lnTo>
                    <a:pt x="97465" y="77463"/>
                  </a:lnTo>
                  <a:lnTo>
                    <a:pt x="104696" y="90259"/>
                  </a:lnTo>
                  <a:lnTo>
                    <a:pt x="112208" y="104438"/>
                  </a:lnTo>
                  <a:lnTo>
                    <a:pt x="120000" y="120000"/>
                  </a:lnTo>
                </a:path>
              </a:pathLst>
            </a:custGeom>
            <a:no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sz="1800">
                <a:solidFill>
                  <a:srgbClr val="000000"/>
                </a:solidFill>
                <a:latin typeface="Candara"/>
                <a:ea typeface="Candara"/>
                <a:cs typeface="Candara"/>
                <a:sym typeface="Candara"/>
              </a:endParaRPr>
            </a:p>
          </p:txBody>
        </p:sp>
        <p:sp>
          <p:nvSpPr>
            <p:cNvPr id="132" name="Google Shape;132;p22"/>
            <p:cNvSpPr/>
            <p:nvPr/>
          </p:nvSpPr>
          <p:spPr>
            <a:xfrm>
              <a:off x="4156075" y="4316413"/>
              <a:ext cx="4940400" cy="927000"/>
            </a:xfrm>
            <a:custGeom>
              <a:rect b="b" l="l" r="r" t="t"/>
              <a:pathLst>
                <a:path extrusionOk="0" h="120000" w="120000">
                  <a:moveTo>
                    <a:pt x="0" y="119999"/>
                  </a:moveTo>
                  <a:lnTo>
                    <a:pt x="0" y="119999"/>
                  </a:lnTo>
                  <a:lnTo>
                    <a:pt x="3470" y="115068"/>
                  </a:lnTo>
                  <a:lnTo>
                    <a:pt x="12956" y="102328"/>
                  </a:lnTo>
                  <a:lnTo>
                    <a:pt x="19511" y="93698"/>
                  </a:lnTo>
                  <a:lnTo>
                    <a:pt x="27069" y="84246"/>
                  </a:lnTo>
                  <a:lnTo>
                    <a:pt x="35475" y="73972"/>
                  </a:lnTo>
                  <a:lnTo>
                    <a:pt x="44498" y="62876"/>
                  </a:lnTo>
                  <a:lnTo>
                    <a:pt x="54061" y="52191"/>
                  </a:lnTo>
                  <a:lnTo>
                    <a:pt x="63856" y="41506"/>
                  </a:lnTo>
                  <a:lnTo>
                    <a:pt x="73881" y="31643"/>
                  </a:lnTo>
                  <a:lnTo>
                    <a:pt x="83830" y="22191"/>
                  </a:lnTo>
                  <a:lnTo>
                    <a:pt x="88766" y="18082"/>
                  </a:lnTo>
                  <a:lnTo>
                    <a:pt x="93547" y="13972"/>
                  </a:lnTo>
                  <a:lnTo>
                    <a:pt x="98329" y="10684"/>
                  </a:lnTo>
                  <a:lnTo>
                    <a:pt x="102956" y="7397"/>
                  </a:lnTo>
                  <a:lnTo>
                    <a:pt x="107506" y="4931"/>
                  </a:lnTo>
                  <a:lnTo>
                    <a:pt x="111825" y="2876"/>
                  </a:lnTo>
                  <a:lnTo>
                    <a:pt x="115989" y="1232"/>
                  </a:lnTo>
                  <a:lnTo>
                    <a:pt x="120000" y="0"/>
                  </a:lnTo>
                </a:path>
              </a:pathLst>
            </a:custGeom>
            <a:no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sz="1800">
                <a:solidFill>
                  <a:srgbClr val="000000"/>
                </a:solidFill>
                <a:latin typeface="Candara"/>
                <a:ea typeface="Candara"/>
                <a:cs typeface="Candara"/>
                <a:sym typeface="Candara"/>
              </a:endParaRPr>
            </a:p>
          </p:txBody>
        </p:sp>
        <p:sp>
          <p:nvSpPr>
            <p:cNvPr id="133" name="Google Shape;133;p22"/>
            <p:cNvSpPr/>
            <p:nvPr/>
          </p:nvSpPr>
          <p:spPr>
            <a:xfrm>
              <a:off x="-3905251" y="4294188"/>
              <a:ext cx="13027800" cy="1892400"/>
            </a:xfrm>
            <a:custGeom>
              <a:rect b="b" l="l" r="r" t="t"/>
              <a:pathLst>
                <a:path extrusionOk="0" h="120000" w="120000">
                  <a:moveTo>
                    <a:pt x="119941" y="51543"/>
                  </a:moveTo>
                  <a:lnTo>
                    <a:pt x="119941" y="51543"/>
                  </a:lnTo>
                  <a:lnTo>
                    <a:pt x="118828" y="54563"/>
                  </a:lnTo>
                  <a:lnTo>
                    <a:pt x="117715" y="57382"/>
                  </a:lnTo>
                  <a:lnTo>
                    <a:pt x="116544" y="60000"/>
                  </a:lnTo>
                  <a:lnTo>
                    <a:pt x="115344" y="62416"/>
                  </a:lnTo>
                  <a:lnTo>
                    <a:pt x="114114" y="64832"/>
                  </a:lnTo>
                  <a:lnTo>
                    <a:pt x="112825" y="67046"/>
                  </a:lnTo>
                  <a:lnTo>
                    <a:pt x="111508" y="68859"/>
                  </a:lnTo>
                  <a:lnTo>
                    <a:pt x="110131" y="70671"/>
                  </a:lnTo>
                  <a:lnTo>
                    <a:pt x="108696" y="72281"/>
                  </a:lnTo>
                  <a:lnTo>
                    <a:pt x="107203" y="73489"/>
                  </a:lnTo>
                  <a:lnTo>
                    <a:pt x="105651" y="74697"/>
                  </a:lnTo>
                  <a:lnTo>
                    <a:pt x="104040" y="75503"/>
                  </a:lnTo>
                  <a:lnTo>
                    <a:pt x="102371" y="76308"/>
                  </a:lnTo>
                  <a:lnTo>
                    <a:pt x="100614" y="76711"/>
                  </a:lnTo>
                  <a:lnTo>
                    <a:pt x="98799" y="76711"/>
                  </a:lnTo>
                  <a:lnTo>
                    <a:pt x="96896" y="76510"/>
                  </a:lnTo>
                  <a:lnTo>
                    <a:pt x="94904" y="76107"/>
                  </a:lnTo>
                  <a:lnTo>
                    <a:pt x="92855" y="75503"/>
                  </a:lnTo>
                  <a:lnTo>
                    <a:pt x="90717" y="74496"/>
                  </a:lnTo>
                  <a:lnTo>
                    <a:pt x="88462" y="73087"/>
                  </a:lnTo>
                  <a:lnTo>
                    <a:pt x="86120" y="71476"/>
                  </a:lnTo>
                  <a:lnTo>
                    <a:pt x="83689" y="69463"/>
                  </a:lnTo>
                  <a:lnTo>
                    <a:pt x="81171" y="67248"/>
                  </a:lnTo>
                  <a:lnTo>
                    <a:pt x="78535" y="64630"/>
                  </a:lnTo>
                  <a:lnTo>
                    <a:pt x="75783" y="61610"/>
                  </a:lnTo>
                  <a:lnTo>
                    <a:pt x="72942" y="58187"/>
                  </a:lnTo>
                  <a:lnTo>
                    <a:pt x="69956" y="54362"/>
                  </a:lnTo>
                  <a:lnTo>
                    <a:pt x="66881" y="50335"/>
                  </a:lnTo>
                  <a:lnTo>
                    <a:pt x="63660" y="45704"/>
                  </a:lnTo>
                  <a:lnTo>
                    <a:pt x="60351" y="40872"/>
                  </a:lnTo>
                  <a:lnTo>
                    <a:pt x="56896" y="35637"/>
                  </a:lnTo>
                  <a:lnTo>
                    <a:pt x="53294" y="29798"/>
                  </a:lnTo>
                  <a:lnTo>
                    <a:pt x="53294" y="29798"/>
                  </a:lnTo>
                  <a:lnTo>
                    <a:pt x="49721" y="24161"/>
                  </a:lnTo>
                  <a:lnTo>
                    <a:pt x="46266" y="19328"/>
                  </a:lnTo>
                  <a:lnTo>
                    <a:pt x="42957" y="14899"/>
                  </a:lnTo>
                  <a:lnTo>
                    <a:pt x="39795" y="11275"/>
                  </a:lnTo>
                  <a:lnTo>
                    <a:pt x="36778" y="8255"/>
                  </a:lnTo>
                  <a:lnTo>
                    <a:pt x="33879" y="5637"/>
                  </a:lnTo>
                  <a:lnTo>
                    <a:pt x="31127" y="3624"/>
                  </a:lnTo>
                  <a:lnTo>
                    <a:pt x="28521" y="2013"/>
                  </a:lnTo>
                  <a:lnTo>
                    <a:pt x="26002" y="1006"/>
                  </a:lnTo>
                  <a:lnTo>
                    <a:pt x="23660" y="201"/>
                  </a:lnTo>
                  <a:lnTo>
                    <a:pt x="21405" y="0"/>
                  </a:lnTo>
                  <a:lnTo>
                    <a:pt x="19297" y="0"/>
                  </a:lnTo>
                  <a:lnTo>
                    <a:pt x="17306" y="402"/>
                  </a:lnTo>
                  <a:lnTo>
                    <a:pt x="15431" y="1006"/>
                  </a:lnTo>
                  <a:lnTo>
                    <a:pt x="13674" y="2013"/>
                  </a:lnTo>
                  <a:lnTo>
                    <a:pt x="12035" y="3020"/>
                  </a:lnTo>
                  <a:lnTo>
                    <a:pt x="10483" y="4429"/>
                  </a:lnTo>
                  <a:lnTo>
                    <a:pt x="9077" y="5838"/>
                  </a:lnTo>
                  <a:lnTo>
                    <a:pt x="7759" y="7449"/>
                  </a:lnTo>
                  <a:lnTo>
                    <a:pt x="6588" y="9261"/>
                  </a:lnTo>
                  <a:lnTo>
                    <a:pt x="5475" y="10872"/>
                  </a:lnTo>
                  <a:lnTo>
                    <a:pt x="4509" y="12684"/>
                  </a:lnTo>
                  <a:lnTo>
                    <a:pt x="3631" y="14496"/>
                  </a:lnTo>
                  <a:lnTo>
                    <a:pt x="2840" y="16107"/>
                  </a:lnTo>
                  <a:lnTo>
                    <a:pt x="2166" y="17718"/>
                  </a:lnTo>
                  <a:lnTo>
                    <a:pt x="1581" y="19328"/>
                  </a:lnTo>
                  <a:lnTo>
                    <a:pt x="702" y="21744"/>
                  </a:lnTo>
                  <a:lnTo>
                    <a:pt x="175" y="23557"/>
                  </a:lnTo>
                  <a:lnTo>
                    <a:pt x="0" y="24161"/>
                  </a:lnTo>
                  <a:lnTo>
                    <a:pt x="0" y="120000"/>
                  </a:lnTo>
                  <a:lnTo>
                    <a:pt x="119941" y="120000"/>
                  </a:lnTo>
                  <a:lnTo>
                    <a:pt x="119941" y="120000"/>
                  </a:lnTo>
                  <a:lnTo>
                    <a:pt x="120000" y="119395"/>
                  </a:lnTo>
                  <a:lnTo>
                    <a:pt x="120000" y="119395"/>
                  </a:lnTo>
                  <a:lnTo>
                    <a:pt x="120000" y="51342"/>
                  </a:lnTo>
                  <a:lnTo>
                    <a:pt x="120000" y="51342"/>
                  </a:lnTo>
                  <a:lnTo>
                    <a:pt x="119941" y="51543"/>
                  </a:lnTo>
                  <a:lnTo>
                    <a:pt x="119941" y="51543"/>
                  </a:lnTo>
                  <a:close/>
                </a:path>
              </a:pathLst>
            </a:custGeom>
            <a:solidFill>
              <a:schemeClr val="lt1"/>
            </a:solidFill>
            <a:ln>
              <a:noFill/>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sz="1800">
                <a:solidFill>
                  <a:srgbClr val="000000"/>
                </a:solidFill>
                <a:latin typeface="Candara"/>
                <a:ea typeface="Candara"/>
                <a:cs typeface="Candara"/>
                <a:sym typeface="Candara"/>
              </a:endParaRPr>
            </a:p>
          </p:txBody>
        </p:sp>
      </p:grpSp>
      <p:sp>
        <p:nvSpPr>
          <p:cNvPr id="134" name="Google Shape;134;p22"/>
          <p:cNvSpPr txBox="1"/>
          <p:nvPr>
            <p:ph idx="10" type="dt"/>
          </p:nvPr>
        </p:nvSpPr>
        <p:spPr>
          <a:xfrm>
            <a:off x="5163672" y="4687623"/>
            <a:ext cx="3786600" cy="273900"/>
          </a:xfrm>
          <a:prstGeom prst="rect">
            <a:avLst/>
          </a:prstGeom>
          <a:noFill/>
          <a:ln>
            <a:noFill/>
          </a:ln>
        </p:spPr>
        <p:txBody>
          <a:bodyPr anchorCtr="0" anchor="ctr" bIns="91425" lIns="91425" spcFirstLastPara="1" rIns="91425" wrap="square" tIns="91425">
            <a:noAutofit/>
          </a:bodyPr>
          <a:lstStyle>
            <a:lvl1pPr indent="0" lvl="0" marL="0" marR="0" rtl="1" algn="r">
              <a:spcBef>
                <a:spcPts val="0"/>
              </a:spcBef>
              <a:spcAft>
                <a:spcPts val="0"/>
              </a:spcAft>
              <a:buSzPts val="1400"/>
              <a:buNone/>
              <a:defRPr sz="1000">
                <a:solidFill>
                  <a:schemeClr val="dk2"/>
                </a:solidFill>
                <a:latin typeface="Arial Black"/>
                <a:ea typeface="Arial Black"/>
                <a:cs typeface="Arial Black"/>
                <a:sym typeface="Arial Black"/>
              </a:defRPr>
            </a:lvl1pPr>
            <a:lvl2pPr indent="0" lvl="1" marL="457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2pPr>
            <a:lvl3pPr indent="0" lvl="2" marL="914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3pPr>
            <a:lvl4pPr indent="0" lvl="3" marL="1371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4pPr>
            <a:lvl5pPr indent="0" lvl="4" marL="18288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5pPr>
            <a:lvl6pPr indent="0" lvl="5" marL="22860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6pPr>
            <a:lvl7pPr indent="0" lvl="6" marL="2743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7pPr>
            <a:lvl8pPr indent="0" lvl="7" marL="3200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8pPr>
            <a:lvl9pPr indent="0" lvl="8" marL="3657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9pPr>
          </a:lstStyle>
          <a:p/>
        </p:txBody>
      </p:sp>
      <p:sp>
        <p:nvSpPr>
          <p:cNvPr id="135" name="Google Shape;135;p22"/>
          <p:cNvSpPr txBox="1"/>
          <p:nvPr>
            <p:ph idx="11" type="ftr"/>
          </p:nvPr>
        </p:nvSpPr>
        <p:spPr>
          <a:xfrm>
            <a:off x="193638" y="4687623"/>
            <a:ext cx="3786600" cy="273900"/>
          </a:xfrm>
          <a:prstGeom prst="rect">
            <a:avLst/>
          </a:prstGeom>
          <a:noFill/>
          <a:ln>
            <a:noFill/>
          </a:ln>
        </p:spPr>
        <p:txBody>
          <a:bodyPr anchorCtr="0" anchor="ctr" bIns="91425" lIns="91425" spcFirstLastPara="1" rIns="91425" wrap="square" tIns="91425">
            <a:noAutofit/>
          </a:bodyPr>
          <a:lstStyle>
            <a:lvl1pPr indent="0" lvl="0" marL="0" marR="0" rtl="1" algn="l">
              <a:spcBef>
                <a:spcPts val="0"/>
              </a:spcBef>
              <a:spcAft>
                <a:spcPts val="0"/>
              </a:spcAft>
              <a:buSzPts val="1400"/>
              <a:buNone/>
              <a:defRPr sz="1000">
                <a:solidFill>
                  <a:schemeClr val="dk2"/>
                </a:solidFill>
                <a:latin typeface="Arial Black"/>
                <a:ea typeface="Arial Black"/>
                <a:cs typeface="Arial Black"/>
                <a:sym typeface="Arial Black"/>
              </a:defRPr>
            </a:lvl1pPr>
            <a:lvl2pPr indent="0" lvl="1" marL="457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2pPr>
            <a:lvl3pPr indent="0" lvl="2" marL="914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3pPr>
            <a:lvl4pPr indent="0" lvl="3" marL="1371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4pPr>
            <a:lvl5pPr indent="0" lvl="4" marL="18288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5pPr>
            <a:lvl6pPr indent="0" lvl="5" marL="22860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6pPr>
            <a:lvl7pPr indent="0" lvl="6" marL="2743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7pPr>
            <a:lvl8pPr indent="0" lvl="7" marL="3200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8pPr>
            <a:lvl9pPr indent="0" lvl="8" marL="3657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9pPr>
          </a:lstStyle>
          <a:p/>
        </p:txBody>
      </p:sp>
      <p:sp>
        <p:nvSpPr>
          <p:cNvPr id="136" name="Google Shape;136;p22"/>
          <p:cNvSpPr txBox="1"/>
          <p:nvPr>
            <p:ph idx="12" type="sldNum"/>
          </p:nvPr>
        </p:nvSpPr>
        <p:spPr>
          <a:xfrm>
            <a:off x="3991088" y="4687622"/>
            <a:ext cx="1161900" cy="273900"/>
          </a:xfrm>
          <a:prstGeom prst="rect">
            <a:avLst/>
          </a:prstGeom>
          <a:noFill/>
          <a:ln>
            <a:noFill/>
          </a:ln>
        </p:spPr>
        <p:txBody>
          <a:bodyPr anchorCtr="0" anchor="ctr" bIns="45700" lIns="91425" spcFirstLastPara="1" rIns="91425" wrap="square" tIns="45700">
            <a:noAutofit/>
          </a:bodyPr>
          <a:lstStyle>
            <a:lvl1pPr indent="0" lvl="0" marL="0" marR="0" rtl="1" algn="ctr">
              <a:spcBef>
                <a:spcPts val="0"/>
              </a:spcBef>
              <a:spcAft>
                <a:spcPts val="0"/>
              </a:spcAft>
              <a:buNone/>
              <a:defRPr sz="1000">
                <a:solidFill>
                  <a:srgbClr val="575F6D"/>
                </a:solidFill>
                <a:latin typeface="Arial Black"/>
                <a:ea typeface="Arial Black"/>
                <a:cs typeface="Arial Black"/>
                <a:sym typeface="Arial Black"/>
              </a:defRPr>
            </a:lvl1pPr>
            <a:lvl2pPr indent="0" lvl="1" marL="0" marR="0" rtl="1" algn="ctr">
              <a:spcBef>
                <a:spcPts val="0"/>
              </a:spcBef>
              <a:spcAft>
                <a:spcPts val="0"/>
              </a:spcAft>
              <a:buNone/>
              <a:defRPr sz="1000">
                <a:solidFill>
                  <a:srgbClr val="575F6D"/>
                </a:solidFill>
                <a:latin typeface="Arial Black"/>
                <a:ea typeface="Arial Black"/>
                <a:cs typeface="Arial Black"/>
                <a:sym typeface="Arial Black"/>
              </a:defRPr>
            </a:lvl2pPr>
            <a:lvl3pPr indent="0" lvl="2" marL="0" marR="0" rtl="1" algn="ctr">
              <a:spcBef>
                <a:spcPts val="0"/>
              </a:spcBef>
              <a:spcAft>
                <a:spcPts val="0"/>
              </a:spcAft>
              <a:buNone/>
              <a:defRPr sz="1000">
                <a:solidFill>
                  <a:srgbClr val="575F6D"/>
                </a:solidFill>
                <a:latin typeface="Arial Black"/>
                <a:ea typeface="Arial Black"/>
                <a:cs typeface="Arial Black"/>
                <a:sym typeface="Arial Black"/>
              </a:defRPr>
            </a:lvl3pPr>
            <a:lvl4pPr indent="0" lvl="3" marL="0" marR="0" rtl="1" algn="ctr">
              <a:spcBef>
                <a:spcPts val="0"/>
              </a:spcBef>
              <a:spcAft>
                <a:spcPts val="0"/>
              </a:spcAft>
              <a:buNone/>
              <a:defRPr sz="1000">
                <a:solidFill>
                  <a:srgbClr val="575F6D"/>
                </a:solidFill>
                <a:latin typeface="Arial Black"/>
                <a:ea typeface="Arial Black"/>
                <a:cs typeface="Arial Black"/>
                <a:sym typeface="Arial Black"/>
              </a:defRPr>
            </a:lvl4pPr>
            <a:lvl5pPr indent="0" lvl="4" marL="0" marR="0" rtl="1" algn="ctr">
              <a:spcBef>
                <a:spcPts val="0"/>
              </a:spcBef>
              <a:spcAft>
                <a:spcPts val="0"/>
              </a:spcAft>
              <a:buNone/>
              <a:defRPr sz="1000">
                <a:solidFill>
                  <a:srgbClr val="575F6D"/>
                </a:solidFill>
                <a:latin typeface="Arial Black"/>
                <a:ea typeface="Arial Black"/>
                <a:cs typeface="Arial Black"/>
                <a:sym typeface="Arial Black"/>
              </a:defRPr>
            </a:lvl5pPr>
            <a:lvl6pPr indent="0" lvl="5" marL="0" marR="0" rtl="1" algn="ctr">
              <a:spcBef>
                <a:spcPts val="0"/>
              </a:spcBef>
              <a:spcAft>
                <a:spcPts val="0"/>
              </a:spcAft>
              <a:buNone/>
              <a:defRPr sz="1000">
                <a:solidFill>
                  <a:srgbClr val="575F6D"/>
                </a:solidFill>
                <a:latin typeface="Arial Black"/>
                <a:ea typeface="Arial Black"/>
                <a:cs typeface="Arial Black"/>
                <a:sym typeface="Arial Black"/>
              </a:defRPr>
            </a:lvl6pPr>
            <a:lvl7pPr indent="0" lvl="6" marL="0" marR="0" rtl="1" algn="ctr">
              <a:spcBef>
                <a:spcPts val="0"/>
              </a:spcBef>
              <a:spcAft>
                <a:spcPts val="0"/>
              </a:spcAft>
              <a:buNone/>
              <a:defRPr sz="1000">
                <a:solidFill>
                  <a:srgbClr val="575F6D"/>
                </a:solidFill>
                <a:latin typeface="Arial Black"/>
                <a:ea typeface="Arial Black"/>
                <a:cs typeface="Arial Black"/>
                <a:sym typeface="Arial Black"/>
              </a:defRPr>
            </a:lvl7pPr>
            <a:lvl8pPr indent="0" lvl="7" marL="0" marR="0" rtl="1" algn="ctr">
              <a:spcBef>
                <a:spcPts val="0"/>
              </a:spcBef>
              <a:spcAft>
                <a:spcPts val="0"/>
              </a:spcAft>
              <a:buNone/>
              <a:defRPr sz="1000">
                <a:solidFill>
                  <a:srgbClr val="575F6D"/>
                </a:solidFill>
                <a:latin typeface="Arial Black"/>
                <a:ea typeface="Arial Black"/>
                <a:cs typeface="Arial Black"/>
                <a:sym typeface="Arial Black"/>
              </a:defRPr>
            </a:lvl8pPr>
            <a:lvl9pPr indent="0" lvl="8" marL="0" marR="0" rtl="1" algn="ctr">
              <a:spcBef>
                <a:spcPts val="0"/>
              </a:spcBef>
              <a:spcAft>
                <a:spcPts val="0"/>
              </a:spcAft>
              <a:buNone/>
              <a:defRPr sz="1000">
                <a:solidFill>
                  <a:srgbClr val="575F6D"/>
                </a:solidFill>
                <a:latin typeface="Arial Black"/>
                <a:ea typeface="Arial Black"/>
                <a:cs typeface="Arial Black"/>
                <a:sym typeface="Arial Black"/>
              </a:defRPr>
            </a:lvl9pPr>
          </a:lstStyle>
          <a:p>
            <a:pPr indent="0" lvl="0" marL="0" rtl="1" algn="ctr">
              <a:spcBef>
                <a:spcPts val="0"/>
              </a:spcBef>
              <a:spcAft>
                <a:spcPts val="0"/>
              </a:spcAft>
              <a:buNone/>
            </a:pPr>
            <a:fld id="{00000000-1234-1234-1234-123412341234}" type="slidenum">
              <a:rPr lang="iw"/>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וכן עם כיתוב" showMasterSp="0" type="objTx">
  <p:cSld name="OBJECT_WITH_CAPTION_TEXT">
    <p:spTree>
      <p:nvGrpSpPr>
        <p:cNvPr id="137" name="Shape 137"/>
        <p:cNvGrpSpPr/>
        <p:nvPr/>
      </p:nvGrpSpPr>
      <p:grpSpPr>
        <a:xfrm>
          <a:off x="0" y="0"/>
          <a:ext cx="0" cy="0"/>
          <a:chOff x="0" y="0"/>
          <a:chExt cx="0" cy="0"/>
        </a:xfrm>
      </p:grpSpPr>
      <p:sp>
        <p:nvSpPr>
          <p:cNvPr id="138" name="Google Shape;138;p23"/>
          <p:cNvSpPr/>
          <p:nvPr/>
        </p:nvSpPr>
        <p:spPr>
          <a:xfrm>
            <a:off x="228600" y="171450"/>
            <a:ext cx="8695800" cy="1069800"/>
          </a:xfrm>
          <a:prstGeom prst="roundRect">
            <a:avLst>
              <a:gd fmla="val 7136" name="adj"/>
            </a:avLst>
          </a:prstGeom>
          <a:gradFill>
            <a:gsLst>
              <a:gs pos="0">
                <a:srgbClr val="E65C01"/>
              </a:gs>
              <a:gs pos="90000">
                <a:srgbClr val="FFB585"/>
              </a:gs>
              <a:gs pos="100000">
                <a:srgbClr val="FFB585"/>
              </a:gs>
            </a:gsLst>
            <a:lin ang="5400012" scaled="0"/>
          </a:gra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rgbClr val="FFFFFF"/>
              </a:solidFill>
              <a:latin typeface="Arial Black"/>
              <a:ea typeface="Arial Black"/>
              <a:cs typeface="Arial Black"/>
              <a:sym typeface="Arial Black"/>
            </a:endParaRPr>
          </a:p>
        </p:txBody>
      </p:sp>
      <p:sp>
        <p:nvSpPr>
          <p:cNvPr id="139" name="Google Shape;139;p23"/>
          <p:cNvSpPr txBox="1"/>
          <p:nvPr>
            <p:ph idx="10" type="dt"/>
          </p:nvPr>
        </p:nvSpPr>
        <p:spPr>
          <a:xfrm>
            <a:off x="5163672" y="4687623"/>
            <a:ext cx="3786600" cy="273900"/>
          </a:xfrm>
          <a:prstGeom prst="rect">
            <a:avLst/>
          </a:prstGeom>
          <a:noFill/>
          <a:ln>
            <a:noFill/>
          </a:ln>
        </p:spPr>
        <p:txBody>
          <a:bodyPr anchorCtr="0" anchor="ctr" bIns="91425" lIns="91425" spcFirstLastPara="1" rIns="91425" wrap="square" tIns="91425">
            <a:noAutofit/>
          </a:bodyPr>
          <a:lstStyle>
            <a:lvl1pPr indent="0" lvl="0" marL="0" marR="0" rtl="1" algn="r">
              <a:spcBef>
                <a:spcPts val="0"/>
              </a:spcBef>
              <a:spcAft>
                <a:spcPts val="0"/>
              </a:spcAft>
              <a:buSzPts val="1400"/>
              <a:buNone/>
              <a:defRPr sz="1000">
                <a:solidFill>
                  <a:schemeClr val="dk2"/>
                </a:solidFill>
                <a:latin typeface="Arial Black"/>
                <a:ea typeface="Arial Black"/>
                <a:cs typeface="Arial Black"/>
                <a:sym typeface="Arial Black"/>
              </a:defRPr>
            </a:lvl1pPr>
            <a:lvl2pPr indent="0" lvl="1" marL="457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2pPr>
            <a:lvl3pPr indent="0" lvl="2" marL="914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3pPr>
            <a:lvl4pPr indent="0" lvl="3" marL="1371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4pPr>
            <a:lvl5pPr indent="0" lvl="4" marL="18288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5pPr>
            <a:lvl6pPr indent="0" lvl="5" marL="22860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6pPr>
            <a:lvl7pPr indent="0" lvl="6" marL="2743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7pPr>
            <a:lvl8pPr indent="0" lvl="7" marL="3200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8pPr>
            <a:lvl9pPr indent="0" lvl="8" marL="3657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9pPr>
          </a:lstStyle>
          <a:p/>
        </p:txBody>
      </p:sp>
      <p:sp>
        <p:nvSpPr>
          <p:cNvPr id="140" name="Google Shape;140;p23"/>
          <p:cNvSpPr txBox="1"/>
          <p:nvPr>
            <p:ph idx="11" type="ftr"/>
          </p:nvPr>
        </p:nvSpPr>
        <p:spPr>
          <a:xfrm>
            <a:off x="193638" y="4687623"/>
            <a:ext cx="3786600" cy="273900"/>
          </a:xfrm>
          <a:prstGeom prst="rect">
            <a:avLst/>
          </a:prstGeom>
          <a:noFill/>
          <a:ln>
            <a:noFill/>
          </a:ln>
        </p:spPr>
        <p:txBody>
          <a:bodyPr anchorCtr="0" anchor="ctr" bIns="91425" lIns="91425" spcFirstLastPara="1" rIns="91425" wrap="square" tIns="91425">
            <a:noAutofit/>
          </a:bodyPr>
          <a:lstStyle>
            <a:lvl1pPr indent="0" lvl="0" marL="0" marR="0" rtl="1" algn="l">
              <a:spcBef>
                <a:spcPts val="0"/>
              </a:spcBef>
              <a:spcAft>
                <a:spcPts val="0"/>
              </a:spcAft>
              <a:buSzPts val="1400"/>
              <a:buNone/>
              <a:defRPr sz="1000">
                <a:solidFill>
                  <a:schemeClr val="dk2"/>
                </a:solidFill>
                <a:latin typeface="Arial Black"/>
                <a:ea typeface="Arial Black"/>
                <a:cs typeface="Arial Black"/>
                <a:sym typeface="Arial Black"/>
              </a:defRPr>
            </a:lvl1pPr>
            <a:lvl2pPr indent="0" lvl="1" marL="457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2pPr>
            <a:lvl3pPr indent="0" lvl="2" marL="914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3pPr>
            <a:lvl4pPr indent="0" lvl="3" marL="1371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4pPr>
            <a:lvl5pPr indent="0" lvl="4" marL="18288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5pPr>
            <a:lvl6pPr indent="0" lvl="5" marL="22860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6pPr>
            <a:lvl7pPr indent="0" lvl="6" marL="2743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7pPr>
            <a:lvl8pPr indent="0" lvl="7" marL="3200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8pPr>
            <a:lvl9pPr indent="0" lvl="8" marL="3657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9pPr>
          </a:lstStyle>
          <a:p/>
        </p:txBody>
      </p:sp>
      <p:sp>
        <p:nvSpPr>
          <p:cNvPr id="141" name="Google Shape;141;p23"/>
          <p:cNvSpPr txBox="1"/>
          <p:nvPr>
            <p:ph idx="12" type="sldNum"/>
          </p:nvPr>
        </p:nvSpPr>
        <p:spPr>
          <a:xfrm>
            <a:off x="3991088" y="4687622"/>
            <a:ext cx="1161900" cy="273900"/>
          </a:xfrm>
          <a:prstGeom prst="rect">
            <a:avLst/>
          </a:prstGeom>
          <a:noFill/>
          <a:ln>
            <a:noFill/>
          </a:ln>
        </p:spPr>
        <p:txBody>
          <a:bodyPr anchorCtr="0" anchor="ctr" bIns="45700" lIns="91425" spcFirstLastPara="1" rIns="91425" wrap="square" tIns="45700">
            <a:noAutofit/>
          </a:bodyPr>
          <a:lstStyle>
            <a:lvl1pPr indent="0" lvl="0" marL="0" marR="0" rtl="1" algn="ctr">
              <a:spcBef>
                <a:spcPts val="0"/>
              </a:spcBef>
              <a:spcAft>
                <a:spcPts val="0"/>
              </a:spcAft>
              <a:buNone/>
              <a:defRPr sz="1000">
                <a:solidFill>
                  <a:srgbClr val="575F6D"/>
                </a:solidFill>
                <a:latin typeface="Arial Black"/>
                <a:ea typeface="Arial Black"/>
                <a:cs typeface="Arial Black"/>
                <a:sym typeface="Arial Black"/>
              </a:defRPr>
            </a:lvl1pPr>
            <a:lvl2pPr indent="0" lvl="1" marL="0" marR="0" rtl="1" algn="ctr">
              <a:spcBef>
                <a:spcPts val="0"/>
              </a:spcBef>
              <a:spcAft>
                <a:spcPts val="0"/>
              </a:spcAft>
              <a:buNone/>
              <a:defRPr sz="1000">
                <a:solidFill>
                  <a:srgbClr val="575F6D"/>
                </a:solidFill>
                <a:latin typeface="Arial Black"/>
                <a:ea typeface="Arial Black"/>
                <a:cs typeface="Arial Black"/>
                <a:sym typeface="Arial Black"/>
              </a:defRPr>
            </a:lvl2pPr>
            <a:lvl3pPr indent="0" lvl="2" marL="0" marR="0" rtl="1" algn="ctr">
              <a:spcBef>
                <a:spcPts val="0"/>
              </a:spcBef>
              <a:spcAft>
                <a:spcPts val="0"/>
              </a:spcAft>
              <a:buNone/>
              <a:defRPr sz="1000">
                <a:solidFill>
                  <a:srgbClr val="575F6D"/>
                </a:solidFill>
                <a:latin typeface="Arial Black"/>
                <a:ea typeface="Arial Black"/>
                <a:cs typeface="Arial Black"/>
                <a:sym typeface="Arial Black"/>
              </a:defRPr>
            </a:lvl3pPr>
            <a:lvl4pPr indent="0" lvl="3" marL="0" marR="0" rtl="1" algn="ctr">
              <a:spcBef>
                <a:spcPts val="0"/>
              </a:spcBef>
              <a:spcAft>
                <a:spcPts val="0"/>
              </a:spcAft>
              <a:buNone/>
              <a:defRPr sz="1000">
                <a:solidFill>
                  <a:srgbClr val="575F6D"/>
                </a:solidFill>
                <a:latin typeface="Arial Black"/>
                <a:ea typeface="Arial Black"/>
                <a:cs typeface="Arial Black"/>
                <a:sym typeface="Arial Black"/>
              </a:defRPr>
            </a:lvl4pPr>
            <a:lvl5pPr indent="0" lvl="4" marL="0" marR="0" rtl="1" algn="ctr">
              <a:spcBef>
                <a:spcPts val="0"/>
              </a:spcBef>
              <a:spcAft>
                <a:spcPts val="0"/>
              </a:spcAft>
              <a:buNone/>
              <a:defRPr sz="1000">
                <a:solidFill>
                  <a:srgbClr val="575F6D"/>
                </a:solidFill>
                <a:latin typeface="Arial Black"/>
                <a:ea typeface="Arial Black"/>
                <a:cs typeface="Arial Black"/>
                <a:sym typeface="Arial Black"/>
              </a:defRPr>
            </a:lvl5pPr>
            <a:lvl6pPr indent="0" lvl="5" marL="0" marR="0" rtl="1" algn="ctr">
              <a:spcBef>
                <a:spcPts val="0"/>
              </a:spcBef>
              <a:spcAft>
                <a:spcPts val="0"/>
              </a:spcAft>
              <a:buNone/>
              <a:defRPr sz="1000">
                <a:solidFill>
                  <a:srgbClr val="575F6D"/>
                </a:solidFill>
                <a:latin typeface="Arial Black"/>
                <a:ea typeface="Arial Black"/>
                <a:cs typeface="Arial Black"/>
                <a:sym typeface="Arial Black"/>
              </a:defRPr>
            </a:lvl6pPr>
            <a:lvl7pPr indent="0" lvl="6" marL="0" marR="0" rtl="1" algn="ctr">
              <a:spcBef>
                <a:spcPts val="0"/>
              </a:spcBef>
              <a:spcAft>
                <a:spcPts val="0"/>
              </a:spcAft>
              <a:buNone/>
              <a:defRPr sz="1000">
                <a:solidFill>
                  <a:srgbClr val="575F6D"/>
                </a:solidFill>
                <a:latin typeface="Arial Black"/>
                <a:ea typeface="Arial Black"/>
                <a:cs typeface="Arial Black"/>
                <a:sym typeface="Arial Black"/>
              </a:defRPr>
            </a:lvl7pPr>
            <a:lvl8pPr indent="0" lvl="7" marL="0" marR="0" rtl="1" algn="ctr">
              <a:spcBef>
                <a:spcPts val="0"/>
              </a:spcBef>
              <a:spcAft>
                <a:spcPts val="0"/>
              </a:spcAft>
              <a:buNone/>
              <a:defRPr sz="1000">
                <a:solidFill>
                  <a:srgbClr val="575F6D"/>
                </a:solidFill>
                <a:latin typeface="Arial Black"/>
                <a:ea typeface="Arial Black"/>
                <a:cs typeface="Arial Black"/>
                <a:sym typeface="Arial Black"/>
              </a:defRPr>
            </a:lvl8pPr>
            <a:lvl9pPr indent="0" lvl="8" marL="0" marR="0" rtl="1" algn="ctr">
              <a:spcBef>
                <a:spcPts val="0"/>
              </a:spcBef>
              <a:spcAft>
                <a:spcPts val="0"/>
              </a:spcAft>
              <a:buNone/>
              <a:defRPr sz="1000">
                <a:solidFill>
                  <a:srgbClr val="575F6D"/>
                </a:solidFill>
                <a:latin typeface="Arial Black"/>
                <a:ea typeface="Arial Black"/>
                <a:cs typeface="Arial Black"/>
                <a:sym typeface="Arial Black"/>
              </a:defRPr>
            </a:lvl9pPr>
          </a:lstStyle>
          <a:p>
            <a:pPr indent="0" lvl="0" marL="0" rtl="1" algn="ctr">
              <a:spcBef>
                <a:spcPts val="0"/>
              </a:spcBef>
              <a:spcAft>
                <a:spcPts val="0"/>
              </a:spcAft>
              <a:buNone/>
            </a:pPr>
            <a:fld id="{00000000-1234-1234-1234-123412341234}" type="slidenum">
              <a:rPr lang="iw"/>
              <a:t>‹#›</a:t>
            </a:fld>
            <a:endParaRPr/>
          </a:p>
        </p:txBody>
      </p:sp>
      <p:sp>
        <p:nvSpPr>
          <p:cNvPr id="142" name="Google Shape;142;p23"/>
          <p:cNvSpPr txBox="1"/>
          <p:nvPr>
            <p:ph idx="1" type="body"/>
          </p:nvPr>
        </p:nvSpPr>
        <p:spPr>
          <a:xfrm>
            <a:off x="914400" y="2686050"/>
            <a:ext cx="3352800" cy="1428900"/>
          </a:xfrm>
          <a:prstGeom prst="rect">
            <a:avLst/>
          </a:prstGeom>
          <a:noFill/>
          <a:ln>
            <a:noFill/>
          </a:ln>
        </p:spPr>
        <p:txBody>
          <a:bodyPr anchorCtr="0" anchor="t" bIns="91425" lIns="91425" spcFirstLastPara="1" rIns="91425" wrap="square" tIns="91425">
            <a:noAutofit/>
          </a:bodyPr>
          <a:lstStyle>
            <a:lvl1pPr indent="-228600" lvl="0" marL="457200" marR="0" rtl="1" algn="r">
              <a:spcBef>
                <a:spcPts val="0"/>
              </a:spcBef>
              <a:spcAft>
                <a:spcPts val="0"/>
              </a:spcAft>
              <a:buClr>
                <a:schemeClr val="accent1"/>
              </a:buClr>
              <a:buSzPts val="2400"/>
              <a:buFont typeface="Noto Sans Symbols"/>
              <a:buNone/>
              <a:defRPr b="0" i="0" sz="1800" u="none" cap="none" strike="noStrike">
                <a:solidFill>
                  <a:schemeClr val="dk2"/>
                </a:solidFill>
                <a:latin typeface="Candara"/>
                <a:ea typeface="Candara"/>
                <a:cs typeface="Candara"/>
                <a:sym typeface="Candara"/>
              </a:defRPr>
            </a:lvl1pPr>
            <a:lvl2pPr indent="-228600" lvl="1" marL="914400" marR="0" rtl="1" algn="r">
              <a:spcBef>
                <a:spcPts val="600"/>
              </a:spcBef>
              <a:spcAft>
                <a:spcPts val="0"/>
              </a:spcAft>
              <a:buClr>
                <a:schemeClr val="accent1"/>
              </a:buClr>
              <a:buSzPts val="2200"/>
              <a:buFont typeface="Noto Sans Symbols"/>
              <a:buNone/>
              <a:defRPr b="0" i="0" sz="1200" u="none" cap="none" strike="noStrike">
                <a:solidFill>
                  <a:schemeClr val="dk2"/>
                </a:solidFill>
                <a:latin typeface="Candara"/>
                <a:ea typeface="Candara"/>
                <a:cs typeface="Candara"/>
                <a:sym typeface="Candara"/>
              </a:defRPr>
            </a:lvl2pPr>
            <a:lvl3pPr indent="-228600" lvl="2" marL="1371600" marR="0" rtl="1" algn="r">
              <a:spcBef>
                <a:spcPts val="200"/>
              </a:spcBef>
              <a:spcAft>
                <a:spcPts val="0"/>
              </a:spcAft>
              <a:buClr>
                <a:schemeClr val="accent1"/>
              </a:buClr>
              <a:buSzPts val="2000"/>
              <a:buFont typeface="Noto Sans Symbols"/>
              <a:buNone/>
              <a:defRPr b="0" i="0" sz="1000" u="none" cap="none" strike="noStrike">
                <a:solidFill>
                  <a:schemeClr val="dk2"/>
                </a:solidFill>
                <a:latin typeface="Candara"/>
                <a:ea typeface="Candara"/>
                <a:cs typeface="Candara"/>
                <a:sym typeface="Candara"/>
              </a:defRPr>
            </a:lvl3pPr>
            <a:lvl4pPr indent="-228600" lvl="3" marL="1828800" marR="0" rtl="1" algn="r">
              <a:spcBef>
                <a:spcPts val="180"/>
              </a:spcBef>
              <a:spcAft>
                <a:spcPts val="0"/>
              </a:spcAft>
              <a:buClr>
                <a:schemeClr val="accent1"/>
              </a:buClr>
              <a:buSzPts val="1800"/>
              <a:buFont typeface="Noto Sans Symbols"/>
              <a:buNone/>
              <a:defRPr b="0" i="0" sz="900" u="none" cap="none" strike="noStrike">
                <a:solidFill>
                  <a:schemeClr val="dk2"/>
                </a:solidFill>
                <a:latin typeface="Candara"/>
                <a:ea typeface="Candara"/>
                <a:cs typeface="Candara"/>
                <a:sym typeface="Candara"/>
              </a:defRPr>
            </a:lvl4pPr>
            <a:lvl5pPr indent="-228600" lvl="4" marL="2286000" marR="0" rtl="1" algn="r">
              <a:spcBef>
                <a:spcPts val="180"/>
              </a:spcBef>
              <a:spcAft>
                <a:spcPts val="0"/>
              </a:spcAft>
              <a:buClr>
                <a:schemeClr val="accent1"/>
              </a:buClr>
              <a:buSzPts val="1600"/>
              <a:buFont typeface="Noto Sans Symbols"/>
              <a:buNone/>
              <a:defRPr b="0" i="0" sz="900" u="none" cap="none" strike="noStrike">
                <a:solidFill>
                  <a:schemeClr val="dk2"/>
                </a:solidFill>
                <a:latin typeface="Candara"/>
                <a:ea typeface="Candara"/>
                <a:cs typeface="Candara"/>
                <a:sym typeface="Candara"/>
              </a:defRPr>
            </a:lvl5pPr>
            <a:lvl6pPr indent="-228600" lvl="5" marL="2743200" marR="0" rtl="1" algn="r">
              <a:spcBef>
                <a:spcPts val="384"/>
              </a:spcBef>
              <a:spcAft>
                <a:spcPts val="0"/>
              </a:spcAft>
              <a:buClr>
                <a:schemeClr val="accent1"/>
              </a:buClr>
              <a:buSzPts val="1400"/>
              <a:buFont typeface="Noto Sans Symbols"/>
              <a:buNone/>
              <a:defRPr b="0" i="0" sz="900" u="none" cap="none" strike="noStrike">
                <a:solidFill>
                  <a:schemeClr val="dk2"/>
                </a:solidFill>
                <a:latin typeface="Candara"/>
                <a:ea typeface="Candara"/>
                <a:cs typeface="Candara"/>
                <a:sym typeface="Candara"/>
              </a:defRPr>
            </a:lvl6pPr>
            <a:lvl7pPr indent="-228600" lvl="6" marL="3200400" marR="0" rtl="1" algn="r">
              <a:spcBef>
                <a:spcPts val="384"/>
              </a:spcBef>
              <a:spcAft>
                <a:spcPts val="0"/>
              </a:spcAft>
              <a:buClr>
                <a:schemeClr val="accent1"/>
              </a:buClr>
              <a:buSzPts val="1400"/>
              <a:buFont typeface="Noto Sans Symbols"/>
              <a:buNone/>
              <a:defRPr b="0" i="0" sz="900" u="none" cap="none" strike="noStrike">
                <a:solidFill>
                  <a:schemeClr val="dk2"/>
                </a:solidFill>
                <a:latin typeface="Candara"/>
                <a:ea typeface="Candara"/>
                <a:cs typeface="Candara"/>
                <a:sym typeface="Candara"/>
              </a:defRPr>
            </a:lvl7pPr>
            <a:lvl8pPr indent="-228600" lvl="7" marL="3657600" marR="0" rtl="1" algn="r">
              <a:spcBef>
                <a:spcPts val="384"/>
              </a:spcBef>
              <a:spcAft>
                <a:spcPts val="0"/>
              </a:spcAft>
              <a:buClr>
                <a:schemeClr val="accent1"/>
              </a:buClr>
              <a:buSzPts val="1400"/>
              <a:buFont typeface="Noto Sans Symbols"/>
              <a:buNone/>
              <a:defRPr b="0" i="0" sz="900" u="none" cap="none" strike="noStrike">
                <a:solidFill>
                  <a:schemeClr val="dk2"/>
                </a:solidFill>
                <a:latin typeface="Candara"/>
                <a:ea typeface="Candara"/>
                <a:cs typeface="Candara"/>
                <a:sym typeface="Candara"/>
              </a:defRPr>
            </a:lvl8pPr>
            <a:lvl9pPr indent="-228600" lvl="8" marL="4114800" marR="0" rtl="1" algn="r">
              <a:spcBef>
                <a:spcPts val="384"/>
              </a:spcBef>
              <a:spcAft>
                <a:spcPts val="0"/>
              </a:spcAft>
              <a:buClr>
                <a:schemeClr val="accent1"/>
              </a:buClr>
              <a:buSzPts val="1400"/>
              <a:buFont typeface="Noto Sans Symbols"/>
              <a:buNone/>
              <a:defRPr b="0" i="0" sz="900" u="none" cap="none" strike="noStrike">
                <a:solidFill>
                  <a:schemeClr val="dk2"/>
                </a:solidFill>
                <a:latin typeface="Candara"/>
                <a:ea typeface="Candara"/>
                <a:cs typeface="Candara"/>
                <a:sym typeface="Candara"/>
              </a:defRPr>
            </a:lvl9pPr>
          </a:lstStyle>
          <a:p/>
        </p:txBody>
      </p:sp>
      <p:grpSp>
        <p:nvGrpSpPr>
          <p:cNvPr id="143" name="Google Shape;143;p23"/>
          <p:cNvGrpSpPr/>
          <p:nvPr/>
        </p:nvGrpSpPr>
        <p:grpSpPr>
          <a:xfrm>
            <a:off x="211485" y="535804"/>
            <a:ext cx="8723926" cy="998809"/>
            <a:chOff x="-3905250" y="4294188"/>
            <a:chExt cx="13011075" cy="1892400"/>
          </a:xfrm>
        </p:grpSpPr>
        <p:sp>
          <p:nvSpPr>
            <p:cNvPr id="144" name="Google Shape;144;p23"/>
            <p:cNvSpPr/>
            <p:nvPr/>
          </p:nvSpPr>
          <p:spPr>
            <a:xfrm>
              <a:off x="4810125" y="4500563"/>
              <a:ext cx="4295700" cy="1016100"/>
            </a:xfrm>
            <a:custGeom>
              <a:rect b="b" l="l" r="r" t="t"/>
              <a:pathLst>
                <a:path extrusionOk="0" h="120000" w="120000">
                  <a:moveTo>
                    <a:pt x="119733" y="0"/>
                  </a:moveTo>
                  <a:lnTo>
                    <a:pt x="119733" y="0"/>
                  </a:lnTo>
                  <a:lnTo>
                    <a:pt x="114678" y="3375"/>
                  </a:lnTo>
                  <a:lnTo>
                    <a:pt x="109534" y="7125"/>
                  </a:lnTo>
                  <a:lnTo>
                    <a:pt x="104301" y="11250"/>
                  </a:lnTo>
                  <a:lnTo>
                    <a:pt x="98891" y="15375"/>
                  </a:lnTo>
                  <a:lnTo>
                    <a:pt x="93392" y="20250"/>
                  </a:lnTo>
                  <a:lnTo>
                    <a:pt x="87716" y="25125"/>
                  </a:lnTo>
                  <a:lnTo>
                    <a:pt x="81951" y="30750"/>
                  </a:lnTo>
                  <a:lnTo>
                    <a:pt x="76008" y="36375"/>
                  </a:lnTo>
                  <a:lnTo>
                    <a:pt x="76008" y="36375"/>
                  </a:lnTo>
                  <a:lnTo>
                    <a:pt x="65277" y="47250"/>
                  </a:lnTo>
                  <a:lnTo>
                    <a:pt x="54811" y="57000"/>
                  </a:lnTo>
                  <a:lnTo>
                    <a:pt x="44789" y="66000"/>
                  </a:lnTo>
                  <a:lnTo>
                    <a:pt x="35121" y="74625"/>
                  </a:lnTo>
                  <a:lnTo>
                    <a:pt x="25898" y="82125"/>
                  </a:lnTo>
                  <a:lnTo>
                    <a:pt x="16940" y="88875"/>
                  </a:lnTo>
                  <a:lnTo>
                    <a:pt x="8337" y="95250"/>
                  </a:lnTo>
                  <a:lnTo>
                    <a:pt x="0" y="100875"/>
                  </a:lnTo>
                  <a:lnTo>
                    <a:pt x="0" y="100875"/>
                  </a:lnTo>
                  <a:lnTo>
                    <a:pt x="5764" y="104250"/>
                  </a:lnTo>
                  <a:lnTo>
                    <a:pt x="11263" y="107250"/>
                  </a:lnTo>
                  <a:lnTo>
                    <a:pt x="16585" y="109875"/>
                  </a:lnTo>
                  <a:lnTo>
                    <a:pt x="21818" y="112125"/>
                  </a:lnTo>
                  <a:lnTo>
                    <a:pt x="26873" y="114375"/>
                  </a:lnTo>
                  <a:lnTo>
                    <a:pt x="31751" y="115875"/>
                  </a:lnTo>
                  <a:lnTo>
                    <a:pt x="36452" y="117375"/>
                  </a:lnTo>
                  <a:lnTo>
                    <a:pt x="41064" y="118500"/>
                  </a:lnTo>
                  <a:lnTo>
                    <a:pt x="45587" y="119250"/>
                  </a:lnTo>
                  <a:lnTo>
                    <a:pt x="49933" y="119625"/>
                  </a:lnTo>
                  <a:lnTo>
                    <a:pt x="54101" y="120000"/>
                  </a:lnTo>
                  <a:lnTo>
                    <a:pt x="58181" y="120000"/>
                  </a:lnTo>
                  <a:lnTo>
                    <a:pt x="62172" y="119625"/>
                  </a:lnTo>
                  <a:lnTo>
                    <a:pt x="66075" y="119250"/>
                  </a:lnTo>
                  <a:lnTo>
                    <a:pt x="69800" y="118500"/>
                  </a:lnTo>
                  <a:lnTo>
                    <a:pt x="73436" y="117375"/>
                  </a:lnTo>
                  <a:lnTo>
                    <a:pt x="76895" y="116250"/>
                  </a:lnTo>
                  <a:lnTo>
                    <a:pt x="80354" y="114750"/>
                  </a:lnTo>
                  <a:lnTo>
                    <a:pt x="83636" y="112875"/>
                  </a:lnTo>
                  <a:lnTo>
                    <a:pt x="86917" y="111000"/>
                  </a:lnTo>
                  <a:lnTo>
                    <a:pt x="90022" y="108750"/>
                  </a:lnTo>
                  <a:lnTo>
                    <a:pt x="93126" y="106500"/>
                  </a:lnTo>
                  <a:lnTo>
                    <a:pt x="96053" y="103875"/>
                  </a:lnTo>
                  <a:lnTo>
                    <a:pt x="98980" y="101250"/>
                  </a:lnTo>
                  <a:lnTo>
                    <a:pt x="101818" y="98250"/>
                  </a:lnTo>
                  <a:lnTo>
                    <a:pt x="104567" y="95250"/>
                  </a:lnTo>
                  <a:lnTo>
                    <a:pt x="107228" y="91875"/>
                  </a:lnTo>
                  <a:lnTo>
                    <a:pt x="109889" y="88500"/>
                  </a:lnTo>
                  <a:lnTo>
                    <a:pt x="114944" y="81000"/>
                  </a:lnTo>
                  <a:lnTo>
                    <a:pt x="119822" y="73125"/>
                  </a:lnTo>
                  <a:lnTo>
                    <a:pt x="119822" y="73125"/>
                  </a:lnTo>
                  <a:lnTo>
                    <a:pt x="120000" y="72750"/>
                  </a:lnTo>
                  <a:lnTo>
                    <a:pt x="120000" y="72750"/>
                  </a:lnTo>
                  <a:lnTo>
                    <a:pt x="120000" y="0"/>
                  </a:lnTo>
                  <a:lnTo>
                    <a:pt x="120000" y="0"/>
                  </a:lnTo>
                  <a:lnTo>
                    <a:pt x="119733" y="0"/>
                  </a:lnTo>
                  <a:lnTo>
                    <a:pt x="119733" y="0"/>
                  </a:lnTo>
                  <a:close/>
                </a:path>
              </a:pathLst>
            </a:custGeom>
            <a:solidFill>
              <a:schemeClr val="lt2">
                <a:alpha val="28630"/>
              </a:schemeClr>
            </a:solidFill>
            <a:ln>
              <a:noFill/>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sz="1800">
                <a:solidFill>
                  <a:srgbClr val="000000"/>
                </a:solidFill>
                <a:latin typeface="Candara"/>
                <a:ea typeface="Candara"/>
                <a:cs typeface="Candara"/>
                <a:sym typeface="Candara"/>
              </a:endParaRPr>
            </a:p>
          </p:txBody>
        </p:sp>
        <p:sp>
          <p:nvSpPr>
            <p:cNvPr id="145" name="Google Shape;145;p23"/>
            <p:cNvSpPr/>
            <p:nvPr/>
          </p:nvSpPr>
          <p:spPr>
            <a:xfrm>
              <a:off x="-309563" y="4318000"/>
              <a:ext cx="8280300" cy="1209600"/>
            </a:xfrm>
            <a:custGeom>
              <a:rect b="b" l="l" r="r" t="t"/>
              <a:pathLst>
                <a:path extrusionOk="0" h="120000" w="120000">
                  <a:moveTo>
                    <a:pt x="120000" y="112440"/>
                  </a:moveTo>
                  <a:lnTo>
                    <a:pt x="120000" y="112440"/>
                  </a:lnTo>
                  <a:lnTo>
                    <a:pt x="117377" y="110236"/>
                  </a:lnTo>
                  <a:lnTo>
                    <a:pt x="114662" y="108031"/>
                  </a:lnTo>
                  <a:lnTo>
                    <a:pt x="109003" y="102677"/>
                  </a:lnTo>
                  <a:lnTo>
                    <a:pt x="103021" y="96062"/>
                  </a:lnTo>
                  <a:lnTo>
                    <a:pt x="96717" y="88818"/>
                  </a:lnTo>
                  <a:lnTo>
                    <a:pt x="90046" y="80000"/>
                  </a:lnTo>
                  <a:lnTo>
                    <a:pt x="83006" y="70236"/>
                  </a:lnTo>
                  <a:lnTo>
                    <a:pt x="75598" y="58897"/>
                  </a:lnTo>
                  <a:lnTo>
                    <a:pt x="67776" y="46614"/>
                  </a:lnTo>
                  <a:lnTo>
                    <a:pt x="67776" y="46614"/>
                  </a:lnTo>
                  <a:lnTo>
                    <a:pt x="64693" y="41889"/>
                  </a:lnTo>
                  <a:lnTo>
                    <a:pt x="61702" y="37165"/>
                  </a:lnTo>
                  <a:lnTo>
                    <a:pt x="58803" y="33070"/>
                  </a:lnTo>
                  <a:lnTo>
                    <a:pt x="55904" y="28976"/>
                  </a:lnTo>
                  <a:lnTo>
                    <a:pt x="53098" y="25511"/>
                  </a:lnTo>
                  <a:lnTo>
                    <a:pt x="50383" y="22047"/>
                  </a:lnTo>
                  <a:lnTo>
                    <a:pt x="47714" y="18897"/>
                  </a:lnTo>
                  <a:lnTo>
                    <a:pt x="45092" y="16062"/>
                  </a:lnTo>
                  <a:lnTo>
                    <a:pt x="42561" y="13543"/>
                  </a:lnTo>
                  <a:lnTo>
                    <a:pt x="40030" y="11338"/>
                  </a:lnTo>
                  <a:lnTo>
                    <a:pt x="35245" y="7244"/>
                  </a:lnTo>
                  <a:lnTo>
                    <a:pt x="30690" y="4409"/>
                  </a:lnTo>
                  <a:lnTo>
                    <a:pt x="26411" y="2204"/>
                  </a:lnTo>
                  <a:lnTo>
                    <a:pt x="22315" y="629"/>
                  </a:lnTo>
                  <a:lnTo>
                    <a:pt x="18450" y="0"/>
                  </a:lnTo>
                  <a:lnTo>
                    <a:pt x="14815" y="0"/>
                  </a:lnTo>
                  <a:lnTo>
                    <a:pt x="11411" y="629"/>
                  </a:lnTo>
                  <a:lnTo>
                    <a:pt x="8236" y="1574"/>
                  </a:lnTo>
                  <a:lnTo>
                    <a:pt x="5291" y="3149"/>
                  </a:lnTo>
                  <a:lnTo>
                    <a:pt x="2530" y="5039"/>
                  </a:lnTo>
                  <a:lnTo>
                    <a:pt x="0" y="7559"/>
                  </a:lnTo>
                  <a:lnTo>
                    <a:pt x="0" y="7559"/>
                  </a:lnTo>
                  <a:lnTo>
                    <a:pt x="3542" y="10393"/>
                  </a:lnTo>
                  <a:lnTo>
                    <a:pt x="7223" y="13543"/>
                  </a:lnTo>
                  <a:lnTo>
                    <a:pt x="11042" y="17637"/>
                  </a:lnTo>
                  <a:lnTo>
                    <a:pt x="15000" y="22047"/>
                  </a:lnTo>
                  <a:lnTo>
                    <a:pt x="19095" y="27401"/>
                  </a:lnTo>
                  <a:lnTo>
                    <a:pt x="23328" y="33070"/>
                  </a:lnTo>
                  <a:lnTo>
                    <a:pt x="27745" y="39370"/>
                  </a:lnTo>
                  <a:lnTo>
                    <a:pt x="32254" y="46614"/>
                  </a:lnTo>
                  <a:lnTo>
                    <a:pt x="32254" y="46614"/>
                  </a:lnTo>
                  <a:lnTo>
                    <a:pt x="40398" y="59527"/>
                  </a:lnTo>
                  <a:lnTo>
                    <a:pt x="48128" y="70866"/>
                  </a:lnTo>
                  <a:lnTo>
                    <a:pt x="55398" y="81259"/>
                  </a:lnTo>
                  <a:lnTo>
                    <a:pt x="58941" y="85669"/>
                  </a:lnTo>
                  <a:lnTo>
                    <a:pt x="62300" y="90078"/>
                  </a:lnTo>
                  <a:lnTo>
                    <a:pt x="65613" y="94173"/>
                  </a:lnTo>
                  <a:lnTo>
                    <a:pt x="68834" y="97637"/>
                  </a:lnTo>
                  <a:lnTo>
                    <a:pt x="71963" y="101102"/>
                  </a:lnTo>
                  <a:lnTo>
                    <a:pt x="75000" y="104251"/>
                  </a:lnTo>
                  <a:lnTo>
                    <a:pt x="77944" y="106771"/>
                  </a:lnTo>
                  <a:lnTo>
                    <a:pt x="80797" y="109291"/>
                  </a:lnTo>
                  <a:lnTo>
                    <a:pt x="83558" y="111496"/>
                  </a:lnTo>
                  <a:lnTo>
                    <a:pt x="86273" y="113700"/>
                  </a:lnTo>
                  <a:lnTo>
                    <a:pt x="88895" y="115275"/>
                  </a:lnTo>
                  <a:lnTo>
                    <a:pt x="91426" y="116535"/>
                  </a:lnTo>
                  <a:lnTo>
                    <a:pt x="93865" y="117795"/>
                  </a:lnTo>
                  <a:lnTo>
                    <a:pt x="96257" y="118740"/>
                  </a:lnTo>
                  <a:lnTo>
                    <a:pt x="98604" y="119370"/>
                  </a:lnTo>
                  <a:lnTo>
                    <a:pt x="100858" y="120000"/>
                  </a:lnTo>
                  <a:lnTo>
                    <a:pt x="103021" y="120000"/>
                  </a:lnTo>
                  <a:lnTo>
                    <a:pt x="105138" y="120000"/>
                  </a:lnTo>
                  <a:lnTo>
                    <a:pt x="107208" y="119685"/>
                  </a:lnTo>
                  <a:lnTo>
                    <a:pt x="109187" y="119370"/>
                  </a:lnTo>
                  <a:lnTo>
                    <a:pt x="111119" y="118740"/>
                  </a:lnTo>
                  <a:lnTo>
                    <a:pt x="113006" y="117795"/>
                  </a:lnTo>
                  <a:lnTo>
                    <a:pt x="114846" y="116535"/>
                  </a:lnTo>
                  <a:lnTo>
                    <a:pt x="116595" y="115275"/>
                  </a:lnTo>
                  <a:lnTo>
                    <a:pt x="118343" y="114015"/>
                  </a:lnTo>
                  <a:lnTo>
                    <a:pt x="120000" y="112440"/>
                  </a:lnTo>
                  <a:lnTo>
                    <a:pt x="120000" y="112440"/>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sz="1800">
                <a:solidFill>
                  <a:srgbClr val="000000"/>
                </a:solidFill>
                <a:latin typeface="Candara"/>
                <a:ea typeface="Candara"/>
                <a:cs typeface="Candara"/>
                <a:sym typeface="Candara"/>
              </a:endParaRPr>
            </a:p>
          </p:txBody>
        </p:sp>
        <p:sp>
          <p:nvSpPr>
            <p:cNvPr id="146" name="Google Shape;146;p23"/>
            <p:cNvSpPr/>
            <p:nvPr/>
          </p:nvSpPr>
          <p:spPr>
            <a:xfrm>
              <a:off x="3175" y="4335463"/>
              <a:ext cx="8166000" cy="1101600"/>
            </a:xfrm>
            <a:custGeom>
              <a:rect b="b" l="l" r="r" t="t"/>
              <a:pathLst>
                <a:path extrusionOk="0" h="120000" w="120000">
                  <a:moveTo>
                    <a:pt x="0" y="12103"/>
                  </a:moveTo>
                  <a:lnTo>
                    <a:pt x="0" y="12103"/>
                  </a:lnTo>
                  <a:lnTo>
                    <a:pt x="419" y="11412"/>
                  </a:lnTo>
                  <a:lnTo>
                    <a:pt x="1679" y="9682"/>
                  </a:lnTo>
                  <a:lnTo>
                    <a:pt x="3825" y="7262"/>
                  </a:lnTo>
                  <a:lnTo>
                    <a:pt x="5225" y="5878"/>
                  </a:lnTo>
                  <a:lnTo>
                    <a:pt x="6858" y="4495"/>
                  </a:lnTo>
                  <a:lnTo>
                    <a:pt x="8678" y="3458"/>
                  </a:lnTo>
                  <a:lnTo>
                    <a:pt x="10777" y="2420"/>
                  </a:lnTo>
                  <a:lnTo>
                    <a:pt x="13063" y="1383"/>
                  </a:lnTo>
                  <a:lnTo>
                    <a:pt x="15629" y="691"/>
                  </a:lnTo>
                  <a:lnTo>
                    <a:pt x="18429" y="345"/>
                  </a:lnTo>
                  <a:lnTo>
                    <a:pt x="21461" y="0"/>
                  </a:lnTo>
                  <a:lnTo>
                    <a:pt x="24727" y="345"/>
                  </a:lnTo>
                  <a:lnTo>
                    <a:pt x="28227" y="1037"/>
                  </a:lnTo>
                  <a:lnTo>
                    <a:pt x="32006" y="2420"/>
                  </a:lnTo>
                  <a:lnTo>
                    <a:pt x="36018" y="4149"/>
                  </a:lnTo>
                  <a:lnTo>
                    <a:pt x="40264" y="6916"/>
                  </a:lnTo>
                  <a:lnTo>
                    <a:pt x="44790" y="10028"/>
                  </a:lnTo>
                  <a:lnTo>
                    <a:pt x="49595" y="13832"/>
                  </a:lnTo>
                  <a:lnTo>
                    <a:pt x="54634" y="18328"/>
                  </a:lnTo>
                  <a:lnTo>
                    <a:pt x="59953" y="23861"/>
                  </a:lnTo>
                  <a:lnTo>
                    <a:pt x="65505" y="30086"/>
                  </a:lnTo>
                  <a:lnTo>
                    <a:pt x="71337" y="37348"/>
                  </a:lnTo>
                  <a:lnTo>
                    <a:pt x="77449" y="45994"/>
                  </a:lnTo>
                  <a:lnTo>
                    <a:pt x="83841" y="55331"/>
                  </a:lnTo>
                  <a:lnTo>
                    <a:pt x="90513" y="65706"/>
                  </a:lnTo>
                  <a:lnTo>
                    <a:pt x="97465" y="77463"/>
                  </a:lnTo>
                  <a:lnTo>
                    <a:pt x="104696" y="90259"/>
                  </a:lnTo>
                  <a:lnTo>
                    <a:pt x="112208" y="104438"/>
                  </a:lnTo>
                  <a:lnTo>
                    <a:pt x="120000" y="120000"/>
                  </a:lnTo>
                </a:path>
              </a:pathLst>
            </a:custGeom>
            <a:no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sz="1800">
                <a:solidFill>
                  <a:srgbClr val="000000"/>
                </a:solidFill>
                <a:latin typeface="Candara"/>
                <a:ea typeface="Candara"/>
                <a:cs typeface="Candara"/>
                <a:sym typeface="Candara"/>
              </a:endParaRPr>
            </a:p>
          </p:txBody>
        </p:sp>
        <p:sp>
          <p:nvSpPr>
            <p:cNvPr id="147" name="Google Shape;147;p23"/>
            <p:cNvSpPr/>
            <p:nvPr/>
          </p:nvSpPr>
          <p:spPr>
            <a:xfrm>
              <a:off x="4156075" y="4316413"/>
              <a:ext cx="4940400" cy="927000"/>
            </a:xfrm>
            <a:custGeom>
              <a:rect b="b" l="l" r="r" t="t"/>
              <a:pathLst>
                <a:path extrusionOk="0" h="120000" w="120000">
                  <a:moveTo>
                    <a:pt x="0" y="119999"/>
                  </a:moveTo>
                  <a:lnTo>
                    <a:pt x="0" y="119999"/>
                  </a:lnTo>
                  <a:lnTo>
                    <a:pt x="3470" y="115068"/>
                  </a:lnTo>
                  <a:lnTo>
                    <a:pt x="12956" y="102328"/>
                  </a:lnTo>
                  <a:lnTo>
                    <a:pt x="19511" y="93698"/>
                  </a:lnTo>
                  <a:lnTo>
                    <a:pt x="27069" y="84246"/>
                  </a:lnTo>
                  <a:lnTo>
                    <a:pt x="35475" y="73972"/>
                  </a:lnTo>
                  <a:lnTo>
                    <a:pt x="44498" y="62876"/>
                  </a:lnTo>
                  <a:lnTo>
                    <a:pt x="54061" y="52191"/>
                  </a:lnTo>
                  <a:lnTo>
                    <a:pt x="63856" y="41506"/>
                  </a:lnTo>
                  <a:lnTo>
                    <a:pt x="73881" y="31643"/>
                  </a:lnTo>
                  <a:lnTo>
                    <a:pt x="83830" y="22191"/>
                  </a:lnTo>
                  <a:lnTo>
                    <a:pt x="88766" y="18082"/>
                  </a:lnTo>
                  <a:lnTo>
                    <a:pt x="93547" y="13972"/>
                  </a:lnTo>
                  <a:lnTo>
                    <a:pt x="98329" y="10684"/>
                  </a:lnTo>
                  <a:lnTo>
                    <a:pt x="102956" y="7397"/>
                  </a:lnTo>
                  <a:lnTo>
                    <a:pt x="107506" y="4931"/>
                  </a:lnTo>
                  <a:lnTo>
                    <a:pt x="111825" y="2876"/>
                  </a:lnTo>
                  <a:lnTo>
                    <a:pt x="115989" y="1232"/>
                  </a:lnTo>
                  <a:lnTo>
                    <a:pt x="120000" y="0"/>
                  </a:lnTo>
                </a:path>
              </a:pathLst>
            </a:custGeom>
            <a:no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sz="1800">
                <a:solidFill>
                  <a:srgbClr val="000000"/>
                </a:solidFill>
                <a:latin typeface="Candara"/>
                <a:ea typeface="Candara"/>
                <a:cs typeface="Candara"/>
                <a:sym typeface="Candara"/>
              </a:endParaRPr>
            </a:p>
          </p:txBody>
        </p:sp>
        <p:sp>
          <p:nvSpPr>
            <p:cNvPr id="148" name="Google Shape;148;p23"/>
            <p:cNvSpPr/>
            <p:nvPr/>
          </p:nvSpPr>
          <p:spPr>
            <a:xfrm>
              <a:off x="-3905250" y="4294188"/>
              <a:ext cx="13011000" cy="1892400"/>
            </a:xfrm>
            <a:custGeom>
              <a:rect b="b" l="l" r="r" t="t"/>
              <a:pathLst>
                <a:path extrusionOk="0" h="120000" w="120000">
                  <a:moveTo>
                    <a:pt x="119941" y="51543"/>
                  </a:moveTo>
                  <a:lnTo>
                    <a:pt x="119941" y="51543"/>
                  </a:lnTo>
                  <a:lnTo>
                    <a:pt x="118828" y="54563"/>
                  </a:lnTo>
                  <a:lnTo>
                    <a:pt x="117715" y="57382"/>
                  </a:lnTo>
                  <a:lnTo>
                    <a:pt x="116544" y="60000"/>
                  </a:lnTo>
                  <a:lnTo>
                    <a:pt x="115344" y="62416"/>
                  </a:lnTo>
                  <a:lnTo>
                    <a:pt x="114114" y="64832"/>
                  </a:lnTo>
                  <a:lnTo>
                    <a:pt x="112825" y="67046"/>
                  </a:lnTo>
                  <a:lnTo>
                    <a:pt x="111508" y="68859"/>
                  </a:lnTo>
                  <a:lnTo>
                    <a:pt x="110131" y="70671"/>
                  </a:lnTo>
                  <a:lnTo>
                    <a:pt x="108696" y="72281"/>
                  </a:lnTo>
                  <a:lnTo>
                    <a:pt x="107203" y="73489"/>
                  </a:lnTo>
                  <a:lnTo>
                    <a:pt x="105651" y="74697"/>
                  </a:lnTo>
                  <a:lnTo>
                    <a:pt x="104040" y="75503"/>
                  </a:lnTo>
                  <a:lnTo>
                    <a:pt x="102371" y="76308"/>
                  </a:lnTo>
                  <a:lnTo>
                    <a:pt x="100614" y="76711"/>
                  </a:lnTo>
                  <a:lnTo>
                    <a:pt x="98799" y="76711"/>
                  </a:lnTo>
                  <a:lnTo>
                    <a:pt x="96896" y="76510"/>
                  </a:lnTo>
                  <a:lnTo>
                    <a:pt x="94904" y="76107"/>
                  </a:lnTo>
                  <a:lnTo>
                    <a:pt x="92855" y="75503"/>
                  </a:lnTo>
                  <a:lnTo>
                    <a:pt x="90717" y="74496"/>
                  </a:lnTo>
                  <a:lnTo>
                    <a:pt x="88462" y="73087"/>
                  </a:lnTo>
                  <a:lnTo>
                    <a:pt x="86120" y="71476"/>
                  </a:lnTo>
                  <a:lnTo>
                    <a:pt x="83689" y="69463"/>
                  </a:lnTo>
                  <a:lnTo>
                    <a:pt x="81171" y="67248"/>
                  </a:lnTo>
                  <a:lnTo>
                    <a:pt x="78535" y="64630"/>
                  </a:lnTo>
                  <a:lnTo>
                    <a:pt x="75783" y="61610"/>
                  </a:lnTo>
                  <a:lnTo>
                    <a:pt x="72942" y="58187"/>
                  </a:lnTo>
                  <a:lnTo>
                    <a:pt x="69956" y="54362"/>
                  </a:lnTo>
                  <a:lnTo>
                    <a:pt x="66881" y="50335"/>
                  </a:lnTo>
                  <a:lnTo>
                    <a:pt x="63660" y="45704"/>
                  </a:lnTo>
                  <a:lnTo>
                    <a:pt x="60351" y="40872"/>
                  </a:lnTo>
                  <a:lnTo>
                    <a:pt x="56896" y="35637"/>
                  </a:lnTo>
                  <a:lnTo>
                    <a:pt x="53294" y="29798"/>
                  </a:lnTo>
                  <a:lnTo>
                    <a:pt x="53294" y="29798"/>
                  </a:lnTo>
                  <a:lnTo>
                    <a:pt x="49721" y="24161"/>
                  </a:lnTo>
                  <a:lnTo>
                    <a:pt x="46266" y="19328"/>
                  </a:lnTo>
                  <a:lnTo>
                    <a:pt x="42957" y="14899"/>
                  </a:lnTo>
                  <a:lnTo>
                    <a:pt x="39795" y="11275"/>
                  </a:lnTo>
                  <a:lnTo>
                    <a:pt x="36778" y="8255"/>
                  </a:lnTo>
                  <a:lnTo>
                    <a:pt x="33879" y="5637"/>
                  </a:lnTo>
                  <a:lnTo>
                    <a:pt x="31127" y="3624"/>
                  </a:lnTo>
                  <a:lnTo>
                    <a:pt x="28521" y="2013"/>
                  </a:lnTo>
                  <a:lnTo>
                    <a:pt x="26002" y="1006"/>
                  </a:lnTo>
                  <a:lnTo>
                    <a:pt x="23660" y="201"/>
                  </a:lnTo>
                  <a:lnTo>
                    <a:pt x="21405" y="0"/>
                  </a:lnTo>
                  <a:lnTo>
                    <a:pt x="19297" y="0"/>
                  </a:lnTo>
                  <a:lnTo>
                    <a:pt x="17306" y="402"/>
                  </a:lnTo>
                  <a:lnTo>
                    <a:pt x="15431" y="1006"/>
                  </a:lnTo>
                  <a:lnTo>
                    <a:pt x="13674" y="2013"/>
                  </a:lnTo>
                  <a:lnTo>
                    <a:pt x="12035" y="3020"/>
                  </a:lnTo>
                  <a:lnTo>
                    <a:pt x="10483" y="4429"/>
                  </a:lnTo>
                  <a:lnTo>
                    <a:pt x="9077" y="5838"/>
                  </a:lnTo>
                  <a:lnTo>
                    <a:pt x="7759" y="7449"/>
                  </a:lnTo>
                  <a:lnTo>
                    <a:pt x="6588" y="9261"/>
                  </a:lnTo>
                  <a:lnTo>
                    <a:pt x="5475" y="10872"/>
                  </a:lnTo>
                  <a:lnTo>
                    <a:pt x="4509" y="12684"/>
                  </a:lnTo>
                  <a:lnTo>
                    <a:pt x="3631" y="14496"/>
                  </a:lnTo>
                  <a:lnTo>
                    <a:pt x="2840" y="16107"/>
                  </a:lnTo>
                  <a:lnTo>
                    <a:pt x="2166" y="17718"/>
                  </a:lnTo>
                  <a:lnTo>
                    <a:pt x="1581" y="19328"/>
                  </a:lnTo>
                  <a:lnTo>
                    <a:pt x="702" y="21744"/>
                  </a:lnTo>
                  <a:lnTo>
                    <a:pt x="175" y="23557"/>
                  </a:lnTo>
                  <a:lnTo>
                    <a:pt x="0" y="24161"/>
                  </a:lnTo>
                  <a:lnTo>
                    <a:pt x="0" y="120000"/>
                  </a:lnTo>
                  <a:lnTo>
                    <a:pt x="119941" y="120000"/>
                  </a:lnTo>
                  <a:lnTo>
                    <a:pt x="119941" y="120000"/>
                  </a:lnTo>
                  <a:lnTo>
                    <a:pt x="120000" y="119395"/>
                  </a:lnTo>
                  <a:lnTo>
                    <a:pt x="120000" y="119395"/>
                  </a:lnTo>
                  <a:lnTo>
                    <a:pt x="120000" y="51342"/>
                  </a:lnTo>
                  <a:lnTo>
                    <a:pt x="120000" y="51342"/>
                  </a:lnTo>
                  <a:lnTo>
                    <a:pt x="119941" y="51543"/>
                  </a:lnTo>
                  <a:lnTo>
                    <a:pt x="119941" y="51543"/>
                  </a:lnTo>
                  <a:close/>
                </a:path>
              </a:pathLst>
            </a:custGeom>
            <a:solidFill>
              <a:schemeClr val="lt1"/>
            </a:solidFill>
            <a:ln>
              <a:noFill/>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sz="1800">
                <a:solidFill>
                  <a:srgbClr val="000000"/>
                </a:solidFill>
                <a:latin typeface="Candara"/>
                <a:ea typeface="Candara"/>
                <a:cs typeface="Candara"/>
                <a:sym typeface="Candara"/>
              </a:endParaRPr>
            </a:p>
          </p:txBody>
        </p:sp>
      </p:grpSp>
      <p:sp>
        <p:nvSpPr>
          <p:cNvPr id="149" name="Google Shape;149;p23"/>
          <p:cNvSpPr txBox="1"/>
          <p:nvPr>
            <p:ph type="title"/>
          </p:nvPr>
        </p:nvSpPr>
        <p:spPr>
          <a:xfrm>
            <a:off x="914400" y="1714500"/>
            <a:ext cx="3352800" cy="939600"/>
          </a:xfrm>
          <a:prstGeom prst="rect">
            <a:avLst/>
          </a:prstGeom>
          <a:noFill/>
          <a:ln>
            <a:noFill/>
          </a:ln>
        </p:spPr>
        <p:txBody>
          <a:bodyPr anchorCtr="0" anchor="b" bIns="91425" lIns="91425" spcFirstLastPara="1" rIns="91425" wrap="square" tIns="91425">
            <a:noAutofit/>
          </a:bodyPr>
          <a:lstStyle>
            <a:lvl1pPr indent="0" lvl="0" marL="0" marR="0" rtl="1" algn="l">
              <a:spcBef>
                <a:spcPts val="0"/>
              </a:spcBef>
              <a:spcAft>
                <a:spcPts val="0"/>
              </a:spcAft>
              <a:buClr>
                <a:schemeClr val="dk2"/>
              </a:buClr>
              <a:buSzPts val="1400"/>
              <a:buFont typeface="Candara"/>
              <a:buNone/>
              <a:defRPr b="0" i="0" sz="3200" u="none" cap="none" strike="noStrike">
                <a:solidFill>
                  <a:schemeClr val="dk2"/>
                </a:solidFill>
                <a:latin typeface="Candara"/>
                <a:ea typeface="Candara"/>
                <a:cs typeface="Candara"/>
                <a:sym typeface="Candara"/>
              </a:defRPr>
            </a:lvl1pPr>
            <a:lvl2pPr indent="0" lvl="1" marL="0" marR="0" rtl="1" algn="l">
              <a:spcBef>
                <a:spcPts val="0"/>
              </a:spcBef>
              <a:spcAft>
                <a:spcPts val="0"/>
              </a:spcAft>
              <a:buSzPts val="1400"/>
              <a:buNone/>
              <a:defRPr b="0" i="0" sz="1800" u="none" cap="none" strike="noStrike">
                <a:solidFill>
                  <a:schemeClr val="dk2"/>
                </a:solidFill>
              </a:defRPr>
            </a:lvl2pPr>
            <a:lvl3pPr indent="0" lvl="2" marL="0" marR="0" rtl="1" algn="l">
              <a:spcBef>
                <a:spcPts val="0"/>
              </a:spcBef>
              <a:spcAft>
                <a:spcPts val="0"/>
              </a:spcAft>
              <a:buSzPts val="1400"/>
              <a:buNone/>
              <a:defRPr b="0" i="0" sz="1800" u="none" cap="none" strike="noStrike">
                <a:solidFill>
                  <a:schemeClr val="dk2"/>
                </a:solidFill>
              </a:defRPr>
            </a:lvl3pPr>
            <a:lvl4pPr indent="0" lvl="3" marL="0" marR="0" rtl="1" algn="l">
              <a:spcBef>
                <a:spcPts val="0"/>
              </a:spcBef>
              <a:spcAft>
                <a:spcPts val="0"/>
              </a:spcAft>
              <a:buSzPts val="1400"/>
              <a:buNone/>
              <a:defRPr b="0" i="0" sz="1800" u="none" cap="none" strike="noStrike">
                <a:solidFill>
                  <a:schemeClr val="dk2"/>
                </a:solidFill>
              </a:defRPr>
            </a:lvl4pPr>
            <a:lvl5pPr indent="0" lvl="4" marL="0" marR="0" rtl="1" algn="l">
              <a:spcBef>
                <a:spcPts val="0"/>
              </a:spcBef>
              <a:spcAft>
                <a:spcPts val="0"/>
              </a:spcAft>
              <a:buSzPts val="1400"/>
              <a:buNone/>
              <a:defRPr b="0" i="0" sz="1800" u="none" cap="none" strike="noStrike">
                <a:solidFill>
                  <a:schemeClr val="dk2"/>
                </a:solidFill>
              </a:defRPr>
            </a:lvl5pPr>
            <a:lvl6pPr indent="0" lvl="5" marL="0" marR="0" rtl="1" algn="l">
              <a:spcBef>
                <a:spcPts val="0"/>
              </a:spcBef>
              <a:spcAft>
                <a:spcPts val="0"/>
              </a:spcAft>
              <a:buSzPts val="1400"/>
              <a:buNone/>
              <a:defRPr b="0" i="0" sz="1800" u="none" cap="none" strike="noStrike">
                <a:solidFill>
                  <a:schemeClr val="dk2"/>
                </a:solidFill>
              </a:defRPr>
            </a:lvl6pPr>
            <a:lvl7pPr indent="0" lvl="6" marL="0" marR="0" rtl="1" algn="l">
              <a:spcBef>
                <a:spcPts val="0"/>
              </a:spcBef>
              <a:spcAft>
                <a:spcPts val="0"/>
              </a:spcAft>
              <a:buSzPts val="1400"/>
              <a:buNone/>
              <a:defRPr b="0" i="0" sz="1800" u="none" cap="none" strike="noStrike">
                <a:solidFill>
                  <a:schemeClr val="dk2"/>
                </a:solidFill>
              </a:defRPr>
            </a:lvl7pPr>
            <a:lvl8pPr indent="0" lvl="7" marL="0" marR="0" rtl="1" algn="l">
              <a:spcBef>
                <a:spcPts val="0"/>
              </a:spcBef>
              <a:spcAft>
                <a:spcPts val="0"/>
              </a:spcAft>
              <a:buSzPts val="1400"/>
              <a:buNone/>
              <a:defRPr b="0" i="0" sz="1800" u="none" cap="none" strike="noStrike">
                <a:solidFill>
                  <a:schemeClr val="dk2"/>
                </a:solidFill>
              </a:defRPr>
            </a:lvl8pPr>
            <a:lvl9pPr indent="0" lvl="8" marL="0" marR="0" rtl="1" algn="l">
              <a:spcBef>
                <a:spcPts val="0"/>
              </a:spcBef>
              <a:spcAft>
                <a:spcPts val="0"/>
              </a:spcAft>
              <a:buSzPts val="1400"/>
              <a:buNone/>
              <a:defRPr b="0" i="0" sz="1800" u="none" cap="none" strike="noStrike">
                <a:solidFill>
                  <a:schemeClr val="dk2"/>
                </a:solidFill>
              </a:defRPr>
            </a:lvl9pPr>
          </a:lstStyle>
          <a:p/>
        </p:txBody>
      </p:sp>
      <p:sp>
        <p:nvSpPr>
          <p:cNvPr id="150" name="Google Shape;150;p23"/>
          <p:cNvSpPr txBox="1"/>
          <p:nvPr>
            <p:ph idx="2" type="body"/>
          </p:nvPr>
        </p:nvSpPr>
        <p:spPr>
          <a:xfrm>
            <a:off x="4651962" y="1371600"/>
            <a:ext cx="3904200" cy="2857500"/>
          </a:xfrm>
          <a:prstGeom prst="rect">
            <a:avLst/>
          </a:prstGeom>
          <a:noFill/>
          <a:ln>
            <a:noFill/>
          </a:ln>
        </p:spPr>
        <p:txBody>
          <a:bodyPr anchorCtr="0" anchor="ctr" bIns="91425" lIns="91425" spcFirstLastPara="1" rIns="91425" wrap="square" tIns="91425">
            <a:noAutofit/>
          </a:bodyPr>
          <a:lstStyle>
            <a:lvl1pPr indent="-368300" lvl="0" marL="457200" marR="0" rtl="1" algn="r">
              <a:spcBef>
                <a:spcPts val="440"/>
              </a:spcBef>
              <a:spcAft>
                <a:spcPts val="0"/>
              </a:spcAft>
              <a:buClr>
                <a:schemeClr val="lt1"/>
              </a:buClr>
              <a:buSzPts val="2200"/>
              <a:buFont typeface="Noto Sans Symbols"/>
              <a:buChar char="∗"/>
              <a:defRPr b="0" i="0" sz="2200" u="none" cap="none" strike="noStrike">
                <a:solidFill>
                  <a:schemeClr val="dk2"/>
                </a:solidFill>
                <a:latin typeface="Candara"/>
                <a:ea typeface="Candara"/>
                <a:cs typeface="Candara"/>
                <a:sym typeface="Candara"/>
              </a:defRPr>
            </a:lvl1pPr>
            <a:lvl2pPr indent="-355600" lvl="1" marL="914400" marR="0" rtl="1" algn="r">
              <a:spcBef>
                <a:spcPts val="400"/>
              </a:spcBef>
              <a:spcAft>
                <a:spcPts val="0"/>
              </a:spcAft>
              <a:buClr>
                <a:schemeClr val="lt1"/>
              </a:buClr>
              <a:buSzPts val="2000"/>
              <a:buFont typeface="Noto Sans Symbols"/>
              <a:buChar char="∗"/>
              <a:defRPr b="0" i="0" sz="2000" u="none" cap="none" strike="noStrike">
                <a:solidFill>
                  <a:schemeClr val="dk2"/>
                </a:solidFill>
                <a:latin typeface="Candara"/>
                <a:ea typeface="Candara"/>
                <a:cs typeface="Candara"/>
                <a:sym typeface="Candara"/>
              </a:defRPr>
            </a:lvl2pPr>
            <a:lvl3pPr indent="-342900" lvl="2" marL="1371600" marR="0" rtl="1" algn="r">
              <a:spcBef>
                <a:spcPts val="360"/>
              </a:spcBef>
              <a:spcAft>
                <a:spcPts val="0"/>
              </a:spcAft>
              <a:buClr>
                <a:schemeClr val="lt1"/>
              </a:buClr>
              <a:buSzPts val="1800"/>
              <a:buFont typeface="Noto Sans Symbols"/>
              <a:buChar char="∗"/>
              <a:defRPr b="0" i="0" sz="1800" u="none" cap="none" strike="noStrike">
                <a:solidFill>
                  <a:schemeClr val="dk2"/>
                </a:solidFill>
                <a:latin typeface="Candara"/>
                <a:ea typeface="Candara"/>
                <a:cs typeface="Candara"/>
                <a:sym typeface="Candara"/>
              </a:defRPr>
            </a:lvl3pPr>
            <a:lvl4pPr indent="-330200" lvl="3" marL="1828800" marR="0" rtl="1" algn="r">
              <a:spcBef>
                <a:spcPts val="320"/>
              </a:spcBef>
              <a:spcAft>
                <a:spcPts val="0"/>
              </a:spcAft>
              <a:buClr>
                <a:schemeClr val="lt1"/>
              </a:buClr>
              <a:buSzPts val="1600"/>
              <a:buFont typeface="Noto Sans Symbols"/>
              <a:buChar char="∗"/>
              <a:defRPr b="0" i="0" sz="1600" u="none" cap="none" strike="noStrike">
                <a:solidFill>
                  <a:schemeClr val="dk2"/>
                </a:solidFill>
                <a:latin typeface="Candara"/>
                <a:ea typeface="Candara"/>
                <a:cs typeface="Candara"/>
                <a:sym typeface="Candara"/>
              </a:defRPr>
            </a:lvl4pPr>
            <a:lvl5pPr indent="-330200" lvl="4" marL="2286000" marR="0" rtl="1" algn="r">
              <a:spcBef>
                <a:spcPts val="320"/>
              </a:spcBef>
              <a:spcAft>
                <a:spcPts val="0"/>
              </a:spcAft>
              <a:buClr>
                <a:schemeClr val="lt1"/>
              </a:buClr>
              <a:buSzPts val="1600"/>
              <a:buFont typeface="Noto Sans Symbols"/>
              <a:buChar char="∗"/>
              <a:defRPr b="0" i="0" sz="1600" u="none" cap="none" strike="noStrike">
                <a:solidFill>
                  <a:schemeClr val="dk2"/>
                </a:solidFill>
                <a:latin typeface="Candara"/>
                <a:ea typeface="Candara"/>
                <a:cs typeface="Candara"/>
                <a:sym typeface="Candara"/>
              </a:defRPr>
            </a:lvl5pPr>
            <a:lvl6pPr indent="-355600" lvl="5" marL="2743200" marR="0" rtl="1" algn="r">
              <a:spcBef>
                <a:spcPts val="384"/>
              </a:spcBef>
              <a:spcAft>
                <a:spcPts val="0"/>
              </a:spcAft>
              <a:buClr>
                <a:schemeClr val="accent1"/>
              </a:buClr>
              <a:buSzPts val="2000"/>
              <a:buFont typeface="Noto Sans Symbols"/>
              <a:buChar char="∗"/>
              <a:defRPr b="0" i="0" sz="2000" u="none" cap="none" strike="noStrike">
                <a:solidFill>
                  <a:schemeClr val="dk2"/>
                </a:solidFill>
                <a:latin typeface="Candara"/>
                <a:ea typeface="Candara"/>
                <a:cs typeface="Candara"/>
                <a:sym typeface="Candara"/>
              </a:defRPr>
            </a:lvl6pPr>
            <a:lvl7pPr indent="-355600" lvl="6" marL="3200400" marR="0" rtl="1" algn="r">
              <a:spcBef>
                <a:spcPts val="384"/>
              </a:spcBef>
              <a:spcAft>
                <a:spcPts val="0"/>
              </a:spcAft>
              <a:buClr>
                <a:schemeClr val="accent1"/>
              </a:buClr>
              <a:buSzPts val="2000"/>
              <a:buFont typeface="Noto Sans Symbols"/>
              <a:buChar char="∗"/>
              <a:defRPr b="0" i="0" sz="2000" u="none" cap="none" strike="noStrike">
                <a:solidFill>
                  <a:schemeClr val="dk2"/>
                </a:solidFill>
                <a:latin typeface="Candara"/>
                <a:ea typeface="Candara"/>
                <a:cs typeface="Candara"/>
                <a:sym typeface="Candara"/>
              </a:defRPr>
            </a:lvl7pPr>
            <a:lvl8pPr indent="-355600" lvl="7" marL="3657600" marR="0" rtl="1" algn="r">
              <a:spcBef>
                <a:spcPts val="384"/>
              </a:spcBef>
              <a:spcAft>
                <a:spcPts val="0"/>
              </a:spcAft>
              <a:buClr>
                <a:schemeClr val="accent1"/>
              </a:buClr>
              <a:buSzPts val="2000"/>
              <a:buFont typeface="Noto Sans Symbols"/>
              <a:buChar char="∗"/>
              <a:defRPr b="0" i="0" sz="2000" u="none" cap="none" strike="noStrike">
                <a:solidFill>
                  <a:schemeClr val="dk2"/>
                </a:solidFill>
                <a:latin typeface="Candara"/>
                <a:ea typeface="Candara"/>
                <a:cs typeface="Candara"/>
                <a:sym typeface="Candara"/>
              </a:defRPr>
            </a:lvl8pPr>
            <a:lvl9pPr indent="-355600" lvl="8" marL="4114800" marR="0" rtl="1" algn="r">
              <a:spcBef>
                <a:spcPts val="384"/>
              </a:spcBef>
              <a:spcAft>
                <a:spcPts val="0"/>
              </a:spcAft>
              <a:buClr>
                <a:schemeClr val="accent1"/>
              </a:buClr>
              <a:buSzPts val="2000"/>
              <a:buFont typeface="Noto Sans Symbols"/>
              <a:buChar char="∗"/>
              <a:defRPr b="0" i="0" sz="2000" u="none" cap="none" strike="noStrike">
                <a:solidFill>
                  <a:schemeClr val="dk2"/>
                </a:solidFill>
                <a:latin typeface="Candara"/>
                <a:ea typeface="Candara"/>
                <a:cs typeface="Candara"/>
                <a:sym typeface="Candara"/>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מונה עם כיתוב" showMasterSp="0" type="picTx">
  <p:cSld name="PICTURE_WITH_CAPTION_TEXT">
    <p:spTree>
      <p:nvGrpSpPr>
        <p:cNvPr id="151" name="Shape 151"/>
        <p:cNvGrpSpPr/>
        <p:nvPr/>
      </p:nvGrpSpPr>
      <p:grpSpPr>
        <a:xfrm>
          <a:off x="0" y="0"/>
          <a:ext cx="0" cy="0"/>
          <a:chOff x="0" y="0"/>
          <a:chExt cx="0" cy="0"/>
        </a:xfrm>
      </p:grpSpPr>
      <p:sp>
        <p:nvSpPr>
          <p:cNvPr id="152" name="Google Shape;152;p24"/>
          <p:cNvSpPr/>
          <p:nvPr/>
        </p:nvSpPr>
        <p:spPr>
          <a:xfrm>
            <a:off x="228600" y="171450"/>
            <a:ext cx="8695800" cy="4526400"/>
          </a:xfrm>
          <a:prstGeom prst="roundRect">
            <a:avLst>
              <a:gd fmla="val 1272" name="adj"/>
            </a:avLst>
          </a:prstGeom>
          <a:gradFill>
            <a:gsLst>
              <a:gs pos="0">
                <a:srgbClr val="E65C01"/>
              </a:gs>
              <a:gs pos="100000">
                <a:srgbClr val="FFB585"/>
              </a:gs>
            </a:gsLst>
            <a:lin ang="5400012" scaled="0"/>
          </a:gra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rgbClr val="FFFFFF"/>
              </a:solidFill>
              <a:latin typeface="Arial Black"/>
              <a:ea typeface="Arial Black"/>
              <a:cs typeface="Arial Black"/>
              <a:sym typeface="Arial Black"/>
            </a:endParaRPr>
          </a:p>
        </p:txBody>
      </p:sp>
      <p:grpSp>
        <p:nvGrpSpPr>
          <p:cNvPr id="153" name="Google Shape;153;p24"/>
          <p:cNvGrpSpPr/>
          <p:nvPr/>
        </p:nvGrpSpPr>
        <p:grpSpPr>
          <a:xfrm>
            <a:off x="211485" y="4015633"/>
            <a:ext cx="8723926" cy="998809"/>
            <a:chOff x="-3905250" y="4294188"/>
            <a:chExt cx="13011075" cy="1892400"/>
          </a:xfrm>
        </p:grpSpPr>
        <p:sp>
          <p:nvSpPr>
            <p:cNvPr id="154" name="Google Shape;154;p24"/>
            <p:cNvSpPr/>
            <p:nvPr/>
          </p:nvSpPr>
          <p:spPr>
            <a:xfrm>
              <a:off x="4810125" y="4500563"/>
              <a:ext cx="4295700" cy="1016100"/>
            </a:xfrm>
            <a:custGeom>
              <a:rect b="b" l="l" r="r" t="t"/>
              <a:pathLst>
                <a:path extrusionOk="0" h="120000" w="120000">
                  <a:moveTo>
                    <a:pt x="119733" y="0"/>
                  </a:moveTo>
                  <a:lnTo>
                    <a:pt x="119733" y="0"/>
                  </a:lnTo>
                  <a:lnTo>
                    <a:pt x="114678" y="3375"/>
                  </a:lnTo>
                  <a:lnTo>
                    <a:pt x="109534" y="7125"/>
                  </a:lnTo>
                  <a:lnTo>
                    <a:pt x="104301" y="11250"/>
                  </a:lnTo>
                  <a:lnTo>
                    <a:pt x="98891" y="15375"/>
                  </a:lnTo>
                  <a:lnTo>
                    <a:pt x="93392" y="20250"/>
                  </a:lnTo>
                  <a:lnTo>
                    <a:pt x="87716" y="25125"/>
                  </a:lnTo>
                  <a:lnTo>
                    <a:pt x="81951" y="30750"/>
                  </a:lnTo>
                  <a:lnTo>
                    <a:pt x="76008" y="36375"/>
                  </a:lnTo>
                  <a:lnTo>
                    <a:pt x="76008" y="36375"/>
                  </a:lnTo>
                  <a:lnTo>
                    <a:pt x="65277" y="47250"/>
                  </a:lnTo>
                  <a:lnTo>
                    <a:pt x="54811" y="57000"/>
                  </a:lnTo>
                  <a:lnTo>
                    <a:pt x="44789" y="66000"/>
                  </a:lnTo>
                  <a:lnTo>
                    <a:pt x="35121" y="74625"/>
                  </a:lnTo>
                  <a:lnTo>
                    <a:pt x="25898" y="82125"/>
                  </a:lnTo>
                  <a:lnTo>
                    <a:pt x="16940" y="88875"/>
                  </a:lnTo>
                  <a:lnTo>
                    <a:pt x="8337" y="95250"/>
                  </a:lnTo>
                  <a:lnTo>
                    <a:pt x="0" y="100875"/>
                  </a:lnTo>
                  <a:lnTo>
                    <a:pt x="0" y="100875"/>
                  </a:lnTo>
                  <a:lnTo>
                    <a:pt x="5764" y="104250"/>
                  </a:lnTo>
                  <a:lnTo>
                    <a:pt x="11263" y="107250"/>
                  </a:lnTo>
                  <a:lnTo>
                    <a:pt x="16585" y="109875"/>
                  </a:lnTo>
                  <a:lnTo>
                    <a:pt x="21818" y="112125"/>
                  </a:lnTo>
                  <a:lnTo>
                    <a:pt x="26873" y="114375"/>
                  </a:lnTo>
                  <a:lnTo>
                    <a:pt x="31751" y="115875"/>
                  </a:lnTo>
                  <a:lnTo>
                    <a:pt x="36452" y="117375"/>
                  </a:lnTo>
                  <a:lnTo>
                    <a:pt x="41064" y="118500"/>
                  </a:lnTo>
                  <a:lnTo>
                    <a:pt x="45587" y="119250"/>
                  </a:lnTo>
                  <a:lnTo>
                    <a:pt x="49933" y="119625"/>
                  </a:lnTo>
                  <a:lnTo>
                    <a:pt x="54101" y="120000"/>
                  </a:lnTo>
                  <a:lnTo>
                    <a:pt x="58181" y="120000"/>
                  </a:lnTo>
                  <a:lnTo>
                    <a:pt x="62172" y="119625"/>
                  </a:lnTo>
                  <a:lnTo>
                    <a:pt x="66075" y="119250"/>
                  </a:lnTo>
                  <a:lnTo>
                    <a:pt x="69800" y="118500"/>
                  </a:lnTo>
                  <a:lnTo>
                    <a:pt x="73436" y="117375"/>
                  </a:lnTo>
                  <a:lnTo>
                    <a:pt x="76895" y="116250"/>
                  </a:lnTo>
                  <a:lnTo>
                    <a:pt x="80354" y="114750"/>
                  </a:lnTo>
                  <a:lnTo>
                    <a:pt x="83636" y="112875"/>
                  </a:lnTo>
                  <a:lnTo>
                    <a:pt x="86917" y="111000"/>
                  </a:lnTo>
                  <a:lnTo>
                    <a:pt x="90022" y="108750"/>
                  </a:lnTo>
                  <a:lnTo>
                    <a:pt x="93126" y="106500"/>
                  </a:lnTo>
                  <a:lnTo>
                    <a:pt x="96053" y="103875"/>
                  </a:lnTo>
                  <a:lnTo>
                    <a:pt x="98980" y="101250"/>
                  </a:lnTo>
                  <a:lnTo>
                    <a:pt x="101818" y="98250"/>
                  </a:lnTo>
                  <a:lnTo>
                    <a:pt x="104567" y="95250"/>
                  </a:lnTo>
                  <a:lnTo>
                    <a:pt x="107228" y="91875"/>
                  </a:lnTo>
                  <a:lnTo>
                    <a:pt x="109889" y="88500"/>
                  </a:lnTo>
                  <a:lnTo>
                    <a:pt x="114944" y="81000"/>
                  </a:lnTo>
                  <a:lnTo>
                    <a:pt x="119822" y="73125"/>
                  </a:lnTo>
                  <a:lnTo>
                    <a:pt x="119822" y="73125"/>
                  </a:lnTo>
                  <a:lnTo>
                    <a:pt x="120000" y="72750"/>
                  </a:lnTo>
                  <a:lnTo>
                    <a:pt x="120000" y="72750"/>
                  </a:lnTo>
                  <a:lnTo>
                    <a:pt x="120000" y="0"/>
                  </a:lnTo>
                  <a:lnTo>
                    <a:pt x="120000" y="0"/>
                  </a:lnTo>
                  <a:lnTo>
                    <a:pt x="119733" y="0"/>
                  </a:lnTo>
                  <a:lnTo>
                    <a:pt x="119733" y="0"/>
                  </a:lnTo>
                  <a:close/>
                </a:path>
              </a:pathLst>
            </a:custGeom>
            <a:solidFill>
              <a:schemeClr val="lt2">
                <a:alpha val="28630"/>
              </a:schemeClr>
            </a:solidFill>
            <a:ln>
              <a:noFill/>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sz="1800">
                <a:solidFill>
                  <a:srgbClr val="000000"/>
                </a:solidFill>
                <a:latin typeface="Candara"/>
                <a:ea typeface="Candara"/>
                <a:cs typeface="Candara"/>
                <a:sym typeface="Candara"/>
              </a:endParaRPr>
            </a:p>
          </p:txBody>
        </p:sp>
        <p:sp>
          <p:nvSpPr>
            <p:cNvPr id="155" name="Google Shape;155;p24"/>
            <p:cNvSpPr/>
            <p:nvPr/>
          </p:nvSpPr>
          <p:spPr>
            <a:xfrm>
              <a:off x="-309563" y="4318000"/>
              <a:ext cx="8280300" cy="1209600"/>
            </a:xfrm>
            <a:custGeom>
              <a:rect b="b" l="l" r="r" t="t"/>
              <a:pathLst>
                <a:path extrusionOk="0" h="120000" w="120000">
                  <a:moveTo>
                    <a:pt x="120000" y="112440"/>
                  </a:moveTo>
                  <a:lnTo>
                    <a:pt x="120000" y="112440"/>
                  </a:lnTo>
                  <a:lnTo>
                    <a:pt x="117377" y="110236"/>
                  </a:lnTo>
                  <a:lnTo>
                    <a:pt x="114662" y="108031"/>
                  </a:lnTo>
                  <a:lnTo>
                    <a:pt x="109003" y="102677"/>
                  </a:lnTo>
                  <a:lnTo>
                    <a:pt x="103021" y="96062"/>
                  </a:lnTo>
                  <a:lnTo>
                    <a:pt x="96717" y="88818"/>
                  </a:lnTo>
                  <a:lnTo>
                    <a:pt x="90046" y="80000"/>
                  </a:lnTo>
                  <a:lnTo>
                    <a:pt x="83006" y="70236"/>
                  </a:lnTo>
                  <a:lnTo>
                    <a:pt x="75598" y="58897"/>
                  </a:lnTo>
                  <a:lnTo>
                    <a:pt x="67776" y="46614"/>
                  </a:lnTo>
                  <a:lnTo>
                    <a:pt x="67776" y="46614"/>
                  </a:lnTo>
                  <a:lnTo>
                    <a:pt x="64693" y="41889"/>
                  </a:lnTo>
                  <a:lnTo>
                    <a:pt x="61702" y="37165"/>
                  </a:lnTo>
                  <a:lnTo>
                    <a:pt x="58803" y="33070"/>
                  </a:lnTo>
                  <a:lnTo>
                    <a:pt x="55904" y="28976"/>
                  </a:lnTo>
                  <a:lnTo>
                    <a:pt x="53098" y="25511"/>
                  </a:lnTo>
                  <a:lnTo>
                    <a:pt x="50383" y="22047"/>
                  </a:lnTo>
                  <a:lnTo>
                    <a:pt x="47714" y="18897"/>
                  </a:lnTo>
                  <a:lnTo>
                    <a:pt x="45092" y="16062"/>
                  </a:lnTo>
                  <a:lnTo>
                    <a:pt x="42561" y="13543"/>
                  </a:lnTo>
                  <a:lnTo>
                    <a:pt x="40030" y="11338"/>
                  </a:lnTo>
                  <a:lnTo>
                    <a:pt x="35245" y="7244"/>
                  </a:lnTo>
                  <a:lnTo>
                    <a:pt x="30690" y="4409"/>
                  </a:lnTo>
                  <a:lnTo>
                    <a:pt x="26411" y="2204"/>
                  </a:lnTo>
                  <a:lnTo>
                    <a:pt x="22315" y="629"/>
                  </a:lnTo>
                  <a:lnTo>
                    <a:pt x="18450" y="0"/>
                  </a:lnTo>
                  <a:lnTo>
                    <a:pt x="14815" y="0"/>
                  </a:lnTo>
                  <a:lnTo>
                    <a:pt x="11411" y="629"/>
                  </a:lnTo>
                  <a:lnTo>
                    <a:pt x="8236" y="1574"/>
                  </a:lnTo>
                  <a:lnTo>
                    <a:pt x="5291" y="3149"/>
                  </a:lnTo>
                  <a:lnTo>
                    <a:pt x="2530" y="5039"/>
                  </a:lnTo>
                  <a:lnTo>
                    <a:pt x="0" y="7559"/>
                  </a:lnTo>
                  <a:lnTo>
                    <a:pt x="0" y="7559"/>
                  </a:lnTo>
                  <a:lnTo>
                    <a:pt x="3542" y="10393"/>
                  </a:lnTo>
                  <a:lnTo>
                    <a:pt x="7223" y="13543"/>
                  </a:lnTo>
                  <a:lnTo>
                    <a:pt x="11042" y="17637"/>
                  </a:lnTo>
                  <a:lnTo>
                    <a:pt x="15000" y="22047"/>
                  </a:lnTo>
                  <a:lnTo>
                    <a:pt x="19095" y="27401"/>
                  </a:lnTo>
                  <a:lnTo>
                    <a:pt x="23328" y="33070"/>
                  </a:lnTo>
                  <a:lnTo>
                    <a:pt x="27745" y="39370"/>
                  </a:lnTo>
                  <a:lnTo>
                    <a:pt x="32254" y="46614"/>
                  </a:lnTo>
                  <a:lnTo>
                    <a:pt x="32254" y="46614"/>
                  </a:lnTo>
                  <a:lnTo>
                    <a:pt x="40398" y="59527"/>
                  </a:lnTo>
                  <a:lnTo>
                    <a:pt x="48128" y="70866"/>
                  </a:lnTo>
                  <a:lnTo>
                    <a:pt x="55398" y="81259"/>
                  </a:lnTo>
                  <a:lnTo>
                    <a:pt x="58941" y="85669"/>
                  </a:lnTo>
                  <a:lnTo>
                    <a:pt x="62300" y="90078"/>
                  </a:lnTo>
                  <a:lnTo>
                    <a:pt x="65613" y="94173"/>
                  </a:lnTo>
                  <a:lnTo>
                    <a:pt x="68834" y="97637"/>
                  </a:lnTo>
                  <a:lnTo>
                    <a:pt x="71963" y="101102"/>
                  </a:lnTo>
                  <a:lnTo>
                    <a:pt x="75000" y="104251"/>
                  </a:lnTo>
                  <a:lnTo>
                    <a:pt x="77944" y="106771"/>
                  </a:lnTo>
                  <a:lnTo>
                    <a:pt x="80797" y="109291"/>
                  </a:lnTo>
                  <a:lnTo>
                    <a:pt x="83558" y="111496"/>
                  </a:lnTo>
                  <a:lnTo>
                    <a:pt x="86273" y="113700"/>
                  </a:lnTo>
                  <a:lnTo>
                    <a:pt x="88895" y="115275"/>
                  </a:lnTo>
                  <a:lnTo>
                    <a:pt x="91426" y="116535"/>
                  </a:lnTo>
                  <a:lnTo>
                    <a:pt x="93865" y="117795"/>
                  </a:lnTo>
                  <a:lnTo>
                    <a:pt x="96257" y="118740"/>
                  </a:lnTo>
                  <a:lnTo>
                    <a:pt x="98604" y="119370"/>
                  </a:lnTo>
                  <a:lnTo>
                    <a:pt x="100858" y="120000"/>
                  </a:lnTo>
                  <a:lnTo>
                    <a:pt x="103021" y="120000"/>
                  </a:lnTo>
                  <a:lnTo>
                    <a:pt x="105138" y="120000"/>
                  </a:lnTo>
                  <a:lnTo>
                    <a:pt x="107208" y="119685"/>
                  </a:lnTo>
                  <a:lnTo>
                    <a:pt x="109187" y="119370"/>
                  </a:lnTo>
                  <a:lnTo>
                    <a:pt x="111119" y="118740"/>
                  </a:lnTo>
                  <a:lnTo>
                    <a:pt x="113006" y="117795"/>
                  </a:lnTo>
                  <a:lnTo>
                    <a:pt x="114846" y="116535"/>
                  </a:lnTo>
                  <a:lnTo>
                    <a:pt x="116595" y="115275"/>
                  </a:lnTo>
                  <a:lnTo>
                    <a:pt x="118343" y="114015"/>
                  </a:lnTo>
                  <a:lnTo>
                    <a:pt x="120000" y="112440"/>
                  </a:lnTo>
                  <a:lnTo>
                    <a:pt x="120000" y="112440"/>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sz="1800">
                <a:solidFill>
                  <a:srgbClr val="000000"/>
                </a:solidFill>
                <a:latin typeface="Candara"/>
                <a:ea typeface="Candara"/>
                <a:cs typeface="Candara"/>
                <a:sym typeface="Candara"/>
              </a:endParaRPr>
            </a:p>
          </p:txBody>
        </p:sp>
        <p:sp>
          <p:nvSpPr>
            <p:cNvPr id="156" name="Google Shape;156;p24"/>
            <p:cNvSpPr/>
            <p:nvPr/>
          </p:nvSpPr>
          <p:spPr>
            <a:xfrm>
              <a:off x="3175" y="4335463"/>
              <a:ext cx="8166000" cy="1101600"/>
            </a:xfrm>
            <a:custGeom>
              <a:rect b="b" l="l" r="r" t="t"/>
              <a:pathLst>
                <a:path extrusionOk="0" h="120000" w="120000">
                  <a:moveTo>
                    <a:pt x="0" y="12103"/>
                  </a:moveTo>
                  <a:lnTo>
                    <a:pt x="0" y="12103"/>
                  </a:lnTo>
                  <a:lnTo>
                    <a:pt x="419" y="11412"/>
                  </a:lnTo>
                  <a:lnTo>
                    <a:pt x="1679" y="9682"/>
                  </a:lnTo>
                  <a:lnTo>
                    <a:pt x="3825" y="7262"/>
                  </a:lnTo>
                  <a:lnTo>
                    <a:pt x="5225" y="5878"/>
                  </a:lnTo>
                  <a:lnTo>
                    <a:pt x="6858" y="4495"/>
                  </a:lnTo>
                  <a:lnTo>
                    <a:pt x="8678" y="3458"/>
                  </a:lnTo>
                  <a:lnTo>
                    <a:pt x="10777" y="2420"/>
                  </a:lnTo>
                  <a:lnTo>
                    <a:pt x="13063" y="1383"/>
                  </a:lnTo>
                  <a:lnTo>
                    <a:pt x="15629" y="691"/>
                  </a:lnTo>
                  <a:lnTo>
                    <a:pt x="18429" y="345"/>
                  </a:lnTo>
                  <a:lnTo>
                    <a:pt x="21461" y="0"/>
                  </a:lnTo>
                  <a:lnTo>
                    <a:pt x="24727" y="345"/>
                  </a:lnTo>
                  <a:lnTo>
                    <a:pt x="28227" y="1037"/>
                  </a:lnTo>
                  <a:lnTo>
                    <a:pt x="32006" y="2420"/>
                  </a:lnTo>
                  <a:lnTo>
                    <a:pt x="36018" y="4149"/>
                  </a:lnTo>
                  <a:lnTo>
                    <a:pt x="40264" y="6916"/>
                  </a:lnTo>
                  <a:lnTo>
                    <a:pt x="44790" y="10028"/>
                  </a:lnTo>
                  <a:lnTo>
                    <a:pt x="49595" y="13832"/>
                  </a:lnTo>
                  <a:lnTo>
                    <a:pt x="54634" y="18328"/>
                  </a:lnTo>
                  <a:lnTo>
                    <a:pt x="59953" y="23861"/>
                  </a:lnTo>
                  <a:lnTo>
                    <a:pt x="65505" y="30086"/>
                  </a:lnTo>
                  <a:lnTo>
                    <a:pt x="71337" y="37348"/>
                  </a:lnTo>
                  <a:lnTo>
                    <a:pt x="77449" y="45994"/>
                  </a:lnTo>
                  <a:lnTo>
                    <a:pt x="83841" y="55331"/>
                  </a:lnTo>
                  <a:lnTo>
                    <a:pt x="90513" y="65706"/>
                  </a:lnTo>
                  <a:lnTo>
                    <a:pt x="97465" y="77463"/>
                  </a:lnTo>
                  <a:lnTo>
                    <a:pt x="104696" y="90259"/>
                  </a:lnTo>
                  <a:lnTo>
                    <a:pt x="112208" y="104438"/>
                  </a:lnTo>
                  <a:lnTo>
                    <a:pt x="120000" y="120000"/>
                  </a:lnTo>
                </a:path>
              </a:pathLst>
            </a:custGeom>
            <a:no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sz="1800">
                <a:solidFill>
                  <a:srgbClr val="000000"/>
                </a:solidFill>
                <a:latin typeface="Candara"/>
                <a:ea typeface="Candara"/>
                <a:cs typeface="Candara"/>
                <a:sym typeface="Candara"/>
              </a:endParaRPr>
            </a:p>
          </p:txBody>
        </p:sp>
        <p:sp>
          <p:nvSpPr>
            <p:cNvPr id="157" name="Google Shape;157;p24"/>
            <p:cNvSpPr/>
            <p:nvPr/>
          </p:nvSpPr>
          <p:spPr>
            <a:xfrm>
              <a:off x="4156075" y="4316413"/>
              <a:ext cx="4940400" cy="927000"/>
            </a:xfrm>
            <a:custGeom>
              <a:rect b="b" l="l" r="r" t="t"/>
              <a:pathLst>
                <a:path extrusionOk="0" h="120000" w="120000">
                  <a:moveTo>
                    <a:pt x="0" y="119999"/>
                  </a:moveTo>
                  <a:lnTo>
                    <a:pt x="0" y="119999"/>
                  </a:lnTo>
                  <a:lnTo>
                    <a:pt x="3470" y="115068"/>
                  </a:lnTo>
                  <a:lnTo>
                    <a:pt x="12956" y="102328"/>
                  </a:lnTo>
                  <a:lnTo>
                    <a:pt x="19511" y="93698"/>
                  </a:lnTo>
                  <a:lnTo>
                    <a:pt x="27069" y="84246"/>
                  </a:lnTo>
                  <a:lnTo>
                    <a:pt x="35475" y="73972"/>
                  </a:lnTo>
                  <a:lnTo>
                    <a:pt x="44498" y="62876"/>
                  </a:lnTo>
                  <a:lnTo>
                    <a:pt x="54061" y="52191"/>
                  </a:lnTo>
                  <a:lnTo>
                    <a:pt x="63856" y="41506"/>
                  </a:lnTo>
                  <a:lnTo>
                    <a:pt x="73881" y="31643"/>
                  </a:lnTo>
                  <a:lnTo>
                    <a:pt x="83830" y="22191"/>
                  </a:lnTo>
                  <a:lnTo>
                    <a:pt x="88766" y="18082"/>
                  </a:lnTo>
                  <a:lnTo>
                    <a:pt x="93547" y="13972"/>
                  </a:lnTo>
                  <a:lnTo>
                    <a:pt x="98329" y="10684"/>
                  </a:lnTo>
                  <a:lnTo>
                    <a:pt x="102956" y="7397"/>
                  </a:lnTo>
                  <a:lnTo>
                    <a:pt x="107506" y="4931"/>
                  </a:lnTo>
                  <a:lnTo>
                    <a:pt x="111825" y="2876"/>
                  </a:lnTo>
                  <a:lnTo>
                    <a:pt x="115989" y="1232"/>
                  </a:lnTo>
                  <a:lnTo>
                    <a:pt x="120000" y="0"/>
                  </a:lnTo>
                </a:path>
              </a:pathLst>
            </a:custGeom>
            <a:no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sz="1800">
                <a:solidFill>
                  <a:srgbClr val="000000"/>
                </a:solidFill>
                <a:latin typeface="Candara"/>
                <a:ea typeface="Candara"/>
                <a:cs typeface="Candara"/>
                <a:sym typeface="Candara"/>
              </a:endParaRPr>
            </a:p>
          </p:txBody>
        </p:sp>
        <p:sp>
          <p:nvSpPr>
            <p:cNvPr id="158" name="Google Shape;158;p24"/>
            <p:cNvSpPr/>
            <p:nvPr/>
          </p:nvSpPr>
          <p:spPr>
            <a:xfrm>
              <a:off x="-3905250" y="4294188"/>
              <a:ext cx="13011000" cy="1892400"/>
            </a:xfrm>
            <a:custGeom>
              <a:rect b="b" l="l" r="r" t="t"/>
              <a:pathLst>
                <a:path extrusionOk="0" h="120000" w="120000">
                  <a:moveTo>
                    <a:pt x="119941" y="51543"/>
                  </a:moveTo>
                  <a:lnTo>
                    <a:pt x="119941" y="51543"/>
                  </a:lnTo>
                  <a:lnTo>
                    <a:pt x="118828" y="54563"/>
                  </a:lnTo>
                  <a:lnTo>
                    <a:pt x="117715" y="57382"/>
                  </a:lnTo>
                  <a:lnTo>
                    <a:pt x="116544" y="60000"/>
                  </a:lnTo>
                  <a:lnTo>
                    <a:pt x="115344" y="62416"/>
                  </a:lnTo>
                  <a:lnTo>
                    <a:pt x="114114" y="64832"/>
                  </a:lnTo>
                  <a:lnTo>
                    <a:pt x="112825" y="67046"/>
                  </a:lnTo>
                  <a:lnTo>
                    <a:pt x="111508" y="68859"/>
                  </a:lnTo>
                  <a:lnTo>
                    <a:pt x="110131" y="70671"/>
                  </a:lnTo>
                  <a:lnTo>
                    <a:pt x="108696" y="72281"/>
                  </a:lnTo>
                  <a:lnTo>
                    <a:pt x="107203" y="73489"/>
                  </a:lnTo>
                  <a:lnTo>
                    <a:pt x="105651" y="74697"/>
                  </a:lnTo>
                  <a:lnTo>
                    <a:pt x="104040" y="75503"/>
                  </a:lnTo>
                  <a:lnTo>
                    <a:pt x="102371" y="76308"/>
                  </a:lnTo>
                  <a:lnTo>
                    <a:pt x="100614" y="76711"/>
                  </a:lnTo>
                  <a:lnTo>
                    <a:pt x="98799" y="76711"/>
                  </a:lnTo>
                  <a:lnTo>
                    <a:pt x="96896" y="76510"/>
                  </a:lnTo>
                  <a:lnTo>
                    <a:pt x="94904" y="76107"/>
                  </a:lnTo>
                  <a:lnTo>
                    <a:pt x="92855" y="75503"/>
                  </a:lnTo>
                  <a:lnTo>
                    <a:pt x="90717" y="74496"/>
                  </a:lnTo>
                  <a:lnTo>
                    <a:pt x="88462" y="73087"/>
                  </a:lnTo>
                  <a:lnTo>
                    <a:pt x="86120" y="71476"/>
                  </a:lnTo>
                  <a:lnTo>
                    <a:pt x="83689" y="69463"/>
                  </a:lnTo>
                  <a:lnTo>
                    <a:pt x="81171" y="67248"/>
                  </a:lnTo>
                  <a:lnTo>
                    <a:pt x="78535" y="64630"/>
                  </a:lnTo>
                  <a:lnTo>
                    <a:pt x="75783" y="61610"/>
                  </a:lnTo>
                  <a:lnTo>
                    <a:pt x="72942" y="58187"/>
                  </a:lnTo>
                  <a:lnTo>
                    <a:pt x="69956" y="54362"/>
                  </a:lnTo>
                  <a:lnTo>
                    <a:pt x="66881" y="50335"/>
                  </a:lnTo>
                  <a:lnTo>
                    <a:pt x="63660" y="45704"/>
                  </a:lnTo>
                  <a:lnTo>
                    <a:pt x="60351" y="40872"/>
                  </a:lnTo>
                  <a:lnTo>
                    <a:pt x="56896" y="35637"/>
                  </a:lnTo>
                  <a:lnTo>
                    <a:pt x="53294" y="29798"/>
                  </a:lnTo>
                  <a:lnTo>
                    <a:pt x="53294" y="29798"/>
                  </a:lnTo>
                  <a:lnTo>
                    <a:pt x="49721" y="24161"/>
                  </a:lnTo>
                  <a:lnTo>
                    <a:pt x="46266" y="19328"/>
                  </a:lnTo>
                  <a:lnTo>
                    <a:pt x="42957" y="14899"/>
                  </a:lnTo>
                  <a:lnTo>
                    <a:pt x="39795" y="11275"/>
                  </a:lnTo>
                  <a:lnTo>
                    <a:pt x="36778" y="8255"/>
                  </a:lnTo>
                  <a:lnTo>
                    <a:pt x="33879" y="5637"/>
                  </a:lnTo>
                  <a:lnTo>
                    <a:pt x="31127" y="3624"/>
                  </a:lnTo>
                  <a:lnTo>
                    <a:pt x="28521" y="2013"/>
                  </a:lnTo>
                  <a:lnTo>
                    <a:pt x="26002" y="1006"/>
                  </a:lnTo>
                  <a:lnTo>
                    <a:pt x="23660" y="201"/>
                  </a:lnTo>
                  <a:lnTo>
                    <a:pt x="21405" y="0"/>
                  </a:lnTo>
                  <a:lnTo>
                    <a:pt x="19297" y="0"/>
                  </a:lnTo>
                  <a:lnTo>
                    <a:pt x="17306" y="402"/>
                  </a:lnTo>
                  <a:lnTo>
                    <a:pt x="15431" y="1006"/>
                  </a:lnTo>
                  <a:lnTo>
                    <a:pt x="13674" y="2013"/>
                  </a:lnTo>
                  <a:lnTo>
                    <a:pt x="12035" y="3020"/>
                  </a:lnTo>
                  <a:lnTo>
                    <a:pt x="10483" y="4429"/>
                  </a:lnTo>
                  <a:lnTo>
                    <a:pt x="9077" y="5838"/>
                  </a:lnTo>
                  <a:lnTo>
                    <a:pt x="7759" y="7449"/>
                  </a:lnTo>
                  <a:lnTo>
                    <a:pt x="6588" y="9261"/>
                  </a:lnTo>
                  <a:lnTo>
                    <a:pt x="5475" y="10872"/>
                  </a:lnTo>
                  <a:lnTo>
                    <a:pt x="4509" y="12684"/>
                  </a:lnTo>
                  <a:lnTo>
                    <a:pt x="3631" y="14496"/>
                  </a:lnTo>
                  <a:lnTo>
                    <a:pt x="2840" y="16107"/>
                  </a:lnTo>
                  <a:lnTo>
                    <a:pt x="2166" y="17718"/>
                  </a:lnTo>
                  <a:lnTo>
                    <a:pt x="1581" y="19328"/>
                  </a:lnTo>
                  <a:lnTo>
                    <a:pt x="702" y="21744"/>
                  </a:lnTo>
                  <a:lnTo>
                    <a:pt x="175" y="23557"/>
                  </a:lnTo>
                  <a:lnTo>
                    <a:pt x="0" y="24161"/>
                  </a:lnTo>
                  <a:lnTo>
                    <a:pt x="0" y="120000"/>
                  </a:lnTo>
                  <a:lnTo>
                    <a:pt x="119941" y="120000"/>
                  </a:lnTo>
                  <a:lnTo>
                    <a:pt x="119941" y="120000"/>
                  </a:lnTo>
                  <a:lnTo>
                    <a:pt x="120000" y="119395"/>
                  </a:lnTo>
                  <a:lnTo>
                    <a:pt x="120000" y="119395"/>
                  </a:lnTo>
                  <a:lnTo>
                    <a:pt x="120000" y="51342"/>
                  </a:lnTo>
                  <a:lnTo>
                    <a:pt x="120000" y="51342"/>
                  </a:lnTo>
                  <a:lnTo>
                    <a:pt x="119941" y="51543"/>
                  </a:lnTo>
                  <a:lnTo>
                    <a:pt x="119941" y="51543"/>
                  </a:lnTo>
                  <a:close/>
                </a:path>
              </a:pathLst>
            </a:custGeom>
            <a:solidFill>
              <a:schemeClr val="lt1"/>
            </a:solidFill>
            <a:ln>
              <a:noFill/>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sz="1800">
                <a:solidFill>
                  <a:srgbClr val="000000"/>
                </a:solidFill>
                <a:latin typeface="Candara"/>
                <a:ea typeface="Candara"/>
                <a:cs typeface="Candara"/>
                <a:sym typeface="Candara"/>
              </a:endParaRPr>
            </a:p>
          </p:txBody>
        </p:sp>
      </p:grpSp>
      <p:sp>
        <p:nvSpPr>
          <p:cNvPr id="159" name="Google Shape;159;p24"/>
          <p:cNvSpPr txBox="1"/>
          <p:nvPr>
            <p:ph type="title"/>
          </p:nvPr>
        </p:nvSpPr>
        <p:spPr>
          <a:xfrm>
            <a:off x="4874155" y="254000"/>
            <a:ext cx="3812700" cy="1822500"/>
          </a:xfrm>
          <a:prstGeom prst="rect">
            <a:avLst/>
          </a:prstGeom>
          <a:noFill/>
          <a:ln>
            <a:noFill/>
          </a:ln>
        </p:spPr>
        <p:txBody>
          <a:bodyPr anchorCtr="0" anchor="b" bIns="91425" lIns="91425" spcFirstLastPara="1" rIns="91425" wrap="square" tIns="91425">
            <a:noAutofit/>
          </a:bodyPr>
          <a:lstStyle>
            <a:lvl1pPr indent="0" lvl="0" marL="0" marR="0" rtl="1" algn="l">
              <a:spcBef>
                <a:spcPts val="0"/>
              </a:spcBef>
              <a:spcAft>
                <a:spcPts val="0"/>
              </a:spcAft>
              <a:buClr>
                <a:srgbClr val="FFFFFF"/>
              </a:buClr>
              <a:buSzPts val="1400"/>
              <a:buFont typeface="Candara"/>
              <a:buNone/>
              <a:defRPr b="0" i="0" sz="2800" u="none" cap="none" strike="noStrike">
                <a:solidFill>
                  <a:srgbClr val="FFFFFF"/>
                </a:solidFill>
                <a:latin typeface="Candara"/>
                <a:ea typeface="Candara"/>
                <a:cs typeface="Candara"/>
                <a:sym typeface="Candara"/>
              </a:defRPr>
            </a:lvl1pPr>
            <a:lvl2pPr indent="0" lvl="1" marL="0" marR="0" rtl="1" algn="l">
              <a:spcBef>
                <a:spcPts val="0"/>
              </a:spcBef>
              <a:spcAft>
                <a:spcPts val="0"/>
              </a:spcAft>
              <a:buSzPts val="1400"/>
              <a:buNone/>
              <a:defRPr b="0" i="0" sz="1800" u="none" cap="none" strike="noStrike">
                <a:solidFill>
                  <a:schemeClr val="dk2"/>
                </a:solidFill>
              </a:defRPr>
            </a:lvl2pPr>
            <a:lvl3pPr indent="0" lvl="2" marL="0" marR="0" rtl="1" algn="l">
              <a:spcBef>
                <a:spcPts val="0"/>
              </a:spcBef>
              <a:spcAft>
                <a:spcPts val="0"/>
              </a:spcAft>
              <a:buSzPts val="1400"/>
              <a:buNone/>
              <a:defRPr b="0" i="0" sz="1800" u="none" cap="none" strike="noStrike">
                <a:solidFill>
                  <a:schemeClr val="dk2"/>
                </a:solidFill>
              </a:defRPr>
            </a:lvl3pPr>
            <a:lvl4pPr indent="0" lvl="3" marL="0" marR="0" rtl="1" algn="l">
              <a:spcBef>
                <a:spcPts val="0"/>
              </a:spcBef>
              <a:spcAft>
                <a:spcPts val="0"/>
              </a:spcAft>
              <a:buSzPts val="1400"/>
              <a:buNone/>
              <a:defRPr b="0" i="0" sz="1800" u="none" cap="none" strike="noStrike">
                <a:solidFill>
                  <a:schemeClr val="dk2"/>
                </a:solidFill>
              </a:defRPr>
            </a:lvl4pPr>
            <a:lvl5pPr indent="0" lvl="4" marL="0" marR="0" rtl="1" algn="l">
              <a:spcBef>
                <a:spcPts val="0"/>
              </a:spcBef>
              <a:spcAft>
                <a:spcPts val="0"/>
              </a:spcAft>
              <a:buSzPts val="1400"/>
              <a:buNone/>
              <a:defRPr b="0" i="0" sz="1800" u="none" cap="none" strike="noStrike">
                <a:solidFill>
                  <a:schemeClr val="dk2"/>
                </a:solidFill>
              </a:defRPr>
            </a:lvl5pPr>
            <a:lvl6pPr indent="0" lvl="5" marL="0" marR="0" rtl="1" algn="l">
              <a:spcBef>
                <a:spcPts val="0"/>
              </a:spcBef>
              <a:spcAft>
                <a:spcPts val="0"/>
              </a:spcAft>
              <a:buSzPts val="1400"/>
              <a:buNone/>
              <a:defRPr b="0" i="0" sz="1800" u="none" cap="none" strike="noStrike">
                <a:solidFill>
                  <a:schemeClr val="dk2"/>
                </a:solidFill>
              </a:defRPr>
            </a:lvl6pPr>
            <a:lvl7pPr indent="0" lvl="6" marL="0" marR="0" rtl="1" algn="l">
              <a:spcBef>
                <a:spcPts val="0"/>
              </a:spcBef>
              <a:spcAft>
                <a:spcPts val="0"/>
              </a:spcAft>
              <a:buSzPts val="1400"/>
              <a:buNone/>
              <a:defRPr b="0" i="0" sz="1800" u="none" cap="none" strike="noStrike">
                <a:solidFill>
                  <a:schemeClr val="dk2"/>
                </a:solidFill>
              </a:defRPr>
            </a:lvl7pPr>
            <a:lvl8pPr indent="0" lvl="7" marL="0" marR="0" rtl="1" algn="l">
              <a:spcBef>
                <a:spcPts val="0"/>
              </a:spcBef>
              <a:spcAft>
                <a:spcPts val="0"/>
              </a:spcAft>
              <a:buSzPts val="1400"/>
              <a:buNone/>
              <a:defRPr b="0" i="0" sz="1800" u="none" cap="none" strike="noStrike">
                <a:solidFill>
                  <a:schemeClr val="dk2"/>
                </a:solidFill>
              </a:defRPr>
            </a:lvl8pPr>
            <a:lvl9pPr indent="0" lvl="8" marL="0" marR="0" rtl="1" algn="l">
              <a:spcBef>
                <a:spcPts val="0"/>
              </a:spcBef>
              <a:spcAft>
                <a:spcPts val="0"/>
              </a:spcAft>
              <a:buSzPts val="1400"/>
              <a:buNone/>
              <a:defRPr b="0" i="0" sz="1800" u="none" cap="none" strike="noStrike">
                <a:solidFill>
                  <a:schemeClr val="dk2"/>
                </a:solidFill>
              </a:defRPr>
            </a:lvl9pPr>
          </a:lstStyle>
          <a:p/>
        </p:txBody>
      </p:sp>
      <p:sp>
        <p:nvSpPr>
          <p:cNvPr id="160" name="Google Shape;160;p24"/>
          <p:cNvSpPr txBox="1"/>
          <p:nvPr>
            <p:ph idx="1" type="body"/>
          </p:nvPr>
        </p:nvSpPr>
        <p:spPr>
          <a:xfrm>
            <a:off x="4868333" y="2089150"/>
            <a:ext cx="3818400" cy="1816200"/>
          </a:xfrm>
          <a:prstGeom prst="rect">
            <a:avLst/>
          </a:prstGeom>
          <a:noFill/>
          <a:ln>
            <a:noFill/>
          </a:ln>
        </p:spPr>
        <p:txBody>
          <a:bodyPr anchorCtr="0" anchor="t" bIns="91425" lIns="91425" spcFirstLastPara="1" rIns="91425" wrap="square" tIns="91425">
            <a:noAutofit/>
          </a:bodyPr>
          <a:lstStyle>
            <a:lvl1pPr indent="-228600" lvl="0" marL="457200" marR="0" rtl="1" algn="r">
              <a:spcBef>
                <a:spcPts val="360"/>
              </a:spcBef>
              <a:spcAft>
                <a:spcPts val="0"/>
              </a:spcAft>
              <a:buClr>
                <a:schemeClr val="accent1"/>
              </a:buClr>
              <a:buSzPts val="2400"/>
              <a:buFont typeface="Noto Sans Symbols"/>
              <a:buNone/>
              <a:defRPr b="0" i="0" sz="1800" u="none" cap="none" strike="noStrike">
                <a:solidFill>
                  <a:srgbClr val="FFFFFF"/>
                </a:solidFill>
                <a:latin typeface="Candara"/>
                <a:ea typeface="Candara"/>
                <a:cs typeface="Candara"/>
                <a:sym typeface="Candara"/>
              </a:defRPr>
            </a:lvl1pPr>
            <a:lvl2pPr indent="-228600" lvl="1" marL="914400" marR="0" rtl="1" algn="r">
              <a:spcBef>
                <a:spcPts val="240"/>
              </a:spcBef>
              <a:spcAft>
                <a:spcPts val="0"/>
              </a:spcAft>
              <a:buClr>
                <a:schemeClr val="accent1"/>
              </a:buClr>
              <a:buSzPts val="2200"/>
              <a:buFont typeface="Noto Sans Symbols"/>
              <a:buNone/>
              <a:defRPr b="0" i="0" sz="1200" u="none" cap="none" strike="noStrike">
                <a:solidFill>
                  <a:schemeClr val="dk2"/>
                </a:solidFill>
                <a:latin typeface="Candara"/>
                <a:ea typeface="Candara"/>
                <a:cs typeface="Candara"/>
                <a:sym typeface="Candara"/>
              </a:defRPr>
            </a:lvl2pPr>
            <a:lvl3pPr indent="-228600" lvl="2" marL="1371600" marR="0" rtl="1" algn="r">
              <a:spcBef>
                <a:spcPts val="200"/>
              </a:spcBef>
              <a:spcAft>
                <a:spcPts val="0"/>
              </a:spcAft>
              <a:buClr>
                <a:schemeClr val="accent1"/>
              </a:buClr>
              <a:buSzPts val="2000"/>
              <a:buFont typeface="Noto Sans Symbols"/>
              <a:buNone/>
              <a:defRPr b="0" i="0" sz="1000" u="none" cap="none" strike="noStrike">
                <a:solidFill>
                  <a:schemeClr val="dk2"/>
                </a:solidFill>
                <a:latin typeface="Candara"/>
                <a:ea typeface="Candara"/>
                <a:cs typeface="Candara"/>
                <a:sym typeface="Candara"/>
              </a:defRPr>
            </a:lvl3pPr>
            <a:lvl4pPr indent="-228600" lvl="3" marL="1828800" marR="0" rtl="1" algn="r">
              <a:spcBef>
                <a:spcPts val="180"/>
              </a:spcBef>
              <a:spcAft>
                <a:spcPts val="0"/>
              </a:spcAft>
              <a:buClr>
                <a:schemeClr val="accent1"/>
              </a:buClr>
              <a:buSzPts val="1800"/>
              <a:buFont typeface="Noto Sans Symbols"/>
              <a:buNone/>
              <a:defRPr b="0" i="0" sz="900" u="none" cap="none" strike="noStrike">
                <a:solidFill>
                  <a:schemeClr val="dk2"/>
                </a:solidFill>
                <a:latin typeface="Candara"/>
                <a:ea typeface="Candara"/>
                <a:cs typeface="Candara"/>
                <a:sym typeface="Candara"/>
              </a:defRPr>
            </a:lvl4pPr>
            <a:lvl5pPr indent="-228600" lvl="4" marL="2286000" marR="0" rtl="1" algn="r">
              <a:spcBef>
                <a:spcPts val="180"/>
              </a:spcBef>
              <a:spcAft>
                <a:spcPts val="0"/>
              </a:spcAft>
              <a:buClr>
                <a:schemeClr val="accent1"/>
              </a:buClr>
              <a:buSzPts val="1600"/>
              <a:buFont typeface="Noto Sans Symbols"/>
              <a:buNone/>
              <a:defRPr b="0" i="0" sz="900" u="none" cap="none" strike="noStrike">
                <a:solidFill>
                  <a:schemeClr val="dk2"/>
                </a:solidFill>
                <a:latin typeface="Candara"/>
                <a:ea typeface="Candara"/>
                <a:cs typeface="Candara"/>
                <a:sym typeface="Candara"/>
              </a:defRPr>
            </a:lvl5pPr>
            <a:lvl6pPr indent="-228600" lvl="5" marL="2743200" marR="0" rtl="1" algn="r">
              <a:spcBef>
                <a:spcPts val="384"/>
              </a:spcBef>
              <a:spcAft>
                <a:spcPts val="0"/>
              </a:spcAft>
              <a:buClr>
                <a:schemeClr val="accent1"/>
              </a:buClr>
              <a:buSzPts val="1400"/>
              <a:buFont typeface="Noto Sans Symbols"/>
              <a:buNone/>
              <a:defRPr b="0" i="0" sz="900" u="none" cap="none" strike="noStrike">
                <a:solidFill>
                  <a:schemeClr val="dk2"/>
                </a:solidFill>
                <a:latin typeface="Candara"/>
                <a:ea typeface="Candara"/>
                <a:cs typeface="Candara"/>
                <a:sym typeface="Candara"/>
              </a:defRPr>
            </a:lvl6pPr>
            <a:lvl7pPr indent="-228600" lvl="6" marL="3200400" marR="0" rtl="1" algn="r">
              <a:spcBef>
                <a:spcPts val="384"/>
              </a:spcBef>
              <a:spcAft>
                <a:spcPts val="0"/>
              </a:spcAft>
              <a:buClr>
                <a:schemeClr val="accent1"/>
              </a:buClr>
              <a:buSzPts val="1400"/>
              <a:buFont typeface="Noto Sans Symbols"/>
              <a:buNone/>
              <a:defRPr b="0" i="0" sz="900" u="none" cap="none" strike="noStrike">
                <a:solidFill>
                  <a:schemeClr val="dk2"/>
                </a:solidFill>
                <a:latin typeface="Candara"/>
                <a:ea typeface="Candara"/>
                <a:cs typeface="Candara"/>
                <a:sym typeface="Candara"/>
              </a:defRPr>
            </a:lvl7pPr>
            <a:lvl8pPr indent="-228600" lvl="7" marL="3657600" marR="0" rtl="1" algn="r">
              <a:spcBef>
                <a:spcPts val="384"/>
              </a:spcBef>
              <a:spcAft>
                <a:spcPts val="0"/>
              </a:spcAft>
              <a:buClr>
                <a:schemeClr val="accent1"/>
              </a:buClr>
              <a:buSzPts val="1400"/>
              <a:buFont typeface="Noto Sans Symbols"/>
              <a:buNone/>
              <a:defRPr b="0" i="0" sz="900" u="none" cap="none" strike="noStrike">
                <a:solidFill>
                  <a:schemeClr val="dk2"/>
                </a:solidFill>
                <a:latin typeface="Candara"/>
                <a:ea typeface="Candara"/>
                <a:cs typeface="Candara"/>
                <a:sym typeface="Candara"/>
              </a:defRPr>
            </a:lvl8pPr>
            <a:lvl9pPr indent="-228600" lvl="8" marL="4114800" marR="0" rtl="1" algn="r">
              <a:spcBef>
                <a:spcPts val="384"/>
              </a:spcBef>
              <a:spcAft>
                <a:spcPts val="0"/>
              </a:spcAft>
              <a:buClr>
                <a:schemeClr val="accent1"/>
              </a:buClr>
              <a:buSzPts val="1400"/>
              <a:buFont typeface="Noto Sans Symbols"/>
              <a:buNone/>
              <a:defRPr b="0" i="0" sz="900" u="none" cap="none" strike="noStrike">
                <a:solidFill>
                  <a:schemeClr val="dk2"/>
                </a:solidFill>
                <a:latin typeface="Candara"/>
                <a:ea typeface="Candara"/>
                <a:cs typeface="Candara"/>
                <a:sym typeface="Candara"/>
              </a:defRPr>
            </a:lvl9pPr>
          </a:lstStyle>
          <a:p/>
        </p:txBody>
      </p:sp>
      <p:sp>
        <p:nvSpPr>
          <p:cNvPr id="161" name="Google Shape;161;p24"/>
          <p:cNvSpPr txBox="1"/>
          <p:nvPr>
            <p:ph idx="10" type="dt"/>
          </p:nvPr>
        </p:nvSpPr>
        <p:spPr>
          <a:xfrm>
            <a:off x="5163672" y="4687623"/>
            <a:ext cx="3786600" cy="273900"/>
          </a:xfrm>
          <a:prstGeom prst="rect">
            <a:avLst/>
          </a:prstGeom>
          <a:noFill/>
          <a:ln>
            <a:noFill/>
          </a:ln>
        </p:spPr>
        <p:txBody>
          <a:bodyPr anchorCtr="0" anchor="ctr" bIns="91425" lIns="91425" spcFirstLastPara="1" rIns="91425" wrap="square" tIns="91425">
            <a:noAutofit/>
          </a:bodyPr>
          <a:lstStyle>
            <a:lvl1pPr indent="0" lvl="0" marL="0" marR="0" rtl="1" algn="r">
              <a:spcBef>
                <a:spcPts val="0"/>
              </a:spcBef>
              <a:spcAft>
                <a:spcPts val="0"/>
              </a:spcAft>
              <a:buSzPts val="1400"/>
              <a:buNone/>
              <a:defRPr sz="1000">
                <a:solidFill>
                  <a:schemeClr val="dk2"/>
                </a:solidFill>
                <a:latin typeface="Arial Black"/>
                <a:ea typeface="Arial Black"/>
                <a:cs typeface="Arial Black"/>
                <a:sym typeface="Arial Black"/>
              </a:defRPr>
            </a:lvl1pPr>
            <a:lvl2pPr indent="0" lvl="1" marL="457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2pPr>
            <a:lvl3pPr indent="0" lvl="2" marL="914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3pPr>
            <a:lvl4pPr indent="0" lvl="3" marL="1371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4pPr>
            <a:lvl5pPr indent="0" lvl="4" marL="18288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5pPr>
            <a:lvl6pPr indent="0" lvl="5" marL="22860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6pPr>
            <a:lvl7pPr indent="0" lvl="6" marL="2743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7pPr>
            <a:lvl8pPr indent="0" lvl="7" marL="3200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8pPr>
            <a:lvl9pPr indent="0" lvl="8" marL="3657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9pPr>
          </a:lstStyle>
          <a:p/>
        </p:txBody>
      </p:sp>
      <p:sp>
        <p:nvSpPr>
          <p:cNvPr id="162" name="Google Shape;162;p24"/>
          <p:cNvSpPr txBox="1"/>
          <p:nvPr>
            <p:ph idx="11" type="ftr"/>
          </p:nvPr>
        </p:nvSpPr>
        <p:spPr>
          <a:xfrm>
            <a:off x="193638" y="4687623"/>
            <a:ext cx="3786600" cy="273900"/>
          </a:xfrm>
          <a:prstGeom prst="rect">
            <a:avLst/>
          </a:prstGeom>
          <a:noFill/>
          <a:ln>
            <a:noFill/>
          </a:ln>
        </p:spPr>
        <p:txBody>
          <a:bodyPr anchorCtr="0" anchor="ctr" bIns="91425" lIns="91425" spcFirstLastPara="1" rIns="91425" wrap="square" tIns="91425">
            <a:noAutofit/>
          </a:bodyPr>
          <a:lstStyle>
            <a:lvl1pPr indent="0" lvl="0" marL="0" marR="0" rtl="1" algn="l">
              <a:spcBef>
                <a:spcPts val="0"/>
              </a:spcBef>
              <a:spcAft>
                <a:spcPts val="0"/>
              </a:spcAft>
              <a:buSzPts val="1400"/>
              <a:buNone/>
              <a:defRPr sz="1000">
                <a:solidFill>
                  <a:schemeClr val="dk2"/>
                </a:solidFill>
                <a:latin typeface="Arial Black"/>
                <a:ea typeface="Arial Black"/>
                <a:cs typeface="Arial Black"/>
                <a:sym typeface="Arial Black"/>
              </a:defRPr>
            </a:lvl1pPr>
            <a:lvl2pPr indent="0" lvl="1" marL="457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2pPr>
            <a:lvl3pPr indent="0" lvl="2" marL="914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3pPr>
            <a:lvl4pPr indent="0" lvl="3" marL="1371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4pPr>
            <a:lvl5pPr indent="0" lvl="4" marL="18288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5pPr>
            <a:lvl6pPr indent="0" lvl="5" marL="22860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6pPr>
            <a:lvl7pPr indent="0" lvl="6" marL="2743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7pPr>
            <a:lvl8pPr indent="0" lvl="7" marL="3200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8pPr>
            <a:lvl9pPr indent="0" lvl="8" marL="3657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9pPr>
          </a:lstStyle>
          <a:p/>
        </p:txBody>
      </p:sp>
      <p:sp>
        <p:nvSpPr>
          <p:cNvPr id="163" name="Google Shape;163;p24"/>
          <p:cNvSpPr txBox="1"/>
          <p:nvPr>
            <p:ph idx="12" type="sldNum"/>
          </p:nvPr>
        </p:nvSpPr>
        <p:spPr>
          <a:xfrm>
            <a:off x="3991088" y="4687622"/>
            <a:ext cx="1161900" cy="273900"/>
          </a:xfrm>
          <a:prstGeom prst="rect">
            <a:avLst/>
          </a:prstGeom>
          <a:noFill/>
          <a:ln>
            <a:noFill/>
          </a:ln>
        </p:spPr>
        <p:txBody>
          <a:bodyPr anchorCtr="0" anchor="ctr" bIns="45700" lIns="91425" spcFirstLastPara="1" rIns="91425" wrap="square" tIns="45700">
            <a:noAutofit/>
          </a:bodyPr>
          <a:lstStyle>
            <a:lvl1pPr indent="0" lvl="0" marL="0" marR="0" rtl="1" algn="ctr">
              <a:spcBef>
                <a:spcPts val="0"/>
              </a:spcBef>
              <a:spcAft>
                <a:spcPts val="0"/>
              </a:spcAft>
              <a:buNone/>
              <a:defRPr sz="1000">
                <a:solidFill>
                  <a:srgbClr val="575F6D"/>
                </a:solidFill>
                <a:latin typeface="Arial Black"/>
                <a:ea typeface="Arial Black"/>
                <a:cs typeface="Arial Black"/>
                <a:sym typeface="Arial Black"/>
              </a:defRPr>
            </a:lvl1pPr>
            <a:lvl2pPr indent="0" lvl="1" marL="0" marR="0" rtl="1" algn="ctr">
              <a:spcBef>
                <a:spcPts val="0"/>
              </a:spcBef>
              <a:spcAft>
                <a:spcPts val="0"/>
              </a:spcAft>
              <a:buNone/>
              <a:defRPr sz="1000">
                <a:solidFill>
                  <a:srgbClr val="575F6D"/>
                </a:solidFill>
                <a:latin typeface="Arial Black"/>
                <a:ea typeface="Arial Black"/>
                <a:cs typeface="Arial Black"/>
                <a:sym typeface="Arial Black"/>
              </a:defRPr>
            </a:lvl2pPr>
            <a:lvl3pPr indent="0" lvl="2" marL="0" marR="0" rtl="1" algn="ctr">
              <a:spcBef>
                <a:spcPts val="0"/>
              </a:spcBef>
              <a:spcAft>
                <a:spcPts val="0"/>
              </a:spcAft>
              <a:buNone/>
              <a:defRPr sz="1000">
                <a:solidFill>
                  <a:srgbClr val="575F6D"/>
                </a:solidFill>
                <a:latin typeface="Arial Black"/>
                <a:ea typeface="Arial Black"/>
                <a:cs typeface="Arial Black"/>
                <a:sym typeface="Arial Black"/>
              </a:defRPr>
            </a:lvl3pPr>
            <a:lvl4pPr indent="0" lvl="3" marL="0" marR="0" rtl="1" algn="ctr">
              <a:spcBef>
                <a:spcPts val="0"/>
              </a:spcBef>
              <a:spcAft>
                <a:spcPts val="0"/>
              </a:spcAft>
              <a:buNone/>
              <a:defRPr sz="1000">
                <a:solidFill>
                  <a:srgbClr val="575F6D"/>
                </a:solidFill>
                <a:latin typeface="Arial Black"/>
                <a:ea typeface="Arial Black"/>
                <a:cs typeface="Arial Black"/>
                <a:sym typeface="Arial Black"/>
              </a:defRPr>
            </a:lvl4pPr>
            <a:lvl5pPr indent="0" lvl="4" marL="0" marR="0" rtl="1" algn="ctr">
              <a:spcBef>
                <a:spcPts val="0"/>
              </a:spcBef>
              <a:spcAft>
                <a:spcPts val="0"/>
              </a:spcAft>
              <a:buNone/>
              <a:defRPr sz="1000">
                <a:solidFill>
                  <a:srgbClr val="575F6D"/>
                </a:solidFill>
                <a:latin typeface="Arial Black"/>
                <a:ea typeface="Arial Black"/>
                <a:cs typeface="Arial Black"/>
                <a:sym typeface="Arial Black"/>
              </a:defRPr>
            </a:lvl5pPr>
            <a:lvl6pPr indent="0" lvl="5" marL="0" marR="0" rtl="1" algn="ctr">
              <a:spcBef>
                <a:spcPts val="0"/>
              </a:spcBef>
              <a:spcAft>
                <a:spcPts val="0"/>
              </a:spcAft>
              <a:buNone/>
              <a:defRPr sz="1000">
                <a:solidFill>
                  <a:srgbClr val="575F6D"/>
                </a:solidFill>
                <a:latin typeface="Arial Black"/>
                <a:ea typeface="Arial Black"/>
                <a:cs typeface="Arial Black"/>
                <a:sym typeface="Arial Black"/>
              </a:defRPr>
            </a:lvl6pPr>
            <a:lvl7pPr indent="0" lvl="6" marL="0" marR="0" rtl="1" algn="ctr">
              <a:spcBef>
                <a:spcPts val="0"/>
              </a:spcBef>
              <a:spcAft>
                <a:spcPts val="0"/>
              </a:spcAft>
              <a:buNone/>
              <a:defRPr sz="1000">
                <a:solidFill>
                  <a:srgbClr val="575F6D"/>
                </a:solidFill>
                <a:latin typeface="Arial Black"/>
                <a:ea typeface="Arial Black"/>
                <a:cs typeface="Arial Black"/>
                <a:sym typeface="Arial Black"/>
              </a:defRPr>
            </a:lvl7pPr>
            <a:lvl8pPr indent="0" lvl="7" marL="0" marR="0" rtl="1" algn="ctr">
              <a:spcBef>
                <a:spcPts val="0"/>
              </a:spcBef>
              <a:spcAft>
                <a:spcPts val="0"/>
              </a:spcAft>
              <a:buNone/>
              <a:defRPr sz="1000">
                <a:solidFill>
                  <a:srgbClr val="575F6D"/>
                </a:solidFill>
                <a:latin typeface="Arial Black"/>
                <a:ea typeface="Arial Black"/>
                <a:cs typeface="Arial Black"/>
                <a:sym typeface="Arial Black"/>
              </a:defRPr>
            </a:lvl8pPr>
            <a:lvl9pPr indent="0" lvl="8" marL="0" marR="0" rtl="1" algn="ctr">
              <a:spcBef>
                <a:spcPts val="0"/>
              </a:spcBef>
              <a:spcAft>
                <a:spcPts val="0"/>
              </a:spcAft>
              <a:buNone/>
              <a:defRPr sz="1000">
                <a:solidFill>
                  <a:srgbClr val="575F6D"/>
                </a:solidFill>
                <a:latin typeface="Arial Black"/>
                <a:ea typeface="Arial Black"/>
                <a:cs typeface="Arial Black"/>
                <a:sym typeface="Arial Black"/>
              </a:defRPr>
            </a:lvl9pPr>
          </a:lstStyle>
          <a:p>
            <a:pPr indent="0" lvl="0" marL="0" rtl="1" algn="ctr">
              <a:spcBef>
                <a:spcPts val="0"/>
              </a:spcBef>
              <a:spcAft>
                <a:spcPts val="0"/>
              </a:spcAft>
              <a:buNone/>
            </a:pPr>
            <a:fld id="{00000000-1234-1234-1234-123412341234}" type="slidenum">
              <a:rPr lang="iw"/>
              <a:t>‹#›</a:t>
            </a:fld>
            <a:endParaRPr/>
          </a:p>
        </p:txBody>
      </p:sp>
      <p:sp>
        <p:nvSpPr>
          <p:cNvPr id="164" name="Google Shape;164;p24"/>
          <p:cNvSpPr/>
          <p:nvPr>
            <p:ph idx="2" type="pic"/>
          </p:nvPr>
        </p:nvSpPr>
        <p:spPr>
          <a:xfrm>
            <a:off x="838200" y="1028700"/>
            <a:ext cx="3566100" cy="2194800"/>
          </a:xfrm>
          <a:prstGeom prst="roundRect">
            <a:avLst>
              <a:gd fmla="val 3924" name="adj"/>
            </a:avLst>
          </a:prstGeom>
          <a:solidFill>
            <a:schemeClr val="accent1"/>
          </a:solidFill>
          <a:ln>
            <a:noFill/>
          </a:ln>
          <a:effectLst>
            <a:reflection blurRad="0" dir="5400000" dist="5000" endA="0" endPos="30000" fadeDir="5400012" kx="0" rotWithShape="0" algn="bl" stA="30000" stPos="0" sy="-100000" ky="0"/>
          </a:effectLst>
        </p:spPr>
        <p:txBody>
          <a:bodyPr anchorCtr="0" anchor="t" bIns="91425" lIns="91425" spcFirstLastPara="1" rIns="91425" wrap="square" tIns="91425">
            <a:noAutofit/>
          </a:bodyPr>
          <a:lstStyle>
            <a:lvl1pPr indent="0" lvl="0" marL="0" marR="0" rtl="1" algn="ctr">
              <a:spcBef>
                <a:spcPts val="640"/>
              </a:spcBef>
              <a:spcAft>
                <a:spcPts val="0"/>
              </a:spcAft>
              <a:buClr>
                <a:schemeClr val="accent1"/>
              </a:buClr>
              <a:buSzPts val="1400"/>
              <a:buFont typeface="Noto Sans Symbols"/>
              <a:buNone/>
              <a:defRPr b="0" i="0" sz="3200" u="none" cap="none" strike="noStrike">
                <a:solidFill>
                  <a:schemeClr val="lt1"/>
                </a:solidFill>
                <a:latin typeface="Candara"/>
                <a:ea typeface="Candara"/>
                <a:cs typeface="Candara"/>
                <a:sym typeface="Candara"/>
              </a:defRPr>
            </a:lvl1pPr>
            <a:lvl2pPr indent="0" lvl="1" marL="457200" marR="0" rtl="1" algn="r">
              <a:spcBef>
                <a:spcPts val="560"/>
              </a:spcBef>
              <a:spcAft>
                <a:spcPts val="0"/>
              </a:spcAft>
              <a:buClr>
                <a:schemeClr val="accent1"/>
              </a:buClr>
              <a:buSzPts val="1400"/>
              <a:buFont typeface="Noto Sans Symbols"/>
              <a:buNone/>
              <a:defRPr b="0" i="0" sz="2800" u="none" cap="none" strike="noStrike">
                <a:solidFill>
                  <a:schemeClr val="dk2"/>
                </a:solidFill>
                <a:latin typeface="Candara"/>
                <a:ea typeface="Candara"/>
                <a:cs typeface="Candara"/>
                <a:sym typeface="Candara"/>
              </a:defRPr>
            </a:lvl2pPr>
            <a:lvl3pPr indent="0" lvl="2" marL="914400" marR="0" rtl="1" algn="r">
              <a:spcBef>
                <a:spcPts val="480"/>
              </a:spcBef>
              <a:spcAft>
                <a:spcPts val="0"/>
              </a:spcAft>
              <a:buClr>
                <a:schemeClr val="accent1"/>
              </a:buClr>
              <a:buSzPts val="1400"/>
              <a:buFont typeface="Noto Sans Symbols"/>
              <a:buNone/>
              <a:defRPr b="0" i="0" sz="2400" u="none" cap="none" strike="noStrike">
                <a:solidFill>
                  <a:schemeClr val="dk2"/>
                </a:solidFill>
                <a:latin typeface="Candara"/>
                <a:ea typeface="Candara"/>
                <a:cs typeface="Candara"/>
                <a:sym typeface="Candara"/>
              </a:defRPr>
            </a:lvl3pPr>
            <a:lvl4pPr indent="0" lvl="3" marL="1371600" marR="0" rtl="1" algn="r">
              <a:spcBef>
                <a:spcPts val="400"/>
              </a:spcBef>
              <a:spcAft>
                <a:spcPts val="0"/>
              </a:spcAft>
              <a:buClr>
                <a:schemeClr val="accent1"/>
              </a:buClr>
              <a:buSzPts val="1400"/>
              <a:buFont typeface="Noto Sans Symbols"/>
              <a:buNone/>
              <a:defRPr b="0" i="0" sz="2000" u="none" cap="none" strike="noStrike">
                <a:solidFill>
                  <a:schemeClr val="dk2"/>
                </a:solidFill>
                <a:latin typeface="Candara"/>
                <a:ea typeface="Candara"/>
                <a:cs typeface="Candara"/>
                <a:sym typeface="Candara"/>
              </a:defRPr>
            </a:lvl4pPr>
            <a:lvl5pPr indent="0" lvl="4" marL="1828800" marR="0" rtl="1" algn="r">
              <a:spcBef>
                <a:spcPts val="400"/>
              </a:spcBef>
              <a:spcAft>
                <a:spcPts val="0"/>
              </a:spcAft>
              <a:buClr>
                <a:schemeClr val="accent1"/>
              </a:buClr>
              <a:buSzPts val="1400"/>
              <a:buFont typeface="Noto Sans Symbols"/>
              <a:buNone/>
              <a:defRPr b="0" i="0" sz="2000" u="none" cap="none" strike="noStrike">
                <a:solidFill>
                  <a:schemeClr val="dk2"/>
                </a:solidFill>
                <a:latin typeface="Candara"/>
                <a:ea typeface="Candara"/>
                <a:cs typeface="Candara"/>
                <a:sym typeface="Candara"/>
              </a:defRPr>
            </a:lvl5pPr>
            <a:lvl6pPr indent="0" lvl="5" marL="2286000" marR="0" rtl="1" algn="r">
              <a:spcBef>
                <a:spcPts val="384"/>
              </a:spcBef>
              <a:spcAft>
                <a:spcPts val="0"/>
              </a:spcAft>
              <a:buClr>
                <a:schemeClr val="accent1"/>
              </a:buClr>
              <a:buSzPts val="1400"/>
              <a:buFont typeface="Noto Sans Symbols"/>
              <a:buNone/>
              <a:defRPr b="0" i="0" sz="2000" u="none" cap="none" strike="noStrike">
                <a:solidFill>
                  <a:schemeClr val="dk2"/>
                </a:solidFill>
                <a:latin typeface="Candara"/>
                <a:ea typeface="Candara"/>
                <a:cs typeface="Candara"/>
                <a:sym typeface="Candara"/>
              </a:defRPr>
            </a:lvl6pPr>
            <a:lvl7pPr indent="0" lvl="6" marL="2743200" marR="0" rtl="1" algn="r">
              <a:spcBef>
                <a:spcPts val="384"/>
              </a:spcBef>
              <a:spcAft>
                <a:spcPts val="0"/>
              </a:spcAft>
              <a:buClr>
                <a:schemeClr val="accent1"/>
              </a:buClr>
              <a:buSzPts val="1400"/>
              <a:buFont typeface="Noto Sans Symbols"/>
              <a:buNone/>
              <a:defRPr b="0" i="0" sz="2000" u="none" cap="none" strike="noStrike">
                <a:solidFill>
                  <a:schemeClr val="dk2"/>
                </a:solidFill>
                <a:latin typeface="Candara"/>
                <a:ea typeface="Candara"/>
                <a:cs typeface="Candara"/>
                <a:sym typeface="Candara"/>
              </a:defRPr>
            </a:lvl7pPr>
            <a:lvl8pPr indent="0" lvl="7" marL="3200400" marR="0" rtl="1" algn="r">
              <a:spcBef>
                <a:spcPts val="384"/>
              </a:spcBef>
              <a:spcAft>
                <a:spcPts val="0"/>
              </a:spcAft>
              <a:buClr>
                <a:schemeClr val="accent1"/>
              </a:buClr>
              <a:buSzPts val="1400"/>
              <a:buFont typeface="Noto Sans Symbols"/>
              <a:buNone/>
              <a:defRPr b="0" i="0" sz="2000" u="none" cap="none" strike="noStrike">
                <a:solidFill>
                  <a:schemeClr val="dk2"/>
                </a:solidFill>
                <a:latin typeface="Candara"/>
                <a:ea typeface="Candara"/>
                <a:cs typeface="Candara"/>
                <a:sym typeface="Candara"/>
              </a:defRPr>
            </a:lvl8pPr>
            <a:lvl9pPr indent="0" lvl="8" marL="3657600" marR="0" rtl="1" algn="r">
              <a:spcBef>
                <a:spcPts val="384"/>
              </a:spcBef>
              <a:spcAft>
                <a:spcPts val="0"/>
              </a:spcAft>
              <a:buClr>
                <a:schemeClr val="accent1"/>
              </a:buClr>
              <a:buSzPts val="1400"/>
              <a:buFont typeface="Noto Sans Symbols"/>
              <a:buNone/>
              <a:defRPr b="0" i="0" sz="2000" u="none" cap="none" strike="noStrike">
                <a:solidFill>
                  <a:schemeClr val="dk2"/>
                </a:solidFill>
                <a:latin typeface="Candara"/>
                <a:ea typeface="Candara"/>
                <a:cs typeface="Candara"/>
                <a:sym typeface="Candara"/>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טקסט אנכי" type="vertTx">
  <p:cSld name="VERTICAL_TEXT">
    <p:spTree>
      <p:nvGrpSpPr>
        <p:cNvPr id="165" name="Shape 165"/>
        <p:cNvGrpSpPr/>
        <p:nvPr/>
      </p:nvGrpSpPr>
      <p:grpSpPr>
        <a:xfrm>
          <a:off x="0" y="0"/>
          <a:ext cx="0" cy="0"/>
          <a:chOff x="0" y="0"/>
          <a:chExt cx="0" cy="0"/>
        </a:xfrm>
      </p:grpSpPr>
      <p:sp>
        <p:nvSpPr>
          <p:cNvPr id="166" name="Google Shape;166;p25"/>
          <p:cNvSpPr txBox="1"/>
          <p:nvPr>
            <p:ph type="title"/>
          </p:nvPr>
        </p:nvSpPr>
        <p:spPr>
          <a:xfrm>
            <a:off x="457200" y="253746"/>
            <a:ext cx="8229600" cy="939600"/>
          </a:xfrm>
          <a:prstGeom prst="rect">
            <a:avLst/>
          </a:prstGeom>
          <a:noFill/>
          <a:ln>
            <a:noFill/>
          </a:ln>
        </p:spPr>
        <p:txBody>
          <a:bodyPr anchorCtr="0" anchor="ctr" bIns="91425" lIns="91425" spcFirstLastPara="1" rIns="91425" wrap="square" tIns="91425">
            <a:noAutofit/>
          </a:bodyPr>
          <a:lstStyle>
            <a:lvl1pPr indent="0" lvl="0" marL="0" marR="0" rtl="1" algn="ctr">
              <a:spcBef>
                <a:spcPts val="0"/>
              </a:spcBef>
              <a:spcAft>
                <a:spcPts val="0"/>
              </a:spcAft>
              <a:buClr>
                <a:srgbClr val="FFFFFF"/>
              </a:buClr>
              <a:buSzPts val="1400"/>
              <a:buFont typeface="Candara"/>
              <a:buNone/>
              <a:defRPr b="0" i="0" sz="4400" u="none" cap="none" strike="noStrike">
                <a:solidFill>
                  <a:srgbClr val="FFFFFF"/>
                </a:solidFill>
                <a:latin typeface="Candara"/>
                <a:ea typeface="Candara"/>
                <a:cs typeface="Candara"/>
                <a:sym typeface="Candara"/>
              </a:defRPr>
            </a:lvl1pPr>
            <a:lvl2pPr indent="0" lvl="1" marL="0" marR="0" rtl="1" algn="l">
              <a:spcBef>
                <a:spcPts val="0"/>
              </a:spcBef>
              <a:spcAft>
                <a:spcPts val="0"/>
              </a:spcAft>
              <a:buSzPts val="1400"/>
              <a:buNone/>
              <a:defRPr b="0" i="0" sz="1800" u="none" cap="none" strike="noStrike">
                <a:solidFill>
                  <a:schemeClr val="dk2"/>
                </a:solidFill>
              </a:defRPr>
            </a:lvl2pPr>
            <a:lvl3pPr indent="0" lvl="2" marL="0" marR="0" rtl="1" algn="l">
              <a:spcBef>
                <a:spcPts val="0"/>
              </a:spcBef>
              <a:spcAft>
                <a:spcPts val="0"/>
              </a:spcAft>
              <a:buSzPts val="1400"/>
              <a:buNone/>
              <a:defRPr b="0" i="0" sz="1800" u="none" cap="none" strike="noStrike">
                <a:solidFill>
                  <a:schemeClr val="dk2"/>
                </a:solidFill>
              </a:defRPr>
            </a:lvl3pPr>
            <a:lvl4pPr indent="0" lvl="3" marL="0" marR="0" rtl="1" algn="l">
              <a:spcBef>
                <a:spcPts val="0"/>
              </a:spcBef>
              <a:spcAft>
                <a:spcPts val="0"/>
              </a:spcAft>
              <a:buSzPts val="1400"/>
              <a:buNone/>
              <a:defRPr b="0" i="0" sz="1800" u="none" cap="none" strike="noStrike">
                <a:solidFill>
                  <a:schemeClr val="dk2"/>
                </a:solidFill>
              </a:defRPr>
            </a:lvl4pPr>
            <a:lvl5pPr indent="0" lvl="4" marL="0" marR="0" rtl="1" algn="l">
              <a:spcBef>
                <a:spcPts val="0"/>
              </a:spcBef>
              <a:spcAft>
                <a:spcPts val="0"/>
              </a:spcAft>
              <a:buSzPts val="1400"/>
              <a:buNone/>
              <a:defRPr b="0" i="0" sz="1800" u="none" cap="none" strike="noStrike">
                <a:solidFill>
                  <a:schemeClr val="dk2"/>
                </a:solidFill>
              </a:defRPr>
            </a:lvl5pPr>
            <a:lvl6pPr indent="0" lvl="5" marL="0" marR="0" rtl="1" algn="l">
              <a:spcBef>
                <a:spcPts val="0"/>
              </a:spcBef>
              <a:spcAft>
                <a:spcPts val="0"/>
              </a:spcAft>
              <a:buSzPts val="1400"/>
              <a:buNone/>
              <a:defRPr b="0" i="0" sz="1800" u="none" cap="none" strike="noStrike">
                <a:solidFill>
                  <a:schemeClr val="dk2"/>
                </a:solidFill>
              </a:defRPr>
            </a:lvl6pPr>
            <a:lvl7pPr indent="0" lvl="6" marL="0" marR="0" rtl="1" algn="l">
              <a:spcBef>
                <a:spcPts val="0"/>
              </a:spcBef>
              <a:spcAft>
                <a:spcPts val="0"/>
              </a:spcAft>
              <a:buSzPts val="1400"/>
              <a:buNone/>
              <a:defRPr b="0" i="0" sz="1800" u="none" cap="none" strike="noStrike">
                <a:solidFill>
                  <a:schemeClr val="dk2"/>
                </a:solidFill>
              </a:defRPr>
            </a:lvl7pPr>
            <a:lvl8pPr indent="0" lvl="7" marL="0" marR="0" rtl="1" algn="l">
              <a:spcBef>
                <a:spcPts val="0"/>
              </a:spcBef>
              <a:spcAft>
                <a:spcPts val="0"/>
              </a:spcAft>
              <a:buSzPts val="1400"/>
              <a:buNone/>
              <a:defRPr b="0" i="0" sz="1800" u="none" cap="none" strike="noStrike">
                <a:solidFill>
                  <a:schemeClr val="dk2"/>
                </a:solidFill>
              </a:defRPr>
            </a:lvl8pPr>
            <a:lvl9pPr indent="0" lvl="8" marL="0" marR="0" rtl="1" algn="l">
              <a:spcBef>
                <a:spcPts val="0"/>
              </a:spcBef>
              <a:spcAft>
                <a:spcPts val="0"/>
              </a:spcAft>
              <a:buSzPts val="1400"/>
              <a:buNone/>
              <a:defRPr b="0" i="0" sz="1800" u="none" cap="none" strike="noStrike">
                <a:solidFill>
                  <a:schemeClr val="dk2"/>
                </a:solidFill>
              </a:defRPr>
            </a:lvl9pPr>
          </a:lstStyle>
          <a:p/>
        </p:txBody>
      </p:sp>
      <p:sp>
        <p:nvSpPr>
          <p:cNvPr id="167" name="Google Shape;167;p25"/>
          <p:cNvSpPr txBox="1"/>
          <p:nvPr>
            <p:ph idx="1" type="body"/>
          </p:nvPr>
        </p:nvSpPr>
        <p:spPr>
          <a:xfrm rot="5400000">
            <a:off x="3282250" y="-403450"/>
            <a:ext cx="2588100" cy="7408200"/>
          </a:xfrm>
          <a:prstGeom prst="rect">
            <a:avLst/>
          </a:prstGeom>
          <a:noFill/>
          <a:ln>
            <a:noFill/>
          </a:ln>
        </p:spPr>
        <p:txBody>
          <a:bodyPr anchorCtr="0" anchor="ctr" bIns="91425" lIns="91425" spcFirstLastPara="1" rIns="91425" wrap="square" tIns="91425">
            <a:noAutofit/>
          </a:bodyPr>
          <a:lstStyle>
            <a:lvl1pPr indent="-381000" lvl="0" marL="457200" marR="0" rtl="1" algn="l">
              <a:spcBef>
                <a:spcPts val="480"/>
              </a:spcBef>
              <a:spcAft>
                <a:spcPts val="0"/>
              </a:spcAft>
              <a:buClr>
                <a:schemeClr val="accent1"/>
              </a:buClr>
              <a:buSzPts val="2400"/>
              <a:buFont typeface="Noto Sans Symbols"/>
              <a:buChar char="∗"/>
              <a:defRPr b="0" i="0" sz="2400" u="none" cap="none" strike="noStrike">
                <a:solidFill>
                  <a:schemeClr val="dk2"/>
                </a:solidFill>
                <a:latin typeface="Candara"/>
                <a:ea typeface="Candara"/>
                <a:cs typeface="Candara"/>
                <a:sym typeface="Candara"/>
              </a:defRPr>
            </a:lvl1pPr>
            <a:lvl2pPr indent="-368300" lvl="1" marL="914400" marR="0" rtl="1" algn="l">
              <a:spcBef>
                <a:spcPts val="440"/>
              </a:spcBef>
              <a:spcAft>
                <a:spcPts val="0"/>
              </a:spcAft>
              <a:buClr>
                <a:schemeClr val="accent1"/>
              </a:buClr>
              <a:buSzPts val="2200"/>
              <a:buFont typeface="Noto Sans Symbols"/>
              <a:buChar char="∗"/>
              <a:defRPr b="0" i="0" sz="2200" u="none" cap="none" strike="noStrike">
                <a:solidFill>
                  <a:schemeClr val="dk2"/>
                </a:solidFill>
                <a:latin typeface="Candara"/>
                <a:ea typeface="Candara"/>
                <a:cs typeface="Candara"/>
                <a:sym typeface="Candara"/>
              </a:defRPr>
            </a:lvl2pPr>
            <a:lvl3pPr indent="-355600" lvl="2" marL="1371600" marR="0" rtl="1" algn="l">
              <a:spcBef>
                <a:spcPts val="400"/>
              </a:spcBef>
              <a:spcAft>
                <a:spcPts val="0"/>
              </a:spcAft>
              <a:buClr>
                <a:schemeClr val="accent1"/>
              </a:buClr>
              <a:buSzPts val="2000"/>
              <a:buFont typeface="Noto Sans Symbols"/>
              <a:buChar char="∗"/>
              <a:defRPr b="0" i="0" sz="2000" u="none" cap="none" strike="noStrike">
                <a:solidFill>
                  <a:schemeClr val="dk2"/>
                </a:solidFill>
                <a:latin typeface="Candara"/>
                <a:ea typeface="Candara"/>
                <a:cs typeface="Candara"/>
                <a:sym typeface="Candara"/>
              </a:defRPr>
            </a:lvl3pPr>
            <a:lvl4pPr indent="-342900" lvl="3" marL="1828800" marR="0" rtl="1" algn="l">
              <a:spcBef>
                <a:spcPts val="360"/>
              </a:spcBef>
              <a:spcAft>
                <a:spcPts val="0"/>
              </a:spcAft>
              <a:buClr>
                <a:schemeClr val="accent1"/>
              </a:buClr>
              <a:buSzPts val="1800"/>
              <a:buFont typeface="Noto Sans Symbols"/>
              <a:buChar char="∗"/>
              <a:defRPr b="0" i="0" sz="1800" u="none" cap="none" strike="noStrike">
                <a:solidFill>
                  <a:schemeClr val="dk2"/>
                </a:solidFill>
                <a:latin typeface="Candara"/>
                <a:ea typeface="Candara"/>
                <a:cs typeface="Candara"/>
                <a:sym typeface="Candara"/>
              </a:defRPr>
            </a:lvl4pPr>
            <a:lvl5pPr indent="-330200" lvl="4" marL="2286000" marR="0" rtl="1" algn="l">
              <a:spcBef>
                <a:spcPts val="320"/>
              </a:spcBef>
              <a:spcAft>
                <a:spcPts val="0"/>
              </a:spcAft>
              <a:buClr>
                <a:schemeClr val="accent1"/>
              </a:buClr>
              <a:buSzPts val="1600"/>
              <a:buFont typeface="Noto Sans Symbols"/>
              <a:buChar char="∗"/>
              <a:defRPr b="0" i="0" sz="1600" u="none" cap="none" strike="noStrike">
                <a:solidFill>
                  <a:schemeClr val="dk2"/>
                </a:solidFill>
                <a:latin typeface="Candara"/>
                <a:ea typeface="Candara"/>
                <a:cs typeface="Candara"/>
                <a:sym typeface="Candara"/>
              </a:defRPr>
            </a:lvl5pPr>
            <a:lvl6pPr indent="-317500" lvl="5" marL="2743200" marR="0" rtl="1" algn="r">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6pPr>
            <a:lvl7pPr indent="-317500" lvl="6" marL="3200400" marR="0" rtl="1" algn="r">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7pPr>
            <a:lvl8pPr indent="-317500" lvl="7" marL="3657600" marR="0" rtl="1" algn="r">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8pPr>
            <a:lvl9pPr indent="-317500" lvl="8" marL="4114800" marR="0" rtl="1" algn="r">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9pPr>
          </a:lstStyle>
          <a:p/>
        </p:txBody>
      </p:sp>
      <p:sp>
        <p:nvSpPr>
          <p:cNvPr id="168" name="Google Shape;168;p25"/>
          <p:cNvSpPr txBox="1"/>
          <p:nvPr>
            <p:ph idx="10" type="dt"/>
          </p:nvPr>
        </p:nvSpPr>
        <p:spPr>
          <a:xfrm>
            <a:off x="5163672" y="4687623"/>
            <a:ext cx="3786600" cy="273900"/>
          </a:xfrm>
          <a:prstGeom prst="rect">
            <a:avLst/>
          </a:prstGeom>
          <a:noFill/>
          <a:ln>
            <a:noFill/>
          </a:ln>
        </p:spPr>
        <p:txBody>
          <a:bodyPr anchorCtr="0" anchor="ctr" bIns="91425" lIns="91425" spcFirstLastPara="1" rIns="91425" wrap="square" tIns="91425">
            <a:noAutofit/>
          </a:bodyPr>
          <a:lstStyle>
            <a:lvl1pPr indent="0" lvl="0" marL="0" marR="0" rtl="1" algn="r">
              <a:spcBef>
                <a:spcPts val="0"/>
              </a:spcBef>
              <a:spcAft>
                <a:spcPts val="0"/>
              </a:spcAft>
              <a:buSzPts val="1400"/>
              <a:buNone/>
              <a:defRPr sz="1000">
                <a:solidFill>
                  <a:schemeClr val="dk2"/>
                </a:solidFill>
                <a:latin typeface="Arial Black"/>
                <a:ea typeface="Arial Black"/>
                <a:cs typeface="Arial Black"/>
                <a:sym typeface="Arial Black"/>
              </a:defRPr>
            </a:lvl1pPr>
            <a:lvl2pPr indent="0" lvl="1" marL="457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2pPr>
            <a:lvl3pPr indent="0" lvl="2" marL="914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3pPr>
            <a:lvl4pPr indent="0" lvl="3" marL="1371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4pPr>
            <a:lvl5pPr indent="0" lvl="4" marL="18288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5pPr>
            <a:lvl6pPr indent="0" lvl="5" marL="22860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6pPr>
            <a:lvl7pPr indent="0" lvl="6" marL="2743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7pPr>
            <a:lvl8pPr indent="0" lvl="7" marL="3200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8pPr>
            <a:lvl9pPr indent="0" lvl="8" marL="3657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9pPr>
          </a:lstStyle>
          <a:p/>
        </p:txBody>
      </p:sp>
      <p:sp>
        <p:nvSpPr>
          <p:cNvPr id="169" name="Google Shape;169;p25"/>
          <p:cNvSpPr txBox="1"/>
          <p:nvPr>
            <p:ph idx="11" type="ftr"/>
          </p:nvPr>
        </p:nvSpPr>
        <p:spPr>
          <a:xfrm>
            <a:off x="193638" y="4687623"/>
            <a:ext cx="3786600" cy="273900"/>
          </a:xfrm>
          <a:prstGeom prst="rect">
            <a:avLst/>
          </a:prstGeom>
          <a:noFill/>
          <a:ln>
            <a:noFill/>
          </a:ln>
        </p:spPr>
        <p:txBody>
          <a:bodyPr anchorCtr="0" anchor="ctr" bIns="91425" lIns="91425" spcFirstLastPara="1" rIns="91425" wrap="square" tIns="91425">
            <a:noAutofit/>
          </a:bodyPr>
          <a:lstStyle>
            <a:lvl1pPr indent="0" lvl="0" marL="0" marR="0" rtl="1" algn="l">
              <a:spcBef>
                <a:spcPts val="0"/>
              </a:spcBef>
              <a:spcAft>
                <a:spcPts val="0"/>
              </a:spcAft>
              <a:buSzPts val="1400"/>
              <a:buNone/>
              <a:defRPr sz="1000">
                <a:solidFill>
                  <a:schemeClr val="dk2"/>
                </a:solidFill>
                <a:latin typeface="Arial Black"/>
                <a:ea typeface="Arial Black"/>
                <a:cs typeface="Arial Black"/>
                <a:sym typeface="Arial Black"/>
              </a:defRPr>
            </a:lvl1pPr>
            <a:lvl2pPr indent="0" lvl="1" marL="457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2pPr>
            <a:lvl3pPr indent="0" lvl="2" marL="914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3pPr>
            <a:lvl4pPr indent="0" lvl="3" marL="1371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4pPr>
            <a:lvl5pPr indent="0" lvl="4" marL="18288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5pPr>
            <a:lvl6pPr indent="0" lvl="5" marL="22860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6pPr>
            <a:lvl7pPr indent="0" lvl="6" marL="2743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7pPr>
            <a:lvl8pPr indent="0" lvl="7" marL="3200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8pPr>
            <a:lvl9pPr indent="0" lvl="8" marL="3657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9pPr>
          </a:lstStyle>
          <a:p/>
        </p:txBody>
      </p:sp>
      <p:sp>
        <p:nvSpPr>
          <p:cNvPr id="170" name="Google Shape;170;p25"/>
          <p:cNvSpPr txBox="1"/>
          <p:nvPr>
            <p:ph idx="12" type="sldNum"/>
          </p:nvPr>
        </p:nvSpPr>
        <p:spPr>
          <a:xfrm>
            <a:off x="3991088" y="4687622"/>
            <a:ext cx="1161900" cy="273900"/>
          </a:xfrm>
          <a:prstGeom prst="rect">
            <a:avLst/>
          </a:prstGeom>
          <a:noFill/>
          <a:ln>
            <a:noFill/>
          </a:ln>
        </p:spPr>
        <p:txBody>
          <a:bodyPr anchorCtr="0" anchor="ctr" bIns="45700" lIns="91425" spcFirstLastPara="1" rIns="91425" wrap="square" tIns="45700">
            <a:noAutofit/>
          </a:bodyPr>
          <a:lstStyle>
            <a:lvl1pPr indent="0" lvl="0" marL="0" marR="0" rtl="1" algn="ctr">
              <a:spcBef>
                <a:spcPts val="0"/>
              </a:spcBef>
              <a:spcAft>
                <a:spcPts val="0"/>
              </a:spcAft>
              <a:buNone/>
              <a:defRPr sz="1000">
                <a:solidFill>
                  <a:srgbClr val="575F6D"/>
                </a:solidFill>
                <a:latin typeface="Arial Black"/>
                <a:ea typeface="Arial Black"/>
                <a:cs typeface="Arial Black"/>
                <a:sym typeface="Arial Black"/>
              </a:defRPr>
            </a:lvl1pPr>
            <a:lvl2pPr indent="0" lvl="1" marL="0" marR="0" rtl="1" algn="ctr">
              <a:spcBef>
                <a:spcPts val="0"/>
              </a:spcBef>
              <a:spcAft>
                <a:spcPts val="0"/>
              </a:spcAft>
              <a:buNone/>
              <a:defRPr sz="1000">
                <a:solidFill>
                  <a:srgbClr val="575F6D"/>
                </a:solidFill>
                <a:latin typeface="Arial Black"/>
                <a:ea typeface="Arial Black"/>
                <a:cs typeface="Arial Black"/>
                <a:sym typeface="Arial Black"/>
              </a:defRPr>
            </a:lvl2pPr>
            <a:lvl3pPr indent="0" lvl="2" marL="0" marR="0" rtl="1" algn="ctr">
              <a:spcBef>
                <a:spcPts val="0"/>
              </a:spcBef>
              <a:spcAft>
                <a:spcPts val="0"/>
              </a:spcAft>
              <a:buNone/>
              <a:defRPr sz="1000">
                <a:solidFill>
                  <a:srgbClr val="575F6D"/>
                </a:solidFill>
                <a:latin typeface="Arial Black"/>
                <a:ea typeface="Arial Black"/>
                <a:cs typeface="Arial Black"/>
                <a:sym typeface="Arial Black"/>
              </a:defRPr>
            </a:lvl3pPr>
            <a:lvl4pPr indent="0" lvl="3" marL="0" marR="0" rtl="1" algn="ctr">
              <a:spcBef>
                <a:spcPts val="0"/>
              </a:spcBef>
              <a:spcAft>
                <a:spcPts val="0"/>
              </a:spcAft>
              <a:buNone/>
              <a:defRPr sz="1000">
                <a:solidFill>
                  <a:srgbClr val="575F6D"/>
                </a:solidFill>
                <a:latin typeface="Arial Black"/>
                <a:ea typeface="Arial Black"/>
                <a:cs typeface="Arial Black"/>
                <a:sym typeface="Arial Black"/>
              </a:defRPr>
            </a:lvl4pPr>
            <a:lvl5pPr indent="0" lvl="4" marL="0" marR="0" rtl="1" algn="ctr">
              <a:spcBef>
                <a:spcPts val="0"/>
              </a:spcBef>
              <a:spcAft>
                <a:spcPts val="0"/>
              </a:spcAft>
              <a:buNone/>
              <a:defRPr sz="1000">
                <a:solidFill>
                  <a:srgbClr val="575F6D"/>
                </a:solidFill>
                <a:latin typeface="Arial Black"/>
                <a:ea typeface="Arial Black"/>
                <a:cs typeface="Arial Black"/>
                <a:sym typeface="Arial Black"/>
              </a:defRPr>
            </a:lvl5pPr>
            <a:lvl6pPr indent="0" lvl="5" marL="0" marR="0" rtl="1" algn="ctr">
              <a:spcBef>
                <a:spcPts val="0"/>
              </a:spcBef>
              <a:spcAft>
                <a:spcPts val="0"/>
              </a:spcAft>
              <a:buNone/>
              <a:defRPr sz="1000">
                <a:solidFill>
                  <a:srgbClr val="575F6D"/>
                </a:solidFill>
                <a:latin typeface="Arial Black"/>
                <a:ea typeface="Arial Black"/>
                <a:cs typeface="Arial Black"/>
                <a:sym typeface="Arial Black"/>
              </a:defRPr>
            </a:lvl6pPr>
            <a:lvl7pPr indent="0" lvl="6" marL="0" marR="0" rtl="1" algn="ctr">
              <a:spcBef>
                <a:spcPts val="0"/>
              </a:spcBef>
              <a:spcAft>
                <a:spcPts val="0"/>
              </a:spcAft>
              <a:buNone/>
              <a:defRPr sz="1000">
                <a:solidFill>
                  <a:srgbClr val="575F6D"/>
                </a:solidFill>
                <a:latin typeface="Arial Black"/>
                <a:ea typeface="Arial Black"/>
                <a:cs typeface="Arial Black"/>
                <a:sym typeface="Arial Black"/>
              </a:defRPr>
            </a:lvl7pPr>
            <a:lvl8pPr indent="0" lvl="7" marL="0" marR="0" rtl="1" algn="ctr">
              <a:spcBef>
                <a:spcPts val="0"/>
              </a:spcBef>
              <a:spcAft>
                <a:spcPts val="0"/>
              </a:spcAft>
              <a:buNone/>
              <a:defRPr sz="1000">
                <a:solidFill>
                  <a:srgbClr val="575F6D"/>
                </a:solidFill>
                <a:latin typeface="Arial Black"/>
                <a:ea typeface="Arial Black"/>
                <a:cs typeface="Arial Black"/>
                <a:sym typeface="Arial Black"/>
              </a:defRPr>
            </a:lvl8pPr>
            <a:lvl9pPr indent="0" lvl="8" marL="0" marR="0" rtl="1" algn="ctr">
              <a:spcBef>
                <a:spcPts val="0"/>
              </a:spcBef>
              <a:spcAft>
                <a:spcPts val="0"/>
              </a:spcAft>
              <a:buNone/>
              <a:defRPr sz="1000">
                <a:solidFill>
                  <a:srgbClr val="575F6D"/>
                </a:solidFill>
                <a:latin typeface="Arial Black"/>
                <a:ea typeface="Arial Black"/>
                <a:cs typeface="Arial Black"/>
                <a:sym typeface="Arial Black"/>
              </a:defRPr>
            </a:lvl9pPr>
          </a:lstStyle>
          <a:p>
            <a:pPr indent="0" lvl="0" marL="0" rtl="1" algn="ctr">
              <a:spcBef>
                <a:spcPts val="0"/>
              </a:spcBef>
              <a:spcAft>
                <a:spcPts val="0"/>
              </a:spcAft>
              <a:buNone/>
            </a:pPr>
            <a:fld id="{00000000-1234-1234-1234-123412341234}" type="slidenum">
              <a:rPr lang="iw"/>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אנכית וטקסט" showMasterSp="0" type="vertTitleAndTx">
  <p:cSld name="VERTICAL_TITLE_AND_VERTICAL_TEXT">
    <p:spTree>
      <p:nvGrpSpPr>
        <p:cNvPr id="171" name="Shape 171"/>
        <p:cNvGrpSpPr/>
        <p:nvPr/>
      </p:nvGrpSpPr>
      <p:grpSpPr>
        <a:xfrm>
          <a:off x="0" y="0"/>
          <a:ext cx="0" cy="0"/>
          <a:chOff x="0" y="0"/>
          <a:chExt cx="0" cy="0"/>
        </a:xfrm>
      </p:grpSpPr>
      <p:sp>
        <p:nvSpPr>
          <p:cNvPr id="172" name="Google Shape;172;p26"/>
          <p:cNvSpPr/>
          <p:nvPr/>
        </p:nvSpPr>
        <p:spPr>
          <a:xfrm>
            <a:off x="228600" y="171450"/>
            <a:ext cx="8695800" cy="1069800"/>
          </a:xfrm>
          <a:prstGeom prst="roundRect">
            <a:avLst>
              <a:gd fmla="val 7136" name="adj"/>
            </a:avLst>
          </a:prstGeom>
          <a:gradFill>
            <a:gsLst>
              <a:gs pos="0">
                <a:srgbClr val="E65C01"/>
              </a:gs>
              <a:gs pos="90000">
                <a:srgbClr val="FFB585"/>
              </a:gs>
              <a:gs pos="100000">
                <a:srgbClr val="FFB585"/>
              </a:gs>
            </a:gsLst>
            <a:lin ang="5400012" scaled="0"/>
          </a:gra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rgbClr val="FFFFFF"/>
              </a:solidFill>
              <a:latin typeface="Arial Black"/>
              <a:ea typeface="Arial Black"/>
              <a:cs typeface="Arial Black"/>
              <a:sym typeface="Arial Black"/>
            </a:endParaRPr>
          </a:p>
        </p:txBody>
      </p:sp>
      <p:sp>
        <p:nvSpPr>
          <p:cNvPr id="173" name="Google Shape;173;p26"/>
          <p:cNvSpPr txBox="1"/>
          <p:nvPr>
            <p:ph idx="10" type="dt"/>
          </p:nvPr>
        </p:nvSpPr>
        <p:spPr>
          <a:xfrm>
            <a:off x="5163672" y="4687623"/>
            <a:ext cx="3786600" cy="273900"/>
          </a:xfrm>
          <a:prstGeom prst="rect">
            <a:avLst/>
          </a:prstGeom>
          <a:noFill/>
          <a:ln>
            <a:noFill/>
          </a:ln>
        </p:spPr>
        <p:txBody>
          <a:bodyPr anchorCtr="0" anchor="ctr" bIns="91425" lIns="91425" spcFirstLastPara="1" rIns="91425" wrap="square" tIns="91425">
            <a:noAutofit/>
          </a:bodyPr>
          <a:lstStyle>
            <a:lvl1pPr indent="0" lvl="0" marL="0" marR="0" rtl="1" algn="r">
              <a:spcBef>
                <a:spcPts val="0"/>
              </a:spcBef>
              <a:spcAft>
                <a:spcPts val="0"/>
              </a:spcAft>
              <a:buSzPts val="1400"/>
              <a:buNone/>
              <a:defRPr sz="1000">
                <a:solidFill>
                  <a:schemeClr val="dk2"/>
                </a:solidFill>
                <a:latin typeface="Arial Black"/>
                <a:ea typeface="Arial Black"/>
                <a:cs typeface="Arial Black"/>
                <a:sym typeface="Arial Black"/>
              </a:defRPr>
            </a:lvl1pPr>
            <a:lvl2pPr indent="0" lvl="1" marL="457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2pPr>
            <a:lvl3pPr indent="0" lvl="2" marL="914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3pPr>
            <a:lvl4pPr indent="0" lvl="3" marL="1371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4pPr>
            <a:lvl5pPr indent="0" lvl="4" marL="18288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5pPr>
            <a:lvl6pPr indent="0" lvl="5" marL="22860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6pPr>
            <a:lvl7pPr indent="0" lvl="6" marL="2743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7pPr>
            <a:lvl8pPr indent="0" lvl="7" marL="3200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8pPr>
            <a:lvl9pPr indent="0" lvl="8" marL="3657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9pPr>
          </a:lstStyle>
          <a:p/>
        </p:txBody>
      </p:sp>
      <p:sp>
        <p:nvSpPr>
          <p:cNvPr id="174" name="Google Shape;174;p26"/>
          <p:cNvSpPr txBox="1"/>
          <p:nvPr>
            <p:ph idx="11" type="ftr"/>
          </p:nvPr>
        </p:nvSpPr>
        <p:spPr>
          <a:xfrm>
            <a:off x="193638" y="4687623"/>
            <a:ext cx="3786600" cy="273900"/>
          </a:xfrm>
          <a:prstGeom prst="rect">
            <a:avLst/>
          </a:prstGeom>
          <a:noFill/>
          <a:ln>
            <a:noFill/>
          </a:ln>
        </p:spPr>
        <p:txBody>
          <a:bodyPr anchorCtr="0" anchor="ctr" bIns="91425" lIns="91425" spcFirstLastPara="1" rIns="91425" wrap="square" tIns="91425">
            <a:noAutofit/>
          </a:bodyPr>
          <a:lstStyle>
            <a:lvl1pPr indent="0" lvl="0" marL="0" marR="0" rtl="1" algn="l">
              <a:spcBef>
                <a:spcPts val="0"/>
              </a:spcBef>
              <a:spcAft>
                <a:spcPts val="0"/>
              </a:spcAft>
              <a:buSzPts val="1400"/>
              <a:buNone/>
              <a:defRPr sz="1000">
                <a:solidFill>
                  <a:schemeClr val="dk2"/>
                </a:solidFill>
                <a:latin typeface="Arial Black"/>
                <a:ea typeface="Arial Black"/>
                <a:cs typeface="Arial Black"/>
                <a:sym typeface="Arial Black"/>
              </a:defRPr>
            </a:lvl1pPr>
            <a:lvl2pPr indent="0" lvl="1" marL="457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2pPr>
            <a:lvl3pPr indent="0" lvl="2" marL="914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3pPr>
            <a:lvl4pPr indent="0" lvl="3" marL="1371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4pPr>
            <a:lvl5pPr indent="0" lvl="4" marL="18288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5pPr>
            <a:lvl6pPr indent="0" lvl="5" marL="22860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6pPr>
            <a:lvl7pPr indent="0" lvl="6" marL="2743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7pPr>
            <a:lvl8pPr indent="0" lvl="7" marL="3200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8pPr>
            <a:lvl9pPr indent="0" lvl="8" marL="3657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9pPr>
          </a:lstStyle>
          <a:p/>
        </p:txBody>
      </p:sp>
      <p:sp>
        <p:nvSpPr>
          <p:cNvPr id="175" name="Google Shape;175;p26"/>
          <p:cNvSpPr txBox="1"/>
          <p:nvPr>
            <p:ph idx="12" type="sldNum"/>
          </p:nvPr>
        </p:nvSpPr>
        <p:spPr>
          <a:xfrm>
            <a:off x="3991088" y="4687622"/>
            <a:ext cx="1161900" cy="273900"/>
          </a:xfrm>
          <a:prstGeom prst="rect">
            <a:avLst/>
          </a:prstGeom>
          <a:noFill/>
          <a:ln>
            <a:noFill/>
          </a:ln>
        </p:spPr>
        <p:txBody>
          <a:bodyPr anchorCtr="0" anchor="ctr" bIns="45700" lIns="91425" spcFirstLastPara="1" rIns="91425" wrap="square" tIns="45700">
            <a:noAutofit/>
          </a:bodyPr>
          <a:lstStyle>
            <a:lvl1pPr indent="0" lvl="0" marL="0" marR="0" rtl="1" algn="ctr">
              <a:spcBef>
                <a:spcPts val="0"/>
              </a:spcBef>
              <a:spcAft>
                <a:spcPts val="0"/>
              </a:spcAft>
              <a:buNone/>
              <a:defRPr sz="1000">
                <a:solidFill>
                  <a:srgbClr val="575F6D"/>
                </a:solidFill>
                <a:latin typeface="Arial Black"/>
                <a:ea typeface="Arial Black"/>
                <a:cs typeface="Arial Black"/>
                <a:sym typeface="Arial Black"/>
              </a:defRPr>
            </a:lvl1pPr>
            <a:lvl2pPr indent="0" lvl="1" marL="0" marR="0" rtl="1" algn="ctr">
              <a:spcBef>
                <a:spcPts val="0"/>
              </a:spcBef>
              <a:spcAft>
                <a:spcPts val="0"/>
              </a:spcAft>
              <a:buNone/>
              <a:defRPr sz="1000">
                <a:solidFill>
                  <a:srgbClr val="575F6D"/>
                </a:solidFill>
                <a:latin typeface="Arial Black"/>
                <a:ea typeface="Arial Black"/>
                <a:cs typeface="Arial Black"/>
                <a:sym typeface="Arial Black"/>
              </a:defRPr>
            </a:lvl2pPr>
            <a:lvl3pPr indent="0" lvl="2" marL="0" marR="0" rtl="1" algn="ctr">
              <a:spcBef>
                <a:spcPts val="0"/>
              </a:spcBef>
              <a:spcAft>
                <a:spcPts val="0"/>
              </a:spcAft>
              <a:buNone/>
              <a:defRPr sz="1000">
                <a:solidFill>
                  <a:srgbClr val="575F6D"/>
                </a:solidFill>
                <a:latin typeface="Arial Black"/>
                <a:ea typeface="Arial Black"/>
                <a:cs typeface="Arial Black"/>
                <a:sym typeface="Arial Black"/>
              </a:defRPr>
            </a:lvl3pPr>
            <a:lvl4pPr indent="0" lvl="3" marL="0" marR="0" rtl="1" algn="ctr">
              <a:spcBef>
                <a:spcPts val="0"/>
              </a:spcBef>
              <a:spcAft>
                <a:spcPts val="0"/>
              </a:spcAft>
              <a:buNone/>
              <a:defRPr sz="1000">
                <a:solidFill>
                  <a:srgbClr val="575F6D"/>
                </a:solidFill>
                <a:latin typeface="Arial Black"/>
                <a:ea typeface="Arial Black"/>
                <a:cs typeface="Arial Black"/>
                <a:sym typeface="Arial Black"/>
              </a:defRPr>
            </a:lvl4pPr>
            <a:lvl5pPr indent="0" lvl="4" marL="0" marR="0" rtl="1" algn="ctr">
              <a:spcBef>
                <a:spcPts val="0"/>
              </a:spcBef>
              <a:spcAft>
                <a:spcPts val="0"/>
              </a:spcAft>
              <a:buNone/>
              <a:defRPr sz="1000">
                <a:solidFill>
                  <a:srgbClr val="575F6D"/>
                </a:solidFill>
                <a:latin typeface="Arial Black"/>
                <a:ea typeface="Arial Black"/>
                <a:cs typeface="Arial Black"/>
                <a:sym typeface="Arial Black"/>
              </a:defRPr>
            </a:lvl5pPr>
            <a:lvl6pPr indent="0" lvl="5" marL="0" marR="0" rtl="1" algn="ctr">
              <a:spcBef>
                <a:spcPts val="0"/>
              </a:spcBef>
              <a:spcAft>
                <a:spcPts val="0"/>
              </a:spcAft>
              <a:buNone/>
              <a:defRPr sz="1000">
                <a:solidFill>
                  <a:srgbClr val="575F6D"/>
                </a:solidFill>
                <a:latin typeface="Arial Black"/>
                <a:ea typeface="Arial Black"/>
                <a:cs typeface="Arial Black"/>
                <a:sym typeface="Arial Black"/>
              </a:defRPr>
            </a:lvl6pPr>
            <a:lvl7pPr indent="0" lvl="6" marL="0" marR="0" rtl="1" algn="ctr">
              <a:spcBef>
                <a:spcPts val="0"/>
              </a:spcBef>
              <a:spcAft>
                <a:spcPts val="0"/>
              </a:spcAft>
              <a:buNone/>
              <a:defRPr sz="1000">
                <a:solidFill>
                  <a:srgbClr val="575F6D"/>
                </a:solidFill>
                <a:latin typeface="Arial Black"/>
                <a:ea typeface="Arial Black"/>
                <a:cs typeface="Arial Black"/>
                <a:sym typeface="Arial Black"/>
              </a:defRPr>
            </a:lvl7pPr>
            <a:lvl8pPr indent="0" lvl="7" marL="0" marR="0" rtl="1" algn="ctr">
              <a:spcBef>
                <a:spcPts val="0"/>
              </a:spcBef>
              <a:spcAft>
                <a:spcPts val="0"/>
              </a:spcAft>
              <a:buNone/>
              <a:defRPr sz="1000">
                <a:solidFill>
                  <a:srgbClr val="575F6D"/>
                </a:solidFill>
                <a:latin typeface="Arial Black"/>
                <a:ea typeface="Arial Black"/>
                <a:cs typeface="Arial Black"/>
                <a:sym typeface="Arial Black"/>
              </a:defRPr>
            </a:lvl8pPr>
            <a:lvl9pPr indent="0" lvl="8" marL="0" marR="0" rtl="1" algn="ctr">
              <a:spcBef>
                <a:spcPts val="0"/>
              </a:spcBef>
              <a:spcAft>
                <a:spcPts val="0"/>
              </a:spcAft>
              <a:buNone/>
              <a:defRPr sz="1000">
                <a:solidFill>
                  <a:srgbClr val="575F6D"/>
                </a:solidFill>
                <a:latin typeface="Arial Black"/>
                <a:ea typeface="Arial Black"/>
                <a:cs typeface="Arial Black"/>
                <a:sym typeface="Arial Black"/>
              </a:defRPr>
            </a:lvl9pPr>
          </a:lstStyle>
          <a:p>
            <a:pPr indent="0" lvl="0" marL="0" rtl="1" algn="ctr">
              <a:spcBef>
                <a:spcPts val="0"/>
              </a:spcBef>
              <a:spcAft>
                <a:spcPts val="0"/>
              </a:spcAft>
              <a:buNone/>
            </a:pPr>
            <a:fld id="{00000000-1234-1234-1234-123412341234}" type="slidenum">
              <a:rPr lang="iw"/>
              <a:t>‹#›</a:t>
            </a:fld>
            <a:endParaRPr/>
          </a:p>
        </p:txBody>
      </p:sp>
      <p:grpSp>
        <p:nvGrpSpPr>
          <p:cNvPr id="176" name="Google Shape;176;p26"/>
          <p:cNvGrpSpPr/>
          <p:nvPr/>
        </p:nvGrpSpPr>
        <p:grpSpPr>
          <a:xfrm>
            <a:off x="211485" y="535804"/>
            <a:ext cx="8723926" cy="998809"/>
            <a:chOff x="-3905250" y="4294188"/>
            <a:chExt cx="13011075" cy="1892400"/>
          </a:xfrm>
        </p:grpSpPr>
        <p:sp>
          <p:nvSpPr>
            <p:cNvPr id="177" name="Google Shape;177;p26"/>
            <p:cNvSpPr/>
            <p:nvPr/>
          </p:nvSpPr>
          <p:spPr>
            <a:xfrm>
              <a:off x="4810125" y="4500563"/>
              <a:ext cx="4295700" cy="1016100"/>
            </a:xfrm>
            <a:custGeom>
              <a:rect b="b" l="l" r="r" t="t"/>
              <a:pathLst>
                <a:path extrusionOk="0" h="120000" w="120000">
                  <a:moveTo>
                    <a:pt x="119733" y="0"/>
                  </a:moveTo>
                  <a:lnTo>
                    <a:pt x="119733" y="0"/>
                  </a:lnTo>
                  <a:lnTo>
                    <a:pt x="114678" y="3375"/>
                  </a:lnTo>
                  <a:lnTo>
                    <a:pt x="109534" y="7125"/>
                  </a:lnTo>
                  <a:lnTo>
                    <a:pt x="104301" y="11250"/>
                  </a:lnTo>
                  <a:lnTo>
                    <a:pt x="98891" y="15375"/>
                  </a:lnTo>
                  <a:lnTo>
                    <a:pt x="93392" y="20250"/>
                  </a:lnTo>
                  <a:lnTo>
                    <a:pt x="87716" y="25125"/>
                  </a:lnTo>
                  <a:lnTo>
                    <a:pt x="81951" y="30750"/>
                  </a:lnTo>
                  <a:lnTo>
                    <a:pt x="76008" y="36375"/>
                  </a:lnTo>
                  <a:lnTo>
                    <a:pt x="76008" y="36375"/>
                  </a:lnTo>
                  <a:lnTo>
                    <a:pt x="65277" y="47250"/>
                  </a:lnTo>
                  <a:lnTo>
                    <a:pt x="54811" y="57000"/>
                  </a:lnTo>
                  <a:lnTo>
                    <a:pt x="44789" y="66000"/>
                  </a:lnTo>
                  <a:lnTo>
                    <a:pt x="35121" y="74625"/>
                  </a:lnTo>
                  <a:lnTo>
                    <a:pt x="25898" y="82125"/>
                  </a:lnTo>
                  <a:lnTo>
                    <a:pt x="16940" y="88875"/>
                  </a:lnTo>
                  <a:lnTo>
                    <a:pt x="8337" y="95250"/>
                  </a:lnTo>
                  <a:lnTo>
                    <a:pt x="0" y="100875"/>
                  </a:lnTo>
                  <a:lnTo>
                    <a:pt x="0" y="100875"/>
                  </a:lnTo>
                  <a:lnTo>
                    <a:pt x="5764" y="104250"/>
                  </a:lnTo>
                  <a:lnTo>
                    <a:pt x="11263" y="107250"/>
                  </a:lnTo>
                  <a:lnTo>
                    <a:pt x="16585" y="109875"/>
                  </a:lnTo>
                  <a:lnTo>
                    <a:pt x="21818" y="112125"/>
                  </a:lnTo>
                  <a:lnTo>
                    <a:pt x="26873" y="114375"/>
                  </a:lnTo>
                  <a:lnTo>
                    <a:pt x="31751" y="115875"/>
                  </a:lnTo>
                  <a:lnTo>
                    <a:pt x="36452" y="117375"/>
                  </a:lnTo>
                  <a:lnTo>
                    <a:pt x="41064" y="118500"/>
                  </a:lnTo>
                  <a:lnTo>
                    <a:pt x="45587" y="119250"/>
                  </a:lnTo>
                  <a:lnTo>
                    <a:pt x="49933" y="119625"/>
                  </a:lnTo>
                  <a:lnTo>
                    <a:pt x="54101" y="120000"/>
                  </a:lnTo>
                  <a:lnTo>
                    <a:pt x="58181" y="120000"/>
                  </a:lnTo>
                  <a:lnTo>
                    <a:pt x="62172" y="119625"/>
                  </a:lnTo>
                  <a:lnTo>
                    <a:pt x="66075" y="119250"/>
                  </a:lnTo>
                  <a:lnTo>
                    <a:pt x="69800" y="118500"/>
                  </a:lnTo>
                  <a:lnTo>
                    <a:pt x="73436" y="117375"/>
                  </a:lnTo>
                  <a:lnTo>
                    <a:pt x="76895" y="116250"/>
                  </a:lnTo>
                  <a:lnTo>
                    <a:pt x="80354" y="114750"/>
                  </a:lnTo>
                  <a:lnTo>
                    <a:pt x="83636" y="112875"/>
                  </a:lnTo>
                  <a:lnTo>
                    <a:pt x="86917" y="111000"/>
                  </a:lnTo>
                  <a:lnTo>
                    <a:pt x="90022" y="108750"/>
                  </a:lnTo>
                  <a:lnTo>
                    <a:pt x="93126" y="106500"/>
                  </a:lnTo>
                  <a:lnTo>
                    <a:pt x="96053" y="103875"/>
                  </a:lnTo>
                  <a:lnTo>
                    <a:pt x="98980" y="101250"/>
                  </a:lnTo>
                  <a:lnTo>
                    <a:pt x="101818" y="98250"/>
                  </a:lnTo>
                  <a:lnTo>
                    <a:pt x="104567" y="95250"/>
                  </a:lnTo>
                  <a:lnTo>
                    <a:pt x="107228" y="91875"/>
                  </a:lnTo>
                  <a:lnTo>
                    <a:pt x="109889" y="88500"/>
                  </a:lnTo>
                  <a:lnTo>
                    <a:pt x="114944" y="81000"/>
                  </a:lnTo>
                  <a:lnTo>
                    <a:pt x="119822" y="73125"/>
                  </a:lnTo>
                  <a:lnTo>
                    <a:pt x="119822" y="73125"/>
                  </a:lnTo>
                  <a:lnTo>
                    <a:pt x="120000" y="72750"/>
                  </a:lnTo>
                  <a:lnTo>
                    <a:pt x="120000" y="72750"/>
                  </a:lnTo>
                  <a:lnTo>
                    <a:pt x="120000" y="0"/>
                  </a:lnTo>
                  <a:lnTo>
                    <a:pt x="120000" y="0"/>
                  </a:lnTo>
                  <a:lnTo>
                    <a:pt x="119733" y="0"/>
                  </a:lnTo>
                  <a:lnTo>
                    <a:pt x="119733" y="0"/>
                  </a:lnTo>
                  <a:close/>
                </a:path>
              </a:pathLst>
            </a:custGeom>
            <a:solidFill>
              <a:schemeClr val="lt2">
                <a:alpha val="28630"/>
              </a:schemeClr>
            </a:solidFill>
            <a:ln>
              <a:noFill/>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sz="1800">
                <a:solidFill>
                  <a:srgbClr val="000000"/>
                </a:solidFill>
                <a:latin typeface="Candara"/>
                <a:ea typeface="Candara"/>
                <a:cs typeface="Candara"/>
                <a:sym typeface="Candara"/>
              </a:endParaRPr>
            </a:p>
          </p:txBody>
        </p:sp>
        <p:sp>
          <p:nvSpPr>
            <p:cNvPr id="178" name="Google Shape;178;p26"/>
            <p:cNvSpPr/>
            <p:nvPr/>
          </p:nvSpPr>
          <p:spPr>
            <a:xfrm>
              <a:off x="-309563" y="4318000"/>
              <a:ext cx="8280300" cy="1209600"/>
            </a:xfrm>
            <a:custGeom>
              <a:rect b="b" l="l" r="r" t="t"/>
              <a:pathLst>
                <a:path extrusionOk="0" h="120000" w="120000">
                  <a:moveTo>
                    <a:pt x="120000" y="112440"/>
                  </a:moveTo>
                  <a:lnTo>
                    <a:pt x="120000" y="112440"/>
                  </a:lnTo>
                  <a:lnTo>
                    <a:pt x="117377" y="110236"/>
                  </a:lnTo>
                  <a:lnTo>
                    <a:pt x="114662" y="108031"/>
                  </a:lnTo>
                  <a:lnTo>
                    <a:pt x="109003" y="102677"/>
                  </a:lnTo>
                  <a:lnTo>
                    <a:pt x="103021" y="96062"/>
                  </a:lnTo>
                  <a:lnTo>
                    <a:pt x="96717" y="88818"/>
                  </a:lnTo>
                  <a:lnTo>
                    <a:pt x="90046" y="80000"/>
                  </a:lnTo>
                  <a:lnTo>
                    <a:pt x="83006" y="70236"/>
                  </a:lnTo>
                  <a:lnTo>
                    <a:pt x="75598" y="58897"/>
                  </a:lnTo>
                  <a:lnTo>
                    <a:pt x="67776" y="46614"/>
                  </a:lnTo>
                  <a:lnTo>
                    <a:pt x="67776" y="46614"/>
                  </a:lnTo>
                  <a:lnTo>
                    <a:pt x="64693" y="41889"/>
                  </a:lnTo>
                  <a:lnTo>
                    <a:pt x="61702" y="37165"/>
                  </a:lnTo>
                  <a:lnTo>
                    <a:pt x="58803" y="33070"/>
                  </a:lnTo>
                  <a:lnTo>
                    <a:pt x="55904" y="28976"/>
                  </a:lnTo>
                  <a:lnTo>
                    <a:pt x="53098" y="25511"/>
                  </a:lnTo>
                  <a:lnTo>
                    <a:pt x="50383" y="22047"/>
                  </a:lnTo>
                  <a:lnTo>
                    <a:pt x="47714" y="18897"/>
                  </a:lnTo>
                  <a:lnTo>
                    <a:pt x="45092" y="16062"/>
                  </a:lnTo>
                  <a:lnTo>
                    <a:pt x="42561" y="13543"/>
                  </a:lnTo>
                  <a:lnTo>
                    <a:pt x="40030" y="11338"/>
                  </a:lnTo>
                  <a:lnTo>
                    <a:pt x="35245" y="7244"/>
                  </a:lnTo>
                  <a:lnTo>
                    <a:pt x="30690" y="4409"/>
                  </a:lnTo>
                  <a:lnTo>
                    <a:pt x="26411" y="2204"/>
                  </a:lnTo>
                  <a:lnTo>
                    <a:pt x="22315" y="629"/>
                  </a:lnTo>
                  <a:lnTo>
                    <a:pt x="18450" y="0"/>
                  </a:lnTo>
                  <a:lnTo>
                    <a:pt x="14815" y="0"/>
                  </a:lnTo>
                  <a:lnTo>
                    <a:pt x="11411" y="629"/>
                  </a:lnTo>
                  <a:lnTo>
                    <a:pt x="8236" y="1574"/>
                  </a:lnTo>
                  <a:lnTo>
                    <a:pt x="5291" y="3149"/>
                  </a:lnTo>
                  <a:lnTo>
                    <a:pt x="2530" y="5039"/>
                  </a:lnTo>
                  <a:lnTo>
                    <a:pt x="0" y="7559"/>
                  </a:lnTo>
                  <a:lnTo>
                    <a:pt x="0" y="7559"/>
                  </a:lnTo>
                  <a:lnTo>
                    <a:pt x="3542" y="10393"/>
                  </a:lnTo>
                  <a:lnTo>
                    <a:pt x="7223" y="13543"/>
                  </a:lnTo>
                  <a:lnTo>
                    <a:pt x="11042" y="17637"/>
                  </a:lnTo>
                  <a:lnTo>
                    <a:pt x="15000" y="22047"/>
                  </a:lnTo>
                  <a:lnTo>
                    <a:pt x="19095" y="27401"/>
                  </a:lnTo>
                  <a:lnTo>
                    <a:pt x="23328" y="33070"/>
                  </a:lnTo>
                  <a:lnTo>
                    <a:pt x="27745" y="39370"/>
                  </a:lnTo>
                  <a:lnTo>
                    <a:pt x="32254" y="46614"/>
                  </a:lnTo>
                  <a:lnTo>
                    <a:pt x="32254" y="46614"/>
                  </a:lnTo>
                  <a:lnTo>
                    <a:pt x="40398" y="59527"/>
                  </a:lnTo>
                  <a:lnTo>
                    <a:pt x="48128" y="70866"/>
                  </a:lnTo>
                  <a:lnTo>
                    <a:pt x="55398" y="81259"/>
                  </a:lnTo>
                  <a:lnTo>
                    <a:pt x="58941" y="85669"/>
                  </a:lnTo>
                  <a:lnTo>
                    <a:pt x="62300" y="90078"/>
                  </a:lnTo>
                  <a:lnTo>
                    <a:pt x="65613" y="94173"/>
                  </a:lnTo>
                  <a:lnTo>
                    <a:pt x="68834" y="97637"/>
                  </a:lnTo>
                  <a:lnTo>
                    <a:pt x="71963" y="101102"/>
                  </a:lnTo>
                  <a:lnTo>
                    <a:pt x="75000" y="104251"/>
                  </a:lnTo>
                  <a:lnTo>
                    <a:pt x="77944" y="106771"/>
                  </a:lnTo>
                  <a:lnTo>
                    <a:pt x="80797" y="109291"/>
                  </a:lnTo>
                  <a:lnTo>
                    <a:pt x="83558" y="111496"/>
                  </a:lnTo>
                  <a:lnTo>
                    <a:pt x="86273" y="113700"/>
                  </a:lnTo>
                  <a:lnTo>
                    <a:pt x="88895" y="115275"/>
                  </a:lnTo>
                  <a:lnTo>
                    <a:pt x="91426" y="116535"/>
                  </a:lnTo>
                  <a:lnTo>
                    <a:pt x="93865" y="117795"/>
                  </a:lnTo>
                  <a:lnTo>
                    <a:pt x="96257" y="118740"/>
                  </a:lnTo>
                  <a:lnTo>
                    <a:pt x="98604" y="119370"/>
                  </a:lnTo>
                  <a:lnTo>
                    <a:pt x="100858" y="120000"/>
                  </a:lnTo>
                  <a:lnTo>
                    <a:pt x="103021" y="120000"/>
                  </a:lnTo>
                  <a:lnTo>
                    <a:pt x="105138" y="120000"/>
                  </a:lnTo>
                  <a:lnTo>
                    <a:pt x="107208" y="119685"/>
                  </a:lnTo>
                  <a:lnTo>
                    <a:pt x="109187" y="119370"/>
                  </a:lnTo>
                  <a:lnTo>
                    <a:pt x="111119" y="118740"/>
                  </a:lnTo>
                  <a:lnTo>
                    <a:pt x="113006" y="117795"/>
                  </a:lnTo>
                  <a:lnTo>
                    <a:pt x="114846" y="116535"/>
                  </a:lnTo>
                  <a:lnTo>
                    <a:pt x="116595" y="115275"/>
                  </a:lnTo>
                  <a:lnTo>
                    <a:pt x="118343" y="114015"/>
                  </a:lnTo>
                  <a:lnTo>
                    <a:pt x="120000" y="112440"/>
                  </a:lnTo>
                  <a:lnTo>
                    <a:pt x="120000" y="112440"/>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sz="1800">
                <a:solidFill>
                  <a:srgbClr val="000000"/>
                </a:solidFill>
                <a:latin typeface="Candara"/>
                <a:ea typeface="Candara"/>
                <a:cs typeface="Candara"/>
                <a:sym typeface="Candara"/>
              </a:endParaRPr>
            </a:p>
          </p:txBody>
        </p:sp>
        <p:sp>
          <p:nvSpPr>
            <p:cNvPr id="179" name="Google Shape;179;p26"/>
            <p:cNvSpPr/>
            <p:nvPr/>
          </p:nvSpPr>
          <p:spPr>
            <a:xfrm>
              <a:off x="3175" y="4335463"/>
              <a:ext cx="8166000" cy="1101600"/>
            </a:xfrm>
            <a:custGeom>
              <a:rect b="b" l="l" r="r" t="t"/>
              <a:pathLst>
                <a:path extrusionOk="0" h="120000" w="120000">
                  <a:moveTo>
                    <a:pt x="0" y="12103"/>
                  </a:moveTo>
                  <a:lnTo>
                    <a:pt x="0" y="12103"/>
                  </a:lnTo>
                  <a:lnTo>
                    <a:pt x="419" y="11412"/>
                  </a:lnTo>
                  <a:lnTo>
                    <a:pt x="1679" y="9682"/>
                  </a:lnTo>
                  <a:lnTo>
                    <a:pt x="3825" y="7262"/>
                  </a:lnTo>
                  <a:lnTo>
                    <a:pt x="5225" y="5878"/>
                  </a:lnTo>
                  <a:lnTo>
                    <a:pt x="6858" y="4495"/>
                  </a:lnTo>
                  <a:lnTo>
                    <a:pt x="8678" y="3458"/>
                  </a:lnTo>
                  <a:lnTo>
                    <a:pt x="10777" y="2420"/>
                  </a:lnTo>
                  <a:lnTo>
                    <a:pt x="13063" y="1383"/>
                  </a:lnTo>
                  <a:lnTo>
                    <a:pt x="15629" y="691"/>
                  </a:lnTo>
                  <a:lnTo>
                    <a:pt x="18429" y="345"/>
                  </a:lnTo>
                  <a:lnTo>
                    <a:pt x="21461" y="0"/>
                  </a:lnTo>
                  <a:lnTo>
                    <a:pt x="24727" y="345"/>
                  </a:lnTo>
                  <a:lnTo>
                    <a:pt x="28227" y="1037"/>
                  </a:lnTo>
                  <a:lnTo>
                    <a:pt x="32006" y="2420"/>
                  </a:lnTo>
                  <a:lnTo>
                    <a:pt x="36018" y="4149"/>
                  </a:lnTo>
                  <a:lnTo>
                    <a:pt x="40264" y="6916"/>
                  </a:lnTo>
                  <a:lnTo>
                    <a:pt x="44790" y="10028"/>
                  </a:lnTo>
                  <a:lnTo>
                    <a:pt x="49595" y="13832"/>
                  </a:lnTo>
                  <a:lnTo>
                    <a:pt x="54634" y="18328"/>
                  </a:lnTo>
                  <a:lnTo>
                    <a:pt x="59953" y="23861"/>
                  </a:lnTo>
                  <a:lnTo>
                    <a:pt x="65505" y="30086"/>
                  </a:lnTo>
                  <a:lnTo>
                    <a:pt x="71337" y="37348"/>
                  </a:lnTo>
                  <a:lnTo>
                    <a:pt x="77449" y="45994"/>
                  </a:lnTo>
                  <a:lnTo>
                    <a:pt x="83841" y="55331"/>
                  </a:lnTo>
                  <a:lnTo>
                    <a:pt x="90513" y="65706"/>
                  </a:lnTo>
                  <a:lnTo>
                    <a:pt x="97465" y="77463"/>
                  </a:lnTo>
                  <a:lnTo>
                    <a:pt x="104696" y="90259"/>
                  </a:lnTo>
                  <a:lnTo>
                    <a:pt x="112208" y="104438"/>
                  </a:lnTo>
                  <a:lnTo>
                    <a:pt x="120000" y="120000"/>
                  </a:lnTo>
                </a:path>
              </a:pathLst>
            </a:custGeom>
            <a:no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sz="1800">
                <a:solidFill>
                  <a:srgbClr val="000000"/>
                </a:solidFill>
                <a:latin typeface="Candara"/>
                <a:ea typeface="Candara"/>
                <a:cs typeface="Candara"/>
                <a:sym typeface="Candara"/>
              </a:endParaRPr>
            </a:p>
          </p:txBody>
        </p:sp>
        <p:sp>
          <p:nvSpPr>
            <p:cNvPr id="180" name="Google Shape;180;p26"/>
            <p:cNvSpPr/>
            <p:nvPr/>
          </p:nvSpPr>
          <p:spPr>
            <a:xfrm>
              <a:off x="4156075" y="4316413"/>
              <a:ext cx="4940400" cy="927000"/>
            </a:xfrm>
            <a:custGeom>
              <a:rect b="b" l="l" r="r" t="t"/>
              <a:pathLst>
                <a:path extrusionOk="0" h="120000" w="120000">
                  <a:moveTo>
                    <a:pt x="0" y="119999"/>
                  </a:moveTo>
                  <a:lnTo>
                    <a:pt x="0" y="119999"/>
                  </a:lnTo>
                  <a:lnTo>
                    <a:pt x="3470" y="115068"/>
                  </a:lnTo>
                  <a:lnTo>
                    <a:pt x="12956" y="102328"/>
                  </a:lnTo>
                  <a:lnTo>
                    <a:pt x="19511" y="93698"/>
                  </a:lnTo>
                  <a:lnTo>
                    <a:pt x="27069" y="84246"/>
                  </a:lnTo>
                  <a:lnTo>
                    <a:pt x="35475" y="73972"/>
                  </a:lnTo>
                  <a:lnTo>
                    <a:pt x="44498" y="62876"/>
                  </a:lnTo>
                  <a:lnTo>
                    <a:pt x="54061" y="52191"/>
                  </a:lnTo>
                  <a:lnTo>
                    <a:pt x="63856" y="41506"/>
                  </a:lnTo>
                  <a:lnTo>
                    <a:pt x="73881" y="31643"/>
                  </a:lnTo>
                  <a:lnTo>
                    <a:pt x="83830" y="22191"/>
                  </a:lnTo>
                  <a:lnTo>
                    <a:pt x="88766" y="18082"/>
                  </a:lnTo>
                  <a:lnTo>
                    <a:pt x="93547" y="13972"/>
                  </a:lnTo>
                  <a:lnTo>
                    <a:pt x="98329" y="10684"/>
                  </a:lnTo>
                  <a:lnTo>
                    <a:pt x="102956" y="7397"/>
                  </a:lnTo>
                  <a:lnTo>
                    <a:pt x="107506" y="4931"/>
                  </a:lnTo>
                  <a:lnTo>
                    <a:pt x="111825" y="2876"/>
                  </a:lnTo>
                  <a:lnTo>
                    <a:pt x="115989" y="1232"/>
                  </a:lnTo>
                  <a:lnTo>
                    <a:pt x="120000" y="0"/>
                  </a:lnTo>
                </a:path>
              </a:pathLst>
            </a:custGeom>
            <a:no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sz="1800">
                <a:solidFill>
                  <a:srgbClr val="000000"/>
                </a:solidFill>
                <a:latin typeface="Candara"/>
                <a:ea typeface="Candara"/>
                <a:cs typeface="Candara"/>
                <a:sym typeface="Candara"/>
              </a:endParaRPr>
            </a:p>
          </p:txBody>
        </p:sp>
        <p:sp>
          <p:nvSpPr>
            <p:cNvPr id="181" name="Google Shape;181;p26"/>
            <p:cNvSpPr/>
            <p:nvPr/>
          </p:nvSpPr>
          <p:spPr>
            <a:xfrm>
              <a:off x="-3905250" y="4294188"/>
              <a:ext cx="13011000" cy="1892400"/>
            </a:xfrm>
            <a:custGeom>
              <a:rect b="b" l="l" r="r" t="t"/>
              <a:pathLst>
                <a:path extrusionOk="0" h="120000" w="120000">
                  <a:moveTo>
                    <a:pt x="119941" y="51543"/>
                  </a:moveTo>
                  <a:lnTo>
                    <a:pt x="119941" y="51543"/>
                  </a:lnTo>
                  <a:lnTo>
                    <a:pt x="118828" y="54563"/>
                  </a:lnTo>
                  <a:lnTo>
                    <a:pt x="117715" y="57382"/>
                  </a:lnTo>
                  <a:lnTo>
                    <a:pt x="116544" y="60000"/>
                  </a:lnTo>
                  <a:lnTo>
                    <a:pt x="115344" y="62416"/>
                  </a:lnTo>
                  <a:lnTo>
                    <a:pt x="114114" y="64832"/>
                  </a:lnTo>
                  <a:lnTo>
                    <a:pt x="112825" y="67046"/>
                  </a:lnTo>
                  <a:lnTo>
                    <a:pt x="111508" y="68859"/>
                  </a:lnTo>
                  <a:lnTo>
                    <a:pt x="110131" y="70671"/>
                  </a:lnTo>
                  <a:lnTo>
                    <a:pt x="108696" y="72281"/>
                  </a:lnTo>
                  <a:lnTo>
                    <a:pt x="107203" y="73489"/>
                  </a:lnTo>
                  <a:lnTo>
                    <a:pt x="105651" y="74697"/>
                  </a:lnTo>
                  <a:lnTo>
                    <a:pt x="104040" y="75503"/>
                  </a:lnTo>
                  <a:lnTo>
                    <a:pt x="102371" y="76308"/>
                  </a:lnTo>
                  <a:lnTo>
                    <a:pt x="100614" y="76711"/>
                  </a:lnTo>
                  <a:lnTo>
                    <a:pt x="98799" y="76711"/>
                  </a:lnTo>
                  <a:lnTo>
                    <a:pt x="96896" y="76510"/>
                  </a:lnTo>
                  <a:lnTo>
                    <a:pt x="94904" y="76107"/>
                  </a:lnTo>
                  <a:lnTo>
                    <a:pt x="92855" y="75503"/>
                  </a:lnTo>
                  <a:lnTo>
                    <a:pt x="90717" y="74496"/>
                  </a:lnTo>
                  <a:lnTo>
                    <a:pt x="88462" y="73087"/>
                  </a:lnTo>
                  <a:lnTo>
                    <a:pt x="86120" y="71476"/>
                  </a:lnTo>
                  <a:lnTo>
                    <a:pt x="83689" y="69463"/>
                  </a:lnTo>
                  <a:lnTo>
                    <a:pt x="81171" y="67248"/>
                  </a:lnTo>
                  <a:lnTo>
                    <a:pt x="78535" y="64630"/>
                  </a:lnTo>
                  <a:lnTo>
                    <a:pt x="75783" y="61610"/>
                  </a:lnTo>
                  <a:lnTo>
                    <a:pt x="72942" y="58187"/>
                  </a:lnTo>
                  <a:lnTo>
                    <a:pt x="69956" y="54362"/>
                  </a:lnTo>
                  <a:lnTo>
                    <a:pt x="66881" y="50335"/>
                  </a:lnTo>
                  <a:lnTo>
                    <a:pt x="63660" y="45704"/>
                  </a:lnTo>
                  <a:lnTo>
                    <a:pt x="60351" y="40872"/>
                  </a:lnTo>
                  <a:lnTo>
                    <a:pt x="56896" y="35637"/>
                  </a:lnTo>
                  <a:lnTo>
                    <a:pt x="53294" y="29798"/>
                  </a:lnTo>
                  <a:lnTo>
                    <a:pt x="53294" y="29798"/>
                  </a:lnTo>
                  <a:lnTo>
                    <a:pt x="49721" y="24161"/>
                  </a:lnTo>
                  <a:lnTo>
                    <a:pt x="46266" y="19328"/>
                  </a:lnTo>
                  <a:lnTo>
                    <a:pt x="42957" y="14899"/>
                  </a:lnTo>
                  <a:lnTo>
                    <a:pt x="39795" y="11275"/>
                  </a:lnTo>
                  <a:lnTo>
                    <a:pt x="36778" y="8255"/>
                  </a:lnTo>
                  <a:lnTo>
                    <a:pt x="33879" y="5637"/>
                  </a:lnTo>
                  <a:lnTo>
                    <a:pt x="31127" y="3624"/>
                  </a:lnTo>
                  <a:lnTo>
                    <a:pt x="28521" y="2013"/>
                  </a:lnTo>
                  <a:lnTo>
                    <a:pt x="26002" y="1006"/>
                  </a:lnTo>
                  <a:lnTo>
                    <a:pt x="23660" y="201"/>
                  </a:lnTo>
                  <a:lnTo>
                    <a:pt x="21405" y="0"/>
                  </a:lnTo>
                  <a:lnTo>
                    <a:pt x="19297" y="0"/>
                  </a:lnTo>
                  <a:lnTo>
                    <a:pt x="17306" y="402"/>
                  </a:lnTo>
                  <a:lnTo>
                    <a:pt x="15431" y="1006"/>
                  </a:lnTo>
                  <a:lnTo>
                    <a:pt x="13674" y="2013"/>
                  </a:lnTo>
                  <a:lnTo>
                    <a:pt x="12035" y="3020"/>
                  </a:lnTo>
                  <a:lnTo>
                    <a:pt x="10483" y="4429"/>
                  </a:lnTo>
                  <a:lnTo>
                    <a:pt x="9077" y="5838"/>
                  </a:lnTo>
                  <a:lnTo>
                    <a:pt x="7759" y="7449"/>
                  </a:lnTo>
                  <a:lnTo>
                    <a:pt x="6588" y="9261"/>
                  </a:lnTo>
                  <a:lnTo>
                    <a:pt x="5475" y="10872"/>
                  </a:lnTo>
                  <a:lnTo>
                    <a:pt x="4509" y="12684"/>
                  </a:lnTo>
                  <a:lnTo>
                    <a:pt x="3631" y="14496"/>
                  </a:lnTo>
                  <a:lnTo>
                    <a:pt x="2840" y="16107"/>
                  </a:lnTo>
                  <a:lnTo>
                    <a:pt x="2166" y="17718"/>
                  </a:lnTo>
                  <a:lnTo>
                    <a:pt x="1581" y="19328"/>
                  </a:lnTo>
                  <a:lnTo>
                    <a:pt x="702" y="21744"/>
                  </a:lnTo>
                  <a:lnTo>
                    <a:pt x="175" y="23557"/>
                  </a:lnTo>
                  <a:lnTo>
                    <a:pt x="0" y="24161"/>
                  </a:lnTo>
                  <a:lnTo>
                    <a:pt x="0" y="120000"/>
                  </a:lnTo>
                  <a:lnTo>
                    <a:pt x="119941" y="120000"/>
                  </a:lnTo>
                  <a:lnTo>
                    <a:pt x="119941" y="120000"/>
                  </a:lnTo>
                  <a:lnTo>
                    <a:pt x="120000" y="119395"/>
                  </a:lnTo>
                  <a:lnTo>
                    <a:pt x="120000" y="119395"/>
                  </a:lnTo>
                  <a:lnTo>
                    <a:pt x="120000" y="51342"/>
                  </a:lnTo>
                  <a:lnTo>
                    <a:pt x="120000" y="51342"/>
                  </a:lnTo>
                  <a:lnTo>
                    <a:pt x="119941" y="51543"/>
                  </a:lnTo>
                  <a:lnTo>
                    <a:pt x="119941" y="51543"/>
                  </a:lnTo>
                  <a:close/>
                </a:path>
              </a:pathLst>
            </a:custGeom>
            <a:solidFill>
              <a:schemeClr val="lt1"/>
            </a:solidFill>
            <a:ln>
              <a:noFill/>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sz="1800">
                <a:solidFill>
                  <a:srgbClr val="000000"/>
                </a:solidFill>
                <a:latin typeface="Candara"/>
                <a:ea typeface="Candara"/>
                <a:cs typeface="Candara"/>
                <a:sym typeface="Candara"/>
              </a:endParaRPr>
            </a:p>
          </p:txBody>
        </p:sp>
      </p:grpSp>
      <p:sp>
        <p:nvSpPr>
          <p:cNvPr id="182" name="Google Shape;182;p26"/>
          <p:cNvSpPr txBox="1"/>
          <p:nvPr>
            <p:ph type="title"/>
          </p:nvPr>
        </p:nvSpPr>
        <p:spPr>
          <a:xfrm rot="5400000">
            <a:off x="5975250" y="1740000"/>
            <a:ext cx="3365700" cy="2057400"/>
          </a:xfrm>
          <a:prstGeom prst="rect">
            <a:avLst/>
          </a:prstGeom>
          <a:noFill/>
          <a:ln>
            <a:noFill/>
          </a:ln>
        </p:spPr>
        <p:txBody>
          <a:bodyPr anchorCtr="0" anchor="ctr" bIns="91425" lIns="91425" spcFirstLastPara="1" rIns="91425" wrap="square" tIns="91425">
            <a:noAutofit/>
          </a:bodyPr>
          <a:lstStyle>
            <a:lvl1pPr indent="0" lvl="0" marL="0" marR="0" rtl="1" algn="l">
              <a:spcBef>
                <a:spcPts val="0"/>
              </a:spcBef>
              <a:spcAft>
                <a:spcPts val="0"/>
              </a:spcAft>
              <a:buClr>
                <a:schemeClr val="dk2"/>
              </a:buClr>
              <a:buSzPts val="1400"/>
              <a:buFont typeface="Candara"/>
              <a:buNone/>
              <a:defRPr b="0" i="0" sz="4400" u="none" cap="none" strike="noStrike">
                <a:solidFill>
                  <a:schemeClr val="dk2"/>
                </a:solidFill>
                <a:latin typeface="Candara"/>
                <a:ea typeface="Candara"/>
                <a:cs typeface="Candara"/>
                <a:sym typeface="Candara"/>
              </a:defRPr>
            </a:lvl1pPr>
            <a:lvl2pPr indent="0" lvl="1" marL="0" marR="0" rtl="1" algn="l">
              <a:spcBef>
                <a:spcPts val="0"/>
              </a:spcBef>
              <a:spcAft>
                <a:spcPts val="0"/>
              </a:spcAft>
              <a:buSzPts val="1400"/>
              <a:buNone/>
              <a:defRPr b="0" i="0" sz="1800" u="none" cap="none" strike="noStrike">
                <a:solidFill>
                  <a:schemeClr val="dk2"/>
                </a:solidFill>
              </a:defRPr>
            </a:lvl2pPr>
            <a:lvl3pPr indent="0" lvl="2" marL="0" marR="0" rtl="1" algn="l">
              <a:spcBef>
                <a:spcPts val="0"/>
              </a:spcBef>
              <a:spcAft>
                <a:spcPts val="0"/>
              </a:spcAft>
              <a:buSzPts val="1400"/>
              <a:buNone/>
              <a:defRPr b="0" i="0" sz="1800" u="none" cap="none" strike="noStrike">
                <a:solidFill>
                  <a:schemeClr val="dk2"/>
                </a:solidFill>
              </a:defRPr>
            </a:lvl3pPr>
            <a:lvl4pPr indent="0" lvl="3" marL="0" marR="0" rtl="1" algn="l">
              <a:spcBef>
                <a:spcPts val="0"/>
              </a:spcBef>
              <a:spcAft>
                <a:spcPts val="0"/>
              </a:spcAft>
              <a:buSzPts val="1400"/>
              <a:buNone/>
              <a:defRPr b="0" i="0" sz="1800" u="none" cap="none" strike="noStrike">
                <a:solidFill>
                  <a:schemeClr val="dk2"/>
                </a:solidFill>
              </a:defRPr>
            </a:lvl4pPr>
            <a:lvl5pPr indent="0" lvl="4" marL="0" marR="0" rtl="1" algn="l">
              <a:spcBef>
                <a:spcPts val="0"/>
              </a:spcBef>
              <a:spcAft>
                <a:spcPts val="0"/>
              </a:spcAft>
              <a:buSzPts val="1400"/>
              <a:buNone/>
              <a:defRPr b="0" i="0" sz="1800" u="none" cap="none" strike="noStrike">
                <a:solidFill>
                  <a:schemeClr val="dk2"/>
                </a:solidFill>
              </a:defRPr>
            </a:lvl5pPr>
            <a:lvl6pPr indent="0" lvl="5" marL="0" marR="0" rtl="1" algn="l">
              <a:spcBef>
                <a:spcPts val="0"/>
              </a:spcBef>
              <a:spcAft>
                <a:spcPts val="0"/>
              </a:spcAft>
              <a:buSzPts val="1400"/>
              <a:buNone/>
              <a:defRPr b="0" i="0" sz="1800" u="none" cap="none" strike="noStrike">
                <a:solidFill>
                  <a:schemeClr val="dk2"/>
                </a:solidFill>
              </a:defRPr>
            </a:lvl6pPr>
            <a:lvl7pPr indent="0" lvl="6" marL="0" marR="0" rtl="1" algn="l">
              <a:spcBef>
                <a:spcPts val="0"/>
              </a:spcBef>
              <a:spcAft>
                <a:spcPts val="0"/>
              </a:spcAft>
              <a:buSzPts val="1400"/>
              <a:buNone/>
              <a:defRPr b="0" i="0" sz="1800" u="none" cap="none" strike="noStrike">
                <a:solidFill>
                  <a:schemeClr val="dk2"/>
                </a:solidFill>
              </a:defRPr>
            </a:lvl7pPr>
            <a:lvl8pPr indent="0" lvl="7" marL="0" marR="0" rtl="1" algn="l">
              <a:spcBef>
                <a:spcPts val="0"/>
              </a:spcBef>
              <a:spcAft>
                <a:spcPts val="0"/>
              </a:spcAft>
              <a:buSzPts val="1400"/>
              <a:buNone/>
              <a:defRPr b="0" i="0" sz="1800" u="none" cap="none" strike="noStrike">
                <a:solidFill>
                  <a:schemeClr val="dk2"/>
                </a:solidFill>
              </a:defRPr>
            </a:lvl8pPr>
            <a:lvl9pPr indent="0" lvl="8" marL="0" marR="0" rtl="1" algn="l">
              <a:spcBef>
                <a:spcPts val="0"/>
              </a:spcBef>
              <a:spcAft>
                <a:spcPts val="0"/>
              </a:spcAft>
              <a:buSzPts val="1400"/>
              <a:buNone/>
              <a:defRPr b="0" i="0" sz="1800" u="none" cap="none" strike="noStrike">
                <a:solidFill>
                  <a:schemeClr val="dk2"/>
                </a:solidFill>
              </a:defRPr>
            </a:lvl9pPr>
          </a:lstStyle>
          <a:p/>
        </p:txBody>
      </p:sp>
      <p:sp>
        <p:nvSpPr>
          <p:cNvPr id="183" name="Google Shape;183;p26"/>
          <p:cNvSpPr txBox="1"/>
          <p:nvPr>
            <p:ph idx="1" type="body"/>
          </p:nvPr>
        </p:nvSpPr>
        <p:spPr>
          <a:xfrm rot="5400000">
            <a:off x="1784250" y="-241200"/>
            <a:ext cx="3365700" cy="6019800"/>
          </a:xfrm>
          <a:prstGeom prst="rect">
            <a:avLst/>
          </a:prstGeom>
          <a:noFill/>
          <a:ln>
            <a:noFill/>
          </a:ln>
        </p:spPr>
        <p:txBody>
          <a:bodyPr anchorCtr="0" anchor="t" bIns="91425" lIns="91425" spcFirstLastPara="1" rIns="91425" wrap="square" tIns="91425">
            <a:noAutofit/>
          </a:bodyPr>
          <a:lstStyle>
            <a:lvl1pPr indent="-381000" lvl="0" marL="457200" marR="0" rtl="1" algn="r">
              <a:spcBef>
                <a:spcPts val="480"/>
              </a:spcBef>
              <a:spcAft>
                <a:spcPts val="0"/>
              </a:spcAft>
              <a:buClr>
                <a:schemeClr val="accent1"/>
              </a:buClr>
              <a:buSzPts val="2400"/>
              <a:buFont typeface="Noto Sans Symbols"/>
              <a:buChar char="∗"/>
              <a:defRPr b="0" i="0" sz="2400" u="none" cap="none" strike="noStrike">
                <a:solidFill>
                  <a:schemeClr val="dk2"/>
                </a:solidFill>
                <a:latin typeface="Candara"/>
                <a:ea typeface="Candara"/>
                <a:cs typeface="Candara"/>
                <a:sym typeface="Candara"/>
              </a:defRPr>
            </a:lvl1pPr>
            <a:lvl2pPr indent="-368300" lvl="1" marL="914400" marR="0" rtl="1" algn="r">
              <a:spcBef>
                <a:spcPts val="440"/>
              </a:spcBef>
              <a:spcAft>
                <a:spcPts val="0"/>
              </a:spcAft>
              <a:buClr>
                <a:schemeClr val="accent1"/>
              </a:buClr>
              <a:buSzPts val="2200"/>
              <a:buFont typeface="Noto Sans Symbols"/>
              <a:buChar char="∗"/>
              <a:defRPr b="0" i="0" sz="2200" u="none" cap="none" strike="noStrike">
                <a:solidFill>
                  <a:schemeClr val="dk2"/>
                </a:solidFill>
                <a:latin typeface="Candara"/>
                <a:ea typeface="Candara"/>
                <a:cs typeface="Candara"/>
                <a:sym typeface="Candara"/>
              </a:defRPr>
            </a:lvl2pPr>
            <a:lvl3pPr indent="-355600" lvl="2" marL="1371600" marR="0" rtl="1" algn="r">
              <a:spcBef>
                <a:spcPts val="400"/>
              </a:spcBef>
              <a:spcAft>
                <a:spcPts val="0"/>
              </a:spcAft>
              <a:buClr>
                <a:schemeClr val="accent1"/>
              </a:buClr>
              <a:buSzPts val="2000"/>
              <a:buFont typeface="Noto Sans Symbols"/>
              <a:buChar char="∗"/>
              <a:defRPr b="0" i="0" sz="2000" u="none" cap="none" strike="noStrike">
                <a:solidFill>
                  <a:schemeClr val="dk2"/>
                </a:solidFill>
                <a:latin typeface="Candara"/>
                <a:ea typeface="Candara"/>
                <a:cs typeface="Candara"/>
                <a:sym typeface="Candara"/>
              </a:defRPr>
            </a:lvl3pPr>
            <a:lvl4pPr indent="-342900" lvl="3" marL="1828800" marR="0" rtl="1" algn="r">
              <a:spcBef>
                <a:spcPts val="360"/>
              </a:spcBef>
              <a:spcAft>
                <a:spcPts val="0"/>
              </a:spcAft>
              <a:buClr>
                <a:schemeClr val="accent1"/>
              </a:buClr>
              <a:buSzPts val="1800"/>
              <a:buFont typeface="Noto Sans Symbols"/>
              <a:buChar char="∗"/>
              <a:defRPr b="0" i="0" sz="1800" u="none" cap="none" strike="noStrike">
                <a:solidFill>
                  <a:schemeClr val="dk2"/>
                </a:solidFill>
                <a:latin typeface="Candara"/>
                <a:ea typeface="Candara"/>
                <a:cs typeface="Candara"/>
                <a:sym typeface="Candara"/>
              </a:defRPr>
            </a:lvl4pPr>
            <a:lvl5pPr indent="-330200" lvl="4" marL="2286000" marR="0" rtl="1" algn="r">
              <a:spcBef>
                <a:spcPts val="320"/>
              </a:spcBef>
              <a:spcAft>
                <a:spcPts val="0"/>
              </a:spcAft>
              <a:buClr>
                <a:schemeClr val="accent1"/>
              </a:buClr>
              <a:buSzPts val="1600"/>
              <a:buFont typeface="Noto Sans Symbols"/>
              <a:buChar char="∗"/>
              <a:defRPr b="0" i="0" sz="1600" u="none" cap="none" strike="noStrike">
                <a:solidFill>
                  <a:schemeClr val="dk2"/>
                </a:solidFill>
                <a:latin typeface="Candara"/>
                <a:ea typeface="Candara"/>
                <a:cs typeface="Candara"/>
                <a:sym typeface="Candara"/>
              </a:defRPr>
            </a:lvl5pPr>
            <a:lvl6pPr indent="-317500" lvl="5" marL="2743200" marR="0" rtl="1" algn="r">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6pPr>
            <a:lvl7pPr indent="-317500" lvl="6" marL="3200400" marR="0" rtl="1" algn="r">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7pPr>
            <a:lvl8pPr indent="-317500" lvl="7" marL="3657600" marR="0" rtl="1" algn="r">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8pPr>
            <a:lvl9pPr indent="-317500" lvl="8" marL="4114800" marR="0" rtl="1" algn="r">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theme" Target="../theme/theme2.xml"/><Relationship Id="rId12" Type="http://schemas.openxmlformats.org/officeDocument/2006/relationships/slideLayout" Target="../slideLayouts/slideLayout2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iw"/>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6" name="Shape 56"/>
        <p:cNvGrpSpPr/>
        <p:nvPr/>
      </p:nvGrpSpPr>
      <p:grpSpPr>
        <a:xfrm>
          <a:off x="0" y="0"/>
          <a:ext cx="0" cy="0"/>
          <a:chOff x="0" y="0"/>
          <a:chExt cx="0" cy="0"/>
        </a:xfrm>
      </p:grpSpPr>
      <p:sp>
        <p:nvSpPr>
          <p:cNvPr id="57" name="Google Shape;57;p14"/>
          <p:cNvSpPr/>
          <p:nvPr/>
        </p:nvSpPr>
        <p:spPr>
          <a:xfrm>
            <a:off x="228600" y="171450"/>
            <a:ext cx="8695800" cy="1851900"/>
          </a:xfrm>
          <a:prstGeom prst="roundRect">
            <a:avLst>
              <a:gd fmla="val 3362" name="adj"/>
            </a:avLst>
          </a:prstGeom>
          <a:gradFill>
            <a:gsLst>
              <a:gs pos="0">
                <a:srgbClr val="E65C01"/>
              </a:gs>
              <a:gs pos="90000">
                <a:srgbClr val="FFB585"/>
              </a:gs>
              <a:gs pos="100000">
                <a:srgbClr val="FFB585"/>
              </a:gs>
            </a:gsLst>
            <a:lin ang="5400012" scaled="0"/>
          </a:gra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rgbClr val="FFFFFF"/>
              </a:solidFill>
              <a:latin typeface="Arial Black"/>
              <a:ea typeface="Arial Black"/>
              <a:cs typeface="Arial Black"/>
              <a:sym typeface="Arial Black"/>
            </a:endParaRPr>
          </a:p>
        </p:txBody>
      </p:sp>
      <p:grpSp>
        <p:nvGrpSpPr>
          <p:cNvPr id="58" name="Google Shape;58;p14"/>
          <p:cNvGrpSpPr/>
          <p:nvPr/>
        </p:nvGrpSpPr>
        <p:grpSpPr>
          <a:xfrm>
            <a:off x="211645" y="1259630"/>
            <a:ext cx="8723415" cy="997484"/>
            <a:chOff x="-3905251" y="4294188"/>
            <a:chExt cx="13027800" cy="1892400"/>
          </a:xfrm>
        </p:grpSpPr>
        <p:sp>
          <p:nvSpPr>
            <p:cNvPr id="59" name="Google Shape;59;p14"/>
            <p:cNvSpPr/>
            <p:nvPr/>
          </p:nvSpPr>
          <p:spPr>
            <a:xfrm>
              <a:off x="4810125" y="4500563"/>
              <a:ext cx="4295700" cy="1016100"/>
            </a:xfrm>
            <a:custGeom>
              <a:rect b="b" l="l" r="r" t="t"/>
              <a:pathLst>
                <a:path extrusionOk="0" h="120000" w="120000">
                  <a:moveTo>
                    <a:pt x="119733" y="0"/>
                  </a:moveTo>
                  <a:lnTo>
                    <a:pt x="119733" y="0"/>
                  </a:lnTo>
                  <a:lnTo>
                    <a:pt x="114678" y="3375"/>
                  </a:lnTo>
                  <a:lnTo>
                    <a:pt x="109534" y="7125"/>
                  </a:lnTo>
                  <a:lnTo>
                    <a:pt x="104301" y="11250"/>
                  </a:lnTo>
                  <a:lnTo>
                    <a:pt x="98891" y="15375"/>
                  </a:lnTo>
                  <a:lnTo>
                    <a:pt x="93392" y="20250"/>
                  </a:lnTo>
                  <a:lnTo>
                    <a:pt x="87716" y="25125"/>
                  </a:lnTo>
                  <a:lnTo>
                    <a:pt x="81951" y="30750"/>
                  </a:lnTo>
                  <a:lnTo>
                    <a:pt x="76008" y="36375"/>
                  </a:lnTo>
                  <a:lnTo>
                    <a:pt x="76008" y="36375"/>
                  </a:lnTo>
                  <a:lnTo>
                    <a:pt x="65277" y="47250"/>
                  </a:lnTo>
                  <a:lnTo>
                    <a:pt x="54811" y="57000"/>
                  </a:lnTo>
                  <a:lnTo>
                    <a:pt x="44789" y="66000"/>
                  </a:lnTo>
                  <a:lnTo>
                    <a:pt x="35121" y="74625"/>
                  </a:lnTo>
                  <a:lnTo>
                    <a:pt x="25898" y="82125"/>
                  </a:lnTo>
                  <a:lnTo>
                    <a:pt x="16940" y="88875"/>
                  </a:lnTo>
                  <a:lnTo>
                    <a:pt x="8337" y="95250"/>
                  </a:lnTo>
                  <a:lnTo>
                    <a:pt x="0" y="100875"/>
                  </a:lnTo>
                  <a:lnTo>
                    <a:pt x="0" y="100875"/>
                  </a:lnTo>
                  <a:lnTo>
                    <a:pt x="5764" y="104250"/>
                  </a:lnTo>
                  <a:lnTo>
                    <a:pt x="11263" y="107250"/>
                  </a:lnTo>
                  <a:lnTo>
                    <a:pt x="16585" y="109875"/>
                  </a:lnTo>
                  <a:lnTo>
                    <a:pt x="21818" y="112125"/>
                  </a:lnTo>
                  <a:lnTo>
                    <a:pt x="26873" y="114375"/>
                  </a:lnTo>
                  <a:lnTo>
                    <a:pt x="31751" y="115875"/>
                  </a:lnTo>
                  <a:lnTo>
                    <a:pt x="36452" y="117375"/>
                  </a:lnTo>
                  <a:lnTo>
                    <a:pt x="41064" y="118500"/>
                  </a:lnTo>
                  <a:lnTo>
                    <a:pt x="45587" y="119250"/>
                  </a:lnTo>
                  <a:lnTo>
                    <a:pt x="49933" y="119625"/>
                  </a:lnTo>
                  <a:lnTo>
                    <a:pt x="54101" y="120000"/>
                  </a:lnTo>
                  <a:lnTo>
                    <a:pt x="58181" y="120000"/>
                  </a:lnTo>
                  <a:lnTo>
                    <a:pt x="62172" y="119625"/>
                  </a:lnTo>
                  <a:lnTo>
                    <a:pt x="66075" y="119250"/>
                  </a:lnTo>
                  <a:lnTo>
                    <a:pt x="69800" y="118500"/>
                  </a:lnTo>
                  <a:lnTo>
                    <a:pt x="73436" y="117375"/>
                  </a:lnTo>
                  <a:lnTo>
                    <a:pt x="76895" y="116250"/>
                  </a:lnTo>
                  <a:lnTo>
                    <a:pt x="80354" y="114750"/>
                  </a:lnTo>
                  <a:lnTo>
                    <a:pt x="83636" y="112875"/>
                  </a:lnTo>
                  <a:lnTo>
                    <a:pt x="86917" y="111000"/>
                  </a:lnTo>
                  <a:lnTo>
                    <a:pt x="90022" y="108750"/>
                  </a:lnTo>
                  <a:lnTo>
                    <a:pt x="93126" y="106500"/>
                  </a:lnTo>
                  <a:lnTo>
                    <a:pt x="96053" y="103875"/>
                  </a:lnTo>
                  <a:lnTo>
                    <a:pt x="98980" y="101250"/>
                  </a:lnTo>
                  <a:lnTo>
                    <a:pt x="101818" y="98250"/>
                  </a:lnTo>
                  <a:lnTo>
                    <a:pt x="104567" y="95250"/>
                  </a:lnTo>
                  <a:lnTo>
                    <a:pt x="107228" y="91875"/>
                  </a:lnTo>
                  <a:lnTo>
                    <a:pt x="109889" y="88500"/>
                  </a:lnTo>
                  <a:lnTo>
                    <a:pt x="114944" y="81000"/>
                  </a:lnTo>
                  <a:lnTo>
                    <a:pt x="119822" y="73125"/>
                  </a:lnTo>
                  <a:lnTo>
                    <a:pt x="119822" y="73125"/>
                  </a:lnTo>
                  <a:lnTo>
                    <a:pt x="120000" y="72750"/>
                  </a:lnTo>
                  <a:lnTo>
                    <a:pt x="120000" y="72750"/>
                  </a:lnTo>
                  <a:lnTo>
                    <a:pt x="120000" y="0"/>
                  </a:lnTo>
                  <a:lnTo>
                    <a:pt x="120000" y="0"/>
                  </a:lnTo>
                  <a:lnTo>
                    <a:pt x="119733" y="0"/>
                  </a:lnTo>
                  <a:lnTo>
                    <a:pt x="119733" y="0"/>
                  </a:lnTo>
                  <a:close/>
                </a:path>
              </a:pathLst>
            </a:custGeom>
            <a:solidFill>
              <a:schemeClr val="lt2">
                <a:alpha val="28630"/>
              </a:schemeClr>
            </a:solidFill>
            <a:ln>
              <a:noFill/>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b="0" i="0" sz="1800" u="none" cap="none" strike="noStrike">
                <a:solidFill>
                  <a:srgbClr val="000000"/>
                </a:solidFill>
                <a:latin typeface="Candara"/>
                <a:ea typeface="Candara"/>
                <a:cs typeface="Candara"/>
                <a:sym typeface="Candara"/>
              </a:endParaRPr>
            </a:p>
          </p:txBody>
        </p:sp>
        <p:sp>
          <p:nvSpPr>
            <p:cNvPr id="60" name="Google Shape;60;p14"/>
            <p:cNvSpPr/>
            <p:nvPr/>
          </p:nvSpPr>
          <p:spPr>
            <a:xfrm>
              <a:off x="-309563" y="4318000"/>
              <a:ext cx="8280300" cy="1209600"/>
            </a:xfrm>
            <a:custGeom>
              <a:rect b="b" l="l" r="r" t="t"/>
              <a:pathLst>
                <a:path extrusionOk="0" h="120000" w="120000">
                  <a:moveTo>
                    <a:pt x="120000" y="112440"/>
                  </a:moveTo>
                  <a:lnTo>
                    <a:pt x="120000" y="112440"/>
                  </a:lnTo>
                  <a:lnTo>
                    <a:pt x="117377" y="110236"/>
                  </a:lnTo>
                  <a:lnTo>
                    <a:pt x="114662" y="108031"/>
                  </a:lnTo>
                  <a:lnTo>
                    <a:pt x="109003" y="102677"/>
                  </a:lnTo>
                  <a:lnTo>
                    <a:pt x="103021" y="96062"/>
                  </a:lnTo>
                  <a:lnTo>
                    <a:pt x="96717" y="88818"/>
                  </a:lnTo>
                  <a:lnTo>
                    <a:pt x="90046" y="80000"/>
                  </a:lnTo>
                  <a:lnTo>
                    <a:pt x="83006" y="70236"/>
                  </a:lnTo>
                  <a:lnTo>
                    <a:pt x="75598" y="58897"/>
                  </a:lnTo>
                  <a:lnTo>
                    <a:pt x="67776" y="46614"/>
                  </a:lnTo>
                  <a:lnTo>
                    <a:pt x="67776" y="46614"/>
                  </a:lnTo>
                  <a:lnTo>
                    <a:pt x="64693" y="41889"/>
                  </a:lnTo>
                  <a:lnTo>
                    <a:pt x="61702" y="37165"/>
                  </a:lnTo>
                  <a:lnTo>
                    <a:pt x="58803" y="33070"/>
                  </a:lnTo>
                  <a:lnTo>
                    <a:pt x="55904" y="28976"/>
                  </a:lnTo>
                  <a:lnTo>
                    <a:pt x="53098" y="25511"/>
                  </a:lnTo>
                  <a:lnTo>
                    <a:pt x="50383" y="22047"/>
                  </a:lnTo>
                  <a:lnTo>
                    <a:pt x="47714" y="18897"/>
                  </a:lnTo>
                  <a:lnTo>
                    <a:pt x="45092" y="16062"/>
                  </a:lnTo>
                  <a:lnTo>
                    <a:pt x="42561" y="13543"/>
                  </a:lnTo>
                  <a:lnTo>
                    <a:pt x="40030" y="11338"/>
                  </a:lnTo>
                  <a:lnTo>
                    <a:pt x="35245" y="7244"/>
                  </a:lnTo>
                  <a:lnTo>
                    <a:pt x="30690" y="4409"/>
                  </a:lnTo>
                  <a:lnTo>
                    <a:pt x="26411" y="2204"/>
                  </a:lnTo>
                  <a:lnTo>
                    <a:pt x="22315" y="629"/>
                  </a:lnTo>
                  <a:lnTo>
                    <a:pt x="18450" y="0"/>
                  </a:lnTo>
                  <a:lnTo>
                    <a:pt x="14815" y="0"/>
                  </a:lnTo>
                  <a:lnTo>
                    <a:pt x="11411" y="629"/>
                  </a:lnTo>
                  <a:lnTo>
                    <a:pt x="8236" y="1574"/>
                  </a:lnTo>
                  <a:lnTo>
                    <a:pt x="5291" y="3149"/>
                  </a:lnTo>
                  <a:lnTo>
                    <a:pt x="2530" y="5039"/>
                  </a:lnTo>
                  <a:lnTo>
                    <a:pt x="0" y="7559"/>
                  </a:lnTo>
                  <a:lnTo>
                    <a:pt x="0" y="7559"/>
                  </a:lnTo>
                  <a:lnTo>
                    <a:pt x="3542" y="10393"/>
                  </a:lnTo>
                  <a:lnTo>
                    <a:pt x="7223" y="13543"/>
                  </a:lnTo>
                  <a:lnTo>
                    <a:pt x="11042" y="17637"/>
                  </a:lnTo>
                  <a:lnTo>
                    <a:pt x="15000" y="22047"/>
                  </a:lnTo>
                  <a:lnTo>
                    <a:pt x="19095" y="27401"/>
                  </a:lnTo>
                  <a:lnTo>
                    <a:pt x="23328" y="33070"/>
                  </a:lnTo>
                  <a:lnTo>
                    <a:pt x="27745" y="39370"/>
                  </a:lnTo>
                  <a:lnTo>
                    <a:pt x="32254" y="46614"/>
                  </a:lnTo>
                  <a:lnTo>
                    <a:pt x="32254" y="46614"/>
                  </a:lnTo>
                  <a:lnTo>
                    <a:pt x="40398" y="59527"/>
                  </a:lnTo>
                  <a:lnTo>
                    <a:pt x="48128" y="70866"/>
                  </a:lnTo>
                  <a:lnTo>
                    <a:pt x="55398" y="81259"/>
                  </a:lnTo>
                  <a:lnTo>
                    <a:pt x="58941" y="85669"/>
                  </a:lnTo>
                  <a:lnTo>
                    <a:pt x="62300" y="90078"/>
                  </a:lnTo>
                  <a:lnTo>
                    <a:pt x="65613" y="94173"/>
                  </a:lnTo>
                  <a:lnTo>
                    <a:pt x="68834" y="97637"/>
                  </a:lnTo>
                  <a:lnTo>
                    <a:pt x="71963" y="101102"/>
                  </a:lnTo>
                  <a:lnTo>
                    <a:pt x="75000" y="104251"/>
                  </a:lnTo>
                  <a:lnTo>
                    <a:pt x="77944" y="106771"/>
                  </a:lnTo>
                  <a:lnTo>
                    <a:pt x="80797" y="109291"/>
                  </a:lnTo>
                  <a:lnTo>
                    <a:pt x="83558" y="111496"/>
                  </a:lnTo>
                  <a:lnTo>
                    <a:pt x="86273" y="113700"/>
                  </a:lnTo>
                  <a:lnTo>
                    <a:pt x="88895" y="115275"/>
                  </a:lnTo>
                  <a:lnTo>
                    <a:pt x="91426" y="116535"/>
                  </a:lnTo>
                  <a:lnTo>
                    <a:pt x="93865" y="117795"/>
                  </a:lnTo>
                  <a:lnTo>
                    <a:pt x="96257" y="118740"/>
                  </a:lnTo>
                  <a:lnTo>
                    <a:pt x="98604" y="119370"/>
                  </a:lnTo>
                  <a:lnTo>
                    <a:pt x="100858" y="120000"/>
                  </a:lnTo>
                  <a:lnTo>
                    <a:pt x="103021" y="120000"/>
                  </a:lnTo>
                  <a:lnTo>
                    <a:pt x="105138" y="120000"/>
                  </a:lnTo>
                  <a:lnTo>
                    <a:pt x="107208" y="119685"/>
                  </a:lnTo>
                  <a:lnTo>
                    <a:pt x="109187" y="119370"/>
                  </a:lnTo>
                  <a:lnTo>
                    <a:pt x="111119" y="118740"/>
                  </a:lnTo>
                  <a:lnTo>
                    <a:pt x="113006" y="117795"/>
                  </a:lnTo>
                  <a:lnTo>
                    <a:pt x="114846" y="116535"/>
                  </a:lnTo>
                  <a:lnTo>
                    <a:pt x="116595" y="115275"/>
                  </a:lnTo>
                  <a:lnTo>
                    <a:pt x="118343" y="114015"/>
                  </a:lnTo>
                  <a:lnTo>
                    <a:pt x="120000" y="112440"/>
                  </a:lnTo>
                  <a:lnTo>
                    <a:pt x="120000" y="112440"/>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b="0" i="0" sz="1800" u="none" cap="none" strike="noStrike">
                <a:solidFill>
                  <a:srgbClr val="000000"/>
                </a:solidFill>
                <a:latin typeface="Candara"/>
                <a:ea typeface="Candara"/>
                <a:cs typeface="Candara"/>
                <a:sym typeface="Candara"/>
              </a:endParaRPr>
            </a:p>
          </p:txBody>
        </p:sp>
        <p:sp>
          <p:nvSpPr>
            <p:cNvPr id="61" name="Google Shape;61;p14"/>
            <p:cNvSpPr/>
            <p:nvPr/>
          </p:nvSpPr>
          <p:spPr>
            <a:xfrm>
              <a:off x="3175" y="4335463"/>
              <a:ext cx="8166000" cy="1101600"/>
            </a:xfrm>
            <a:custGeom>
              <a:rect b="b" l="l" r="r" t="t"/>
              <a:pathLst>
                <a:path extrusionOk="0" h="120000" w="120000">
                  <a:moveTo>
                    <a:pt x="0" y="12103"/>
                  </a:moveTo>
                  <a:lnTo>
                    <a:pt x="0" y="12103"/>
                  </a:lnTo>
                  <a:lnTo>
                    <a:pt x="419" y="11412"/>
                  </a:lnTo>
                  <a:lnTo>
                    <a:pt x="1679" y="9682"/>
                  </a:lnTo>
                  <a:lnTo>
                    <a:pt x="3825" y="7262"/>
                  </a:lnTo>
                  <a:lnTo>
                    <a:pt x="5225" y="5878"/>
                  </a:lnTo>
                  <a:lnTo>
                    <a:pt x="6858" y="4495"/>
                  </a:lnTo>
                  <a:lnTo>
                    <a:pt x="8678" y="3458"/>
                  </a:lnTo>
                  <a:lnTo>
                    <a:pt x="10777" y="2420"/>
                  </a:lnTo>
                  <a:lnTo>
                    <a:pt x="13063" y="1383"/>
                  </a:lnTo>
                  <a:lnTo>
                    <a:pt x="15629" y="691"/>
                  </a:lnTo>
                  <a:lnTo>
                    <a:pt x="18429" y="345"/>
                  </a:lnTo>
                  <a:lnTo>
                    <a:pt x="21461" y="0"/>
                  </a:lnTo>
                  <a:lnTo>
                    <a:pt x="24727" y="345"/>
                  </a:lnTo>
                  <a:lnTo>
                    <a:pt x="28227" y="1037"/>
                  </a:lnTo>
                  <a:lnTo>
                    <a:pt x="32006" y="2420"/>
                  </a:lnTo>
                  <a:lnTo>
                    <a:pt x="36018" y="4149"/>
                  </a:lnTo>
                  <a:lnTo>
                    <a:pt x="40264" y="6916"/>
                  </a:lnTo>
                  <a:lnTo>
                    <a:pt x="44790" y="10028"/>
                  </a:lnTo>
                  <a:lnTo>
                    <a:pt x="49595" y="13832"/>
                  </a:lnTo>
                  <a:lnTo>
                    <a:pt x="54634" y="18328"/>
                  </a:lnTo>
                  <a:lnTo>
                    <a:pt x="59953" y="23861"/>
                  </a:lnTo>
                  <a:lnTo>
                    <a:pt x="65505" y="30086"/>
                  </a:lnTo>
                  <a:lnTo>
                    <a:pt x="71337" y="37348"/>
                  </a:lnTo>
                  <a:lnTo>
                    <a:pt x="77449" y="45994"/>
                  </a:lnTo>
                  <a:lnTo>
                    <a:pt x="83841" y="55331"/>
                  </a:lnTo>
                  <a:lnTo>
                    <a:pt x="90513" y="65706"/>
                  </a:lnTo>
                  <a:lnTo>
                    <a:pt x="97465" y="77463"/>
                  </a:lnTo>
                  <a:lnTo>
                    <a:pt x="104696" y="90259"/>
                  </a:lnTo>
                  <a:lnTo>
                    <a:pt x="112208" y="104438"/>
                  </a:lnTo>
                  <a:lnTo>
                    <a:pt x="120000" y="120000"/>
                  </a:lnTo>
                </a:path>
              </a:pathLst>
            </a:custGeom>
            <a:no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b="0" i="0" sz="1800" u="none" cap="none" strike="noStrike">
                <a:solidFill>
                  <a:srgbClr val="000000"/>
                </a:solidFill>
                <a:latin typeface="Candara"/>
                <a:ea typeface="Candara"/>
                <a:cs typeface="Candara"/>
                <a:sym typeface="Candara"/>
              </a:endParaRPr>
            </a:p>
          </p:txBody>
        </p:sp>
        <p:sp>
          <p:nvSpPr>
            <p:cNvPr id="62" name="Google Shape;62;p14"/>
            <p:cNvSpPr/>
            <p:nvPr/>
          </p:nvSpPr>
          <p:spPr>
            <a:xfrm>
              <a:off x="4156075" y="4316413"/>
              <a:ext cx="4940400" cy="927000"/>
            </a:xfrm>
            <a:custGeom>
              <a:rect b="b" l="l" r="r" t="t"/>
              <a:pathLst>
                <a:path extrusionOk="0" h="120000" w="120000">
                  <a:moveTo>
                    <a:pt x="0" y="119999"/>
                  </a:moveTo>
                  <a:lnTo>
                    <a:pt x="0" y="119999"/>
                  </a:lnTo>
                  <a:lnTo>
                    <a:pt x="3470" y="115068"/>
                  </a:lnTo>
                  <a:lnTo>
                    <a:pt x="12956" y="102328"/>
                  </a:lnTo>
                  <a:lnTo>
                    <a:pt x="19511" y="93698"/>
                  </a:lnTo>
                  <a:lnTo>
                    <a:pt x="27069" y="84246"/>
                  </a:lnTo>
                  <a:lnTo>
                    <a:pt x="35475" y="73972"/>
                  </a:lnTo>
                  <a:lnTo>
                    <a:pt x="44498" y="62876"/>
                  </a:lnTo>
                  <a:lnTo>
                    <a:pt x="54061" y="52191"/>
                  </a:lnTo>
                  <a:lnTo>
                    <a:pt x="63856" y="41506"/>
                  </a:lnTo>
                  <a:lnTo>
                    <a:pt x="73881" y="31643"/>
                  </a:lnTo>
                  <a:lnTo>
                    <a:pt x="83830" y="22191"/>
                  </a:lnTo>
                  <a:lnTo>
                    <a:pt x="88766" y="18082"/>
                  </a:lnTo>
                  <a:lnTo>
                    <a:pt x="93547" y="13972"/>
                  </a:lnTo>
                  <a:lnTo>
                    <a:pt x="98329" y="10684"/>
                  </a:lnTo>
                  <a:lnTo>
                    <a:pt x="102956" y="7397"/>
                  </a:lnTo>
                  <a:lnTo>
                    <a:pt x="107506" y="4931"/>
                  </a:lnTo>
                  <a:lnTo>
                    <a:pt x="111825" y="2876"/>
                  </a:lnTo>
                  <a:lnTo>
                    <a:pt x="115989" y="1232"/>
                  </a:lnTo>
                  <a:lnTo>
                    <a:pt x="120000" y="0"/>
                  </a:lnTo>
                </a:path>
              </a:pathLst>
            </a:custGeom>
            <a:no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b="0" i="0" sz="1800" u="none" cap="none" strike="noStrike">
                <a:solidFill>
                  <a:srgbClr val="000000"/>
                </a:solidFill>
                <a:latin typeface="Candara"/>
                <a:ea typeface="Candara"/>
                <a:cs typeface="Candara"/>
                <a:sym typeface="Candara"/>
              </a:endParaRPr>
            </a:p>
          </p:txBody>
        </p:sp>
        <p:sp>
          <p:nvSpPr>
            <p:cNvPr id="63" name="Google Shape;63;p14"/>
            <p:cNvSpPr/>
            <p:nvPr/>
          </p:nvSpPr>
          <p:spPr>
            <a:xfrm>
              <a:off x="-3905251" y="4294188"/>
              <a:ext cx="13027800" cy="1892400"/>
            </a:xfrm>
            <a:custGeom>
              <a:rect b="b" l="l" r="r" t="t"/>
              <a:pathLst>
                <a:path extrusionOk="0" h="120000" w="120000">
                  <a:moveTo>
                    <a:pt x="119941" y="51543"/>
                  </a:moveTo>
                  <a:lnTo>
                    <a:pt x="119941" y="51543"/>
                  </a:lnTo>
                  <a:lnTo>
                    <a:pt x="118828" y="54563"/>
                  </a:lnTo>
                  <a:lnTo>
                    <a:pt x="117715" y="57382"/>
                  </a:lnTo>
                  <a:lnTo>
                    <a:pt x="116544" y="60000"/>
                  </a:lnTo>
                  <a:lnTo>
                    <a:pt x="115344" y="62416"/>
                  </a:lnTo>
                  <a:lnTo>
                    <a:pt x="114114" y="64832"/>
                  </a:lnTo>
                  <a:lnTo>
                    <a:pt x="112825" y="67046"/>
                  </a:lnTo>
                  <a:lnTo>
                    <a:pt x="111508" y="68859"/>
                  </a:lnTo>
                  <a:lnTo>
                    <a:pt x="110131" y="70671"/>
                  </a:lnTo>
                  <a:lnTo>
                    <a:pt x="108696" y="72281"/>
                  </a:lnTo>
                  <a:lnTo>
                    <a:pt x="107203" y="73489"/>
                  </a:lnTo>
                  <a:lnTo>
                    <a:pt x="105651" y="74697"/>
                  </a:lnTo>
                  <a:lnTo>
                    <a:pt x="104040" y="75503"/>
                  </a:lnTo>
                  <a:lnTo>
                    <a:pt x="102371" y="76308"/>
                  </a:lnTo>
                  <a:lnTo>
                    <a:pt x="100614" y="76711"/>
                  </a:lnTo>
                  <a:lnTo>
                    <a:pt x="98799" y="76711"/>
                  </a:lnTo>
                  <a:lnTo>
                    <a:pt x="96896" y="76510"/>
                  </a:lnTo>
                  <a:lnTo>
                    <a:pt x="94904" y="76107"/>
                  </a:lnTo>
                  <a:lnTo>
                    <a:pt x="92855" y="75503"/>
                  </a:lnTo>
                  <a:lnTo>
                    <a:pt x="90717" y="74496"/>
                  </a:lnTo>
                  <a:lnTo>
                    <a:pt x="88462" y="73087"/>
                  </a:lnTo>
                  <a:lnTo>
                    <a:pt x="86120" y="71476"/>
                  </a:lnTo>
                  <a:lnTo>
                    <a:pt x="83689" y="69463"/>
                  </a:lnTo>
                  <a:lnTo>
                    <a:pt x="81171" y="67248"/>
                  </a:lnTo>
                  <a:lnTo>
                    <a:pt x="78535" y="64630"/>
                  </a:lnTo>
                  <a:lnTo>
                    <a:pt x="75783" y="61610"/>
                  </a:lnTo>
                  <a:lnTo>
                    <a:pt x="72942" y="58187"/>
                  </a:lnTo>
                  <a:lnTo>
                    <a:pt x="69956" y="54362"/>
                  </a:lnTo>
                  <a:lnTo>
                    <a:pt x="66881" y="50335"/>
                  </a:lnTo>
                  <a:lnTo>
                    <a:pt x="63660" y="45704"/>
                  </a:lnTo>
                  <a:lnTo>
                    <a:pt x="60351" y="40872"/>
                  </a:lnTo>
                  <a:lnTo>
                    <a:pt x="56896" y="35637"/>
                  </a:lnTo>
                  <a:lnTo>
                    <a:pt x="53294" y="29798"/>
                  </a:lnTo>
                  <a:lnTo>
                    <a:pt x="53294" y="29798"/>
                  </a:lnTo>
                  <a:lnTo>
                    <a:pt x="49721" y="24161"/>
                  </a:lnTo>
                  <a:lnTo>
                    <a:pt x="46266" y="19328"/>
                  </a:lnTo>
                  <a:lnTo>
                    <a:pt x="42957" y="14899"/>
                  </a:lnTo>
                  <a:lnTo>
                    <a:pt x="39795" y="11275"/>
                  </a:lnTo>
                  <a:lnTo>
                    <a:pt x="36778" y="8255"/>
                  </a:lnTo>
                  <a:lnTo>
                    <a:pt x="33879" y="5637"/>
                  </a:lnTo>
                  <a:lnTo>
                    <a:pt x="31127" y="3624"/>
                  </a:lnTo>
                  <a:lnTo>
                    <a:pt x="28521" y="2013"/>
                  </a:lnTo>
                  <a:lnTo>
                    <a:pt x="26002" y="1006"/>
                  </a:lnTo>
                  <a:lnTo>
                    <a:pt x="23660" y="201"/>
                  </a:lnTo>
                  <a:lnTo>
                    <a:pt x="21405" y="0"/>
                  </a:lnTo>
                  <a:lnTo>
                    <a:pt x="19297" y="0"/>
                  </a:lnTo>
                  <a:lnTo>
                    <a:pt x="17306" y="402"/>
                  </a:lnTo>
                  <a:lnTo>
                    <a:pt x="15431" y="1006"/>
                  </a:lnTo>
                  <a:lnTo>
                    <a:pt x="13674" y="2013"/>
                  </a:lnTo>
                  <a:lnTo>
                    <a:pt x="12035" y="3020"/>
                  </a:lnTo>
                  <a:lnTo>
                    <a:pt x="10483" y="4429"/>
                  </a:lnTo>
                  <a:lnTo>
                    <a:pt x="9077" y="5838"/>
                  </a:lnTo>
                  <a:lnTo>
                    <a:pt x="7759" y="7449"/>
                  </a:lnTo>
                  <a:lnTo>
                    <a:pt x="6588" y="9261"/>
                  </a:lnTo>
                  <a:lnTo>
                    <a:pt x="5475" y="10872"/>
                  </a:lnTo>
                  <a:lnTo>
                    <a:pt x="4509" y="12684"/>
                  </a:lnTo>
                  <a:lnTo>
                    <a:pt x="3631" y="14496"/>
                  </a:lnTo>
                  <a:lnTo>
                    <a:pt x="2840" y="16107"/>
                  </a:lnTo>
                  <a:lnTo>
                    <a:pt x="2166" y="17718"/>
                  </a:lnTo>
                  <a:lnTo>
                    <a:pt x="1581" y="19328"/>
                  </a:lnTo>
                  <a:lnTo>
                    <a:pt x="702" y="21744"/>
                  </a:lnTo>
                  <a:lnTo>
                    <a:pt x="175" y="23557"/>
                  </a:lnTo>
                  <a:lnTo>
                    <a:pt x="0" y="24161"/>
                  </a:lnTo>
                  <a:lnTo>
                    <a:pt x="0" y="120000"/>
                  </a:lnTo>
                  <a:lnTo>
                    <a:pt x="119941" y="120000"/>
                  </a:lnTo>
                  <a:lnTo>
                    <a:pt x="119941" y="120000"/>
                  </a:lnTo>
                  <a:lnTo>
                    <a:pt x="120000" y="119395"/>
                  </a:lnTo>
                  <a:lnTo>
                    <a:pt x="120000" y="119395"/>
                  </a:lnTo>
                  <a:lnTo>
                    <a:pt x="120000" y="51342"/>
                  </a:lnTo>
                  <a:lnTo>
                    <a:pt x="120000" y="51342"/>
                  </a:lnTo>
                  <a:lnTo>
                    <a:pt x="119941" y="51543"/>
                  </a:lnTo>
                  <a:lnTo>
                    <a:pt x="119941" y="51543"/>
                  </a:lnTo>
                  <a:close/>
                </a:path>
              </a:pathLst>
            </a:custGeom>
            <a:solidFill>
              <a:schemeClr val="lt1"/>
            </a:solidFill>
            <a:ln>
              <a:noFill/>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b="0" i="0" sz="1800" u="none" cap="none" strike="noStrike">
                <a:solidFill>
                  <a:srgbClr val="000000"/>
                </a:solidFill>
                <a:latin typeface="Candara"/>
                <a:ea typeface="Candara"/>
                <a:cs typeface="Candara"/>
                <a:sym typeface="Candara"/>
              </a:endParaRPr>
            </a:p>
          </p:txBody>
        </p:sp>
      </p:grpSp>
      <p:sp>
        <p:nvSpPr>
          <p:cNvPr id="64" name="Google Shape;64;p14"/>
          <p:cNvSpPr txBox="1"/>
          <p:nvPr>
            <p:ph type="title"/>
          </p:nvPr>
        </p:nvSpPr>
        <p:spPr>
          <a:xfrm>
            <a:off x="457200" y="253746"/>
            <a:ext cx="8229600" cy="939600"/>
          </a:xfrm>
          <a:prstGeom prst="rect">
            <a:avLst/>
          </a:prstGeom>
          <a:noFill/>
          <a:ln>
            <a:noFill/>
          </a:ln>
        </p:spPr>
        <p:txBody>
          <a:bodyPr anchorCtr="0" anchor="ctr" bIns="91425" lIns="91425" spcFirstLastPara="1" rIns="91425" wrap="square" tIns="91425">
            <a:noAutofit/>
          </a:bodyPr>
          <a:lstStyle>
            <a:lvl1pPr indent="0" lvl="0" marL="0" marR="0" rtl="1" algn="ctr">
              <a:spcBef>
                <a:spcPts val="0"/>
              </a:spcBef>
              <a:spcAft>
                <a:spcPts val="0"/>
              </a:spcAft>
              <a:buClr>
                <a:srgbClr val="FFFFFF"/>
              </a:buClr>
              <a:buSzPts val="1400"/>
              <a:buFont typeface="Candara"/>
              <a:buNone/>
              <a:defRPr b="0" i="0" sz="4400" u="none" cap="none" strike="noStrike">
                <a:solidFill>
                  <a:srgbClr val="FFFFFF"/>
                </a:solidFill>
                <a:latin typeface="Candara"/>
                <a:ea typeface="Candara"/>
                <a:cs typeface="Candara"/>
                <a:sym typeface="Candara"/>
              </a:defRPr>
            </a:lvl1pPr>
            <a:lvl2pPr indent="0" lvl="1" marL="0" marR="0" rtl="1" algn="l">
              <a:spcBef>
                <a:spcPts val="0"/>
              </a:spcBef>
              <a:spcAft>
                <a:spcPts val="0"/>
              </a:spcAft>
              <a:buSzPts val="1400"/>
              <a:buNone/>
              <a:defRPr b="0" i="0" sz="1800" u="none" cap="none" strike="noStrike">
                <a:solidFill>
                  <a:schemeClr val="dk2"/>
                </a:solidFill>
              </a:defRPr>
            </a:lvl2pPr>
            <a:lvl3pPr indent="0" lvl="2" marL="0" marR="0" rtl="1" algn="l">
              <a:spcBef>
                <a:spcPts val="0"/>
              </a:spcBef>
              <a:spcAft>
                <a:spcPts val="0"/>
              </a:spcAft>
              <a:buSzPts val="1400"/>
              <a:buNone/>
              <a:defRPr b="0" i="0" sz="1800" u="none" cap="none" strike="noStrike">
                <a:solidFill>
                  <a:schemeClr val="dk2"/>
                </a:solidFill>
              </a:defRPr>
            </a:lvl3pPr>
            <a:lvl4pPr indent="0" lvl="3" marL="0" marR="0" rtl="1" algn="l">
              <a:spcBef>
                <a:spcPts val="0"/>
              </a:spcBef>
              <a:spcAft>
                <a:spcPts val="0"/>
              </a:spcAft>
              <a:buSzPts val="1400"/>
              <a:buNone/>
              <a:defRPr b="0" i="0" sz="1800" u="none" cap="none" strike="noStrike">
                <a:solidFill>
                  <a:schemeClr val="dk2"/>
                </a:solidFill>
              </a:defRPr>
            </a:lvl4pPr>
            <a:lvl5pPr indent="0" lvl="4" marL="0" marR="0" rtl="1" algn="l">
              <a:spcBef>
                <a:spcPts val="0"/>
              </a:spcBef>
              <a:spcAft>
                <a:spcPts val="0"/>
              </a:spcAft>
              <a:buSzPts val="1400"/>
              <a:buNone/>
              <a:defRPr b="0" i="0" sz="1800" u="none" cap="none" strike="noStrike">
                <a:solidFill>
                  <a:schemeClr val="dk2"/>
                </a:solidFill>
              </a:defRPr>
            </a:lvl5pPr>
            <a:lvl6pPr indent="0" lvl="5" marL="0" marR="0" rtl="1" algn="l">
              <a:spcBef>
                <a:spcPts val="0"/>
              </a:spcBef>
              <a:spcAft>
                <a:spcPts val="0"/>
              </a:spcAft>
              <a:buSzPts val="1400"/>
              <a:buNone/>
              <a:defRPr b="0" i="0" sz="1800" u="none" cap="none" strike="noStrike">
                <a:solidFill>
                  <a:schemeClr val="dk2"/>
                </a:solidFill>
              </a:defRPr>
            </a:lvl6pPr>
            <a:lvl7pPr indent="0" lvl="6" marL="0" marR="0" rtl="1" algn="l">
              <a:spcBef>
                <a:spcPts val="0"/>
              </a:spcBef>
              <a:spcAft>
                <a:spcPts val="0"/>
              </a:spcAft>
              <a:buSzPts val="1400"/>
              <a:buNone/>
              <a:defRPr b="0" i="0" sz="1800" u="none" cap="none" strike="noStrike">
                <a:solidFill>
                  <a:schemeClr val="dk2"/>
                </a:solidFill>
              </a:defRPr>
            </a:lvl7pPr>
            <a:lvl8pPr indent="0" lvl="7" marL="0" marR="0" rtl="1" algn="l">
              <a:spcBef>
                <a:spcPts val="0"/>
              </a:spcBef>
              <a:spcAft>
                <a:spcPts val="0"/>
              </a:spcAft>
              <a:buSzPts val="1400"/>
              <a:buNone/>
              <a:defRPr b="0" i="0" sz="1800" u="none" cap="none" strike="noStrike">
                <a:solidFill>
                  <a:schemeClr val="dk2"/>
                </a:solidFill>
              </a:defRPr>
            </a:lvl8pPr>
            <a:lvl9pPr indent="0" lvl="8" marL="0" marR="0" rtl="1" algn="l">
              <a:spcBef>
                <a:spcPts val="0"/>
              </a:spcBef>
              <a:spcAft>
                <a:spcPts val="0"/>
              </a:spcAft>
              <a:buSzPts val="1400"/>
              <a:buNone/>
              <a:defRPr b="0" i="0" sz="1800" u="none" cap="none" strike="noStrike">
                <a:solidFill>
                  <a:schemeClr val="dk2"/>
                </a:solidFill>
              </a:defRPr>
            </a:lvl9pPr>
          </a:lstStyle>
          <a:p/>
        </p:txBody>
      </p:sp>
      <p:sp>
        <p:nvSpPr>
          <p:cNvPr id="65" name="Google Shape;65;p14"/>
          <p:cNvSpPr txBox="1"/>
          <p:nvPr>
            <p:ph idx="10" type="dt"/>
          </p:nvPr>
        </p:nvSpPr>
        <p:spPr>
          <a:xfrm>
            <a:off x="5163672" y="4687623"/>
            <a:ext cx="3786600" cy="273900"/>
          </a:xfrm>
          <a:prstGeom prst="rect">
            <a:avLst/>
          </a:prstGeom>
          <a:noFill/>
          <a:ln>
            <a:noFill/>
          </a:ln>
        </p:spPr>
        <p:txBody>
          <a:bodyPr anchorCtr="0" anchor="ctr" bIns="91425" lIns="91425" spcFirstLastPara="1" rIns="91425" wrap="square" tIns="91425">
            <a:noAutofit/>
          </a:bodyPr>
          <a:lstStyle>
            <a:lvl1pPr indent="0" lvl="0" marL="0" marR="0" rtl="1" algn="r">
              <a:spcBef>
                <a:spcPts val="0"/>
              </a:spcBef>
              <a:spcAft>
                <a:spcPts val="0"/>
              </a:spcAft>
              <a:buSzPts val="1400"/>
              <a:buNone/>
              <a:defRPr b="0" i="0" sz="1000" u="none" cap="none" strike="noStrike">
                <a:solidFill>
                  <a:schemeClr val="dk2"/>
                </a:solidFill>
                <a:latin typeface="Arial Black"/>
                <a:ea typeface="Arial Black"/>
                <a:cs typeface="Arial Black"/>
                <a:sym typeface="Arial Black"/>
              </a:defRPr>
            </a:lvl1pPr>
            <a:lvl2pPr indent="0" lvl="1" marL="457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2pPr>
            <a:lvl3pPr indent="0" lvl="2" marL="914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3pPr>
            <a:lvl4pPr indent="0" lvl="3" marL="1371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4pPr>
            <a:lvl5pPr indent="0" lvl="4" marL="18288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5pPr>
            <a:lvl6pPr indent="0" lvl="5" marL="22860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6pPr>
            <a:lvl7pPr indent="0" lvl="6" marL="2743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7pPr>
            <a:lvl8pPr indent="0" lvl="7" marL="3200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8pPr>
            <a:lvl9pPr indent="0" lvl="8" marL="3657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9pPr>
          </a:lstStyle>
          <a:p/>
        </p:txBody>
      </p:sp>
      <p:sp>
        <p:nvSpPr>
          <p:cNvPr id="66" name="Google Shape;66;p14"/>
          <p:cNvSpPr txBox="1"/>
          <p:nvPr>
            <p:ph idx="11" type="ftr"/>
          </p:nvPr>
        </p:nvSpPr>
        <p:spPr>
          <a:xfrm>
            <a:off x="193638" y="4687623"/>
            <a:ext cx="3786600" cy="273900"/>
          </a:xfrm>
          <a:prstGeom prst="rect">
            <a:avLst/>
          </a:prstGeom>
          <a:noFill/>
          <a:ln>
            <a:noFill/>
          </a:ln>
        </p:spPr>
        <p:txBody>
          <a:bodyPr anchorCtr="0" anchor="ctr" bIns="91425" lIns="91425" spcFirstLastPara="1" rIns="91425" wrap="square" tIns="91425">
            <a:noAutofit/>
          </a:bodyPr>
          <a:lstStyle>
            <a:lvl1pPr indent="0" lvl="0" marL="0" marR="0" rtl="1" algn="l">
              <a:spcBef>
                <a:spcPts val="0"/>
              </a:spcBef>
              <a:spcAft>
                <a:spcPts val="0"/>
              </a:spcAft>
              <a:buSzPts val="1400"/>
              <a:buNone/>
              <a:defRPr b="0" i="0" sz="1000" u="none" cap="none" strike="noStrike">
                <a:solidFill>
                  <a:schemeClr val="dk2"/>
                </a:solidFill>
                <a:latin typeface="Arial Black"/>
                <a:ea typeface="Arial Black"/>
                <a:cs typeface="Arial Black"/>
                <a:sym typeface="Arial Black"/>
              </a:defRPr>
            </a:lvl1pPr>
            <a:lvl2pPr indent="0" lvl="1" marL="457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2pPr>
            <a:lvl3pPr indent="0" lvl="2" marL="914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3pPr>
            <a:lvl4pPr indent="0" lvl="3" marL="1371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4pPr>
            <a:lvl5pPr indent="0" lvl="4" marL="18288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5pPr>
            <a:lvl6pPr indent="0" lvl="5" marL="22860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6pPr>
            <a:lvl7pPr indent="0" lvl="6" marL="27432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7pPr>
            <a:lvl8pPr indent="0" lvl="7" marL="32004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8pPr>
            <a:lvl9pPr indent="0" lvl="8" marL="3657600" marR="0" rtl="1" algn="r">
              <a:spcBef>
                <a:spcPts val="0"/>
              </a:spcBef>
              <a:spcAft>
                <a:spcPts val="0"/>
              </a:spcAft>
              <a:buSzPts val="1400"/>
              <a:buNone/>
              <a:defRPr b="0" i="0" sz="1800" u="none" cap="none" strike="noStrike">
                <a:solidFill>
                  <a:schemeClr val="dk1"/>
                </a:solidFill>
                <a:latin typeface="Arial Black"/>
                <a:ea typeface="Arial Black"/>
                <a:cs typeface="Arial Black"/>
                <a:sym typeface="Arial Black"/>
              </a:defRPr>
            </a:lvl9pPr>
          </a:lstStyle>
          <a:p/>
        </p:txBody>
      </p:sp>
      <p:sp>
        <p:nvSpPr>
          <p:cNvPr id="67" name="Google Shape;67;p14"/>
          <p:cNvSpPr txBox="1"/>
          <p:nvPr>
            <p:ph idx="12" type="sldNum"/>
          </p:nvPr>
        </p:nvSpPr>
        <p:spPr>
          <a:xfrm>
            <a:off x="3991088" y="4687622"/>
            <a:ext cx="1161900" cy="273900"/>
          </a:xfrm>
          <a:prstGeom prst="rect">
            <a:avLst/>
          </a:prstGeom>
          <a:noFill/>
          <a:ln>
            <a:noFill/>
          </a:ln>
        </p:spPr>
        <p:txBody>
          <a:bodyPr anchorCtr="0" anchor="ctr" bIns="45700" lIns="91425" spcFirstLastPara="1" rIns="91425" wrap="square" tIns="45700">
            <a:noAutofit/>
          </a:bodyPr>
          <a:lstStyle>
            <a:lvl1pPr indent="0" lvl="0" marL="0" marR="0" rtl="1" algn="ctr">
              <a:spcBef>
                <a:spcPts val="0"/>
              </a:spcBef>
              <a:spcAft>
                <a:spcPts val="0"/>
              </a:spcAft>
              <a:buNone/>
              <a:defRPr b="0" i="0" sz="1000" u="none" cap="none" strike="noStrike">
                <a:solidFill>
                  <a:srgbClr val="575F6D"/>
                </a:solidFill>
                <a:latin typeface="Candara"/>
                <a:ea typeface="Candara"/>
                <a:cs typeface="Candara"/>
                <a:sym typeface="Candara"/>
              </a:defRPr>
            </a:lvl1pPr>
            <a:lvl2pPr indent="0" lvl="1" marL="0" marR="0" rtl="1" algn="ctr">
              <a:spcBef>
                <a:spcPts val="0"/>
              </a:spcBef>
              <a:spcAft>
                <a:spcPts val="0"/>
              </a:spcAft>
              <a:buNone/>
              <a:defRPr b="0" i="0" sz="1000" u="none" cap="none" strike="noStrike">
                <a:solidFill>
                  <a:srgbClr val="575F6D"/>
                </a:solidFill>
                <a:latin typeface="Candara"/>
                <a:ea typeface="Candara"/>
                <a:cs typeface="Candara"/>
                <a:sym typeface="Candara"/>
              </a:defRPr>
            </a:lvl2pPr>
            <a:lvl3pPr indent="0" lvl="2" marL="0" marR="0" rtl="1" algn="ctr">
              <a:spcBef>
                <a:spcPts val="0"/>
              </a:spcBef>
              <a:spcAft>
                <a:spcPts val="0"/>
              </a:spcAft>
              <a:buNone/>
              <a:defRPr b="0" i="0" sz="1000" u="none" cap="none" strike="noStrike">
                <a:solidFill>
                  <a:srgbClr val="575F6D"/>
                </a:solidFill>
                <a:latin typeface="Candara"/>
                <a:ea typeface="Candara"/>
                <a:cs typeface="Candara"/>
                <a:sym typeface="Candara"/>
              </a:defRPr>
            </a:lvl3pPr>
            <a:lvl4pPr indent="0" lvl="3" marL="0" marR="0" rtl="1" algn="ctr">
              <a:spcBef>
                <a:spcPts val="0"/>
              </a:spcBef>
              <a:spcAft>
                <a:spcPts val="0"/>
              </a:spcAft>
              <a:buNone/>
              <a:defRPr b="0" i="0" sz="1000" u="none" cap="none" strike="noStrike">
                <a:solidFill>
                  <a:srgbClr val="575F6D"/>
                </a:solidFill>
                <a:latin typeface="Candara"/>
                <a:ea typeface="Candara"/>
                <a:cs typeface="Candara"/>
                <a:sym typeface="Candara"/>
              </a:defRPr>
            </a:lvl4pPr>
            <a:lvl5pPr indent="0" lvl="4" marL="0" marR="0" rtl="1" algn="ctr">
              <a:spcBef>
                <a:spcPts val="0"/>
              </a:spcBef>
              <a:spcAft>
                <a:spcPts val="0"/>
              </a:spcAft>
              <a:buNone/>
              <a:defRPr b="0" i="0" sz="1000" u="none" cap="none" strike="noStrike">
                <a:solidFill>
                  <a:srgbClr val="575F6D"/>
                </a:solidFill>
                <a:latin typeface="Candara"/>
                <a:ea typeface="Candara"/>
                <a:cs typeface="Candara"/>
                <a:sym typeface="Candara"/>
              </a:defRPr>
            </a:lvl5pPr>
            <a:lvl6pPr indent="0" lvl="5" marL="0" marR="0" rtl="1" algn="ctr">
              <a:spcBef>
                <a:spcPts val="0"/>
              </a:spcBef>
              <a:spcAft>
                <a:spcPts val="0"/>
              </a:spcAft>
              <a:buNone/>
              <a:defRPr b="0" i="0" sz="1000" u="none" cap="none" strike="noStrike">
                <a:solidFill>
                  <a:srgbClr val="575F6D"/>
                </a:solidFill>
                <a:latin typeface="Candara"/>
                <a:ea typeface="Candara"/>
                <a:cs typeface="Candara"/>
                <a:sym typeface="Candara"/>
              </a:defRPr>
            </a:lvl6pPr>
            <a:lvl7pPr indent="0" lvl="6" marL="0" marR="0" rtl="1" algn="ctr">
              <a:spcBef>
                <a:spcPts val="0"/>
              </a:spcBef>
              <a:spcAft>
                <a:spcPts val="0"/>
              </a:spcAft>
              <a:buNone/>
              <a:defRPr b="0" i="0" sz="1000" u="none" cap="none" strike="noStrike">
                <a:solidFill>
                  <a:srgbClr val="575F6D"/>
                </a:solidFill>
                <a:latin typeface="Candara"/>
                <a:ea typeface="Candara"/>
                <a:cs typeface="Candara"/>
                <a:sym typeface="Candara"/>
              </a:defRPr>
            </a:lvl7pPr>
            <a:lvl8pPr indent="0" lvl="7" marL="0" marR="0" rtl="1" algn="ctr">
              <a:spcBef>
                <a:spcPts val="0"/>
              </a:spcBef>
              <a:spcAft>
                <a:spcPts val="0"/>
              </a:spcAft>
              <a:buNone/>
              <a:defRPr b="0" i="0" sz="1000" u="none" cap="none" strike="noStrike">
                <a:solidFill>
                  <a:srgbClr val="575F6D"/>
                </a:solidFill>
                <a:latin typeface="Candara"/>
                <a:ea typeface="Candara"/>
                <a:cs typeface="Candara"/>
                <a:sym typeface="Candara"/>
              </a:defRPr>
            </a:lvl8pPr>
            <a:lvl9pPr indent="0" lvl="8" marL="0" marR="0" rtl="1" algn="ctr">
              <a:spcBef>
                <a:spcPts val="0"/>
              </a:spcBef>
              <a:spcAft>
                <a:spcPts val="0"/>
              </a:spcAft>
              <a:buNone/>
              <a:defRPr b="0" i="0" sz="1000" u="none" cap="none" strike="noStrike">
                <a:solidFill>
                  <a:srgbClr val="575F6D"/>
                </a:solidFill>
                <a:latin typeface="Candara"/>
                <a:ea typeface="Candara"/>
                <a:cs typeface="Candara"/>
                <a:sym typeface="Candara"/>
              </a:defRPr>
            </a:lvl9pPr>
          </a:lstStyle>
          <a:p>
            <a:pPr indent="0" lvl="0" marL="0" rtl="1" algn="ctr">
              <a:spcBef>
                <a:spcPts val="0"/>
              </a:spcBef>
              <a:spcAft>
                <a:spcPts val="0"/>
              </a:spcAft>
              <a:buNone/>
            </a:pPr>
            <a:fld id="{00000000-1234-1234-1234-123412341234}" type="slidenum">
              <a:rPr lang="iw"/>
              <a:t>‹#›</a:t>
            </a:fld>
            <a:endParaRPr/>
          </a:p>
        </p:txBody>
      </p:sp>
      <p:sp>
        <p:nvSpPr>
          <p:cNvPr id="68" name="Google Shape;68;p14"/>
          <p:cNvSpPr txBox="1"/>
          <p:nvPr>
            <p:ph idx="1" type="body"/>
          </p:nvPr>
        </p:nvSpPr>
        <p:spPr>
          <a:xfrm>
            <a:off x="872067" y="2006600"/>
            <a:ext cx="7408200" cy="2588100"/>
          </a:xfrm>
          <a:prstGeom prst="rect">
            <a:avLst/>
          </a:prstGeom>
          <a:noFill/>
          <a:ln>
            <a:noFill/>
          </a:ln>
        </p:spPr>
        <p:txBody>
          <a:bodyPr anchorCtr="0" anchor="t" bIns="91425" lIns="91425" spcFirstLastPara="1" rIns="91425" wrap="square" tIns="91425">
            <a:noAutofit/>
          </a:bodyPr>
          <a:lstStyle>
            <a:lvl1pPr indent="-381000" lvl="0" marL="457200" marR="0" rtl="1" algn="r">
              <a:spcBef>
                <a:spcPts val="480"/>
              </a:spcBef>
              <a:spcAft>
                <a:spcPts val="0"/>
              </a:spcAft>
              <a:buClr>
                <a:schemeClr val="accent1"/>
              </a:buClr>
              <a:buSzPts val="2400"/>
              <a:buFont typeface="Noto Sans Symbols"/>
              <a:buChar char="∗"/>
              <a:defRPr b="0" i="0" sz="2400" u="none" cap="none" strike="noStrike">
                <a:solidFill>
                  <a:schemeClr val="dk2"/>
                </a:solidFill>
                <a:latin typeface="Candara"/>
                <a:ea typeface="Candara"/>
                <a:cs typeface="Candara"/>
                <a:sym typeface="Candara"/>
              </a:defRPr>
            </a:lvl1pPr>
            <a:lvl2pPr indent="-368300" lvl="1" marL="914400" marR="0" rtl="1" algn="r">
              <a:spcBef>
                <a:spcPts val="440"/>
              </a:spcBef>
              <a:spcAft>
                <a:spcPts val="0"/>
              </a:spcAft>
              <a:buClr>
                <a:schemeClr val="accent1"/>
              </a:buClr>
              <a:buSzPts val="2200"/>
              <a:buFont typeface="Noto Sans Symbols"/>
              <a:buChar char="∗"/>
              <a:defRPr b="0" i="0" sz="2200" u="none" cap="none" strike="noStrike">
                <a:solidFill>
                  <a:schemeClr val="dk2"/>
                </a:solidFill>
                <a:latin typeface="Candara"/>
                <a:ea typeface="Candara"/>
                <a:cs typeface="Candara"/>
                <a:sym typeface="Candara"/>
              </a:defRPr>
            </a:lvl2pPr>
            <a:lvl3pPr indent="-355600" lvl="2" marL="1371600" marR="0" rtl="1" algn="r">
              <a:spcBef>
                <a:spcPts val="400"/>
              </a:spcBef>
              <a:spcAft>
                <a:spcPts val="0"/>
              </a:spcAft>
              <a:buClr>
                <a:schemeClr val="accent1"/>
              </a:buClr>
              <a:buSzPts val="2000"/>
              <a:buFont typeface="Noto Sans Symbols"/>
              <a:buChar char="∗"/>
              <a:defRPr b="0" i="0" sz="2000" u="none" cap="none" strike="noStrike">
                <a:solidFill>
                  <a:schemeClr val="dk2"/>
                </a:solidFill>
                <a:latin typeface="Candara"/>
                <a:ea typeface="Candara"/>
                <a:cs typeface="Candara"/>
                <a:sym typeface="Candara"/>
              </a:defRPr>
            </a:lvl3pPr>
            <a:lvl4pPr indent="-342900" lvl="3" marL="1828800" marR="0" rtl="1" algn="r">
              <a:spcBef>
                <a:spcPts val="360"/>
              </a:spcBef>
              <a:spcAft>
                <a:spcPts val="0"/>
              </a:spcAft>
              <a:buClr>
                <a:schemeClr val="accent1"/>
              </a:buClr>
              <a:buSzPts val="1800"/>
              <a:buFont typeface="Noto Sans Symbols"/>
              <a:buChar char="∗"/>
              <a:defRPr b="0" i="0" sz="1800" u="none" cap="none" strike="noStrike">
                <a:solidFill>
                  <a:schemeClr val="dk2"/>
                </a:solidFill>
                <a:latin typeface="Candara"/>
                <a:ea typeface="Candara"/>
                <a:cs typeface="Candara"/>
                <a:sym typeface="Candara"/>
              </a:defRPr>
            </a:lvl4pPr>
            <a:lvl5pPr indent="-330200" lvl="4" marL="2286000" marR="0" rtl="1" algn="r">
              <a:spcBef>
                <a:spcPts val="320"/>
              </a:spcBef>
              <a:spcAft>
                <a:spcPts val="0"/>
              </a:spcAft>
              <a:buClr>
                <a:schemeClr val="accent1"/>
              </a:buClr>
              <a:buSzPts val="1600"/>
              <a:buFont typeface="Noto Sans Symbols"/>
              <a:buChar char="∗"/>
              <a:defRPr b="0" i="0" sz="1600" u="none" cap="none" strike="noStrike">
                <a:solidFill>
                  <a:schemeClr val="dk2"/>
                </a:solidFill>
                <a:latin typeface="Candara"/>
                <a:ea typeface="Candara"/>
                <a:cs typeface="Candara"/>
                <a:sym typeface="Candara"/>
              </a:defRPr>
            </a:lvl5pPr>
            <a:lvl6pPr indent="-317500" lvl="5" marL="2743200" marR="0" rtl="1" algn="r">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6pPr>
            <a:lvl7pPr indent="-317500" lvl="6" marL="3200400" marR="0" rtl="1" algn="r">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7pPr>
            <a:lvl8pPr indent="-317500" lvl="7" marL="3657600" marR="0" rtl="1" algn="r">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8pPr>
            <a:lvl9pPr indent="-317500" lvl="8" marL="4114800" marR="0" rtl="1" algn="r">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9pPr>
          </a:lstStyle>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hyperlink" Target="https://www.youtube.com/watch?v=Y2ZbudSD9G0"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hyperlink" Target="https://www.instagram.com/reel/DQZJu65DAtV/" TargetMode="Externa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11" Type="http://schemas.openxmlformats.org/officeDocument/2006/relationships/image" Target="../media/image1.png"/><Relationship Id="rId10" Type="http://schemas.openxmlformats.org/officeDocument/2006/relationships/hyperlink" Target="http://www.youtube.com/watch?v=AtSt5XZ7fq4" TargetMode="External"/><Relationship Id="rId13" Type="http://schemas.openxmlformats.org/officeDocument/2006/relationships/image" Target="../media/image9.png"/><Relationship Id="rId12" Type="http://schemas.openxmlformats.org/officeDocument/2006/relationships/hyperlink" Target="http://www.youtube.com/watch?v=PZABxdkN1Cs%26feature%3Drelated" TargetMode="External"/><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7.gif"/><Relationship Id="rId4" Type="http://schemas.openxmlformats.org/officeDocument/2006/relationships/image" Target="../media/image2.gif"/><Relationship Id="rId9" Type="http://schemas.openxmlformats.org/officeDocument/2006/relationships/image" Target="../media/image4.png"/><Relationship Id="rId5" Type="http://schemas.openxmlformats.org/officeDocument/2006/relationships/image" Target="../media/image11.jpg"/><Relationship Id="rId6" Type="http://schemas.openxmlformats.org/officeDocument/2006/relationships/image" Target="../media/image22.jpg"/><Relationship Id="rId7" Type="http://schemas.openxmlformats.org/officeDocument/2006/relationships/image" Target="../media/image14.jpg"/><Relationship Id="rId8" Type="http://schemas.openxmlformats.org/officeDocument/2006/relationships/hyperlink" Target="http://www.youtube.com/watch?v=OowFvnlWI90"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hyperlink" Target="http://www.youtube.com/watch?v=Lf1kTsT0ebc&amp;feature=relmfu"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20.jpg"/><Relationship Id="rId4" Type="http://schemas.openxmlformats.org/officeDocument/2006/relationships/image" Target="../media/image21.png"/><Relationship Id="rId5" Type="http://schemas.openxmlformats.org/officeDocument/2006/relationships/image" Target="../media/image16.png"/><Relationship Id="rId6" Type="http://schemas.openxmlformats.org/officeDocument/2006/relationships/hyperlink" Target="https://www.youtube.com/watch?v=zBXf4jogihw" TargetMode="External"/><Relationship Id="rId7"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image" Target="../media/image5.gif"/><Relationship Id="rId4" Type="http://schemas.openxmlformats.org/officeDocument/2006/relationships/image" Target="../media/image27.gif"/><Relationship Id="rId5" Type="http://schemas.openxmlformats.org/officeDocument/2006/relationships/hyperlink" Target="http://images.google.co.il/imgres?imgurl=http://www.winelady.com/resin/2158.jpg&amp;imgrefurl=http://www.winelady.com/resin/2158.html&amp;h=439&amp;w=551&amp;sz=43&amp;tbnid=JxV2dRs5XSAJ:&amp;tbnh=103&amp;tbnw=130&amp;hl=iw&amp;start=27&amp;prev=/images?q=life+and+animals&amp;start=20&amp;svnum=10&amp;hl=iw&amp;lr=&amp;sa=N" TargetMode="External"/><Relationship Id="rId6" Type="http://schemas.openxmlformats.org/officeDocument/2006/relationships/image" Target="../media/image2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 Id="rId3" Type="http://schemas.openxmlformats.org/officeDocument/2006/relationships/image" Target="../media/image18.png"/><Relationship Id="rId4" Type="http://schemas.openxmlformats.org/officeDocument/2006/relationships/image" Target="../media/image26.png"/><Relationship Id="rId5"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image" Target="../media/image33.png"/><Relationship Id="rId4" Type="http://schemas.openxmlformats.org/officeDocument/2006/relationships/image" Target="../media/image10.png"/><Relationship Id="rId5" Type="http://schemas.openxmlformats.org/officeDocument/2006/relationships/hyperlink" Target="https://www.youtube.com/watch?v=aCTRjVEmeC0"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2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image" Target="../media/image2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hyperlink" Target="https://www.youtube.com/watch?v=zd2V4_FNMls" TargetMode="Externa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image" Target="../media/image2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hyperlink" Target="https://www.facebook.com/watch/?v=1040780330467611" TargetMode="External"/><Relationship Id="rId4" Type="http://schemas.openxmlformats.org/officeDocument/2006/relationships/image" Target="../media/image15.png"/><Relationship Id="rId5" Type="http://schemas.openxmlformats.org/officeDocument/2006/relationships/hyperlink" Target="https://www.youtube.com/shorts/fB7WkryeQwE" TargetMode="External"/><Relationship Id="rId6" Type="http://schemas.openxmlformats.org/officeDocument/2006/relationships/image" Target="../media/image3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 Id="rId3" Type="http://schemas.openxmlformats.org/officeDocument/2006/relationships/image" Target="../media/image46.jpg"/><Relationship Id="rId4" Type="http://schemas.openxmlformats.org/officeDocument/2006/relationships/image" Target="../media/image32.jpg"/><Relationship Id="rId5" Type="http://schemas.openxmlformats.org/officeDocument/2006/relationships/image" Target="../media/image34.jpg"/><Relationship Id="rId6" Type="http://schemas.openxmlformats.org/officeDocument/2006/relationships/image" Target="../media/image4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 Id="rId3" Type="http://schemas.openxmlformats.org/officeDocument/2006/relationships/hyperlink" Target="http://www.youtube.com/watch?v=kHXMiYsFSrU&amp;feature=related" TargetMode="External"/><Relationship Id="rId4" Type="http://schemas.openxmlformats.org/officeDocument/2006/relationships/image" Target="../media/image39.jpg"/><Relationship Id="rId5" Type="http://schemas.openxmlformats.org/officeDocument/2006/relationships/image" Target="../media/image23.png"/><Relationship Id="rId6" Type="http://schemas.openxmlformats.org/officeDocument/2006/relationships/image" Target="../media/image1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 Id="rId3" Type="http://schemas.openxmlformats.org/officeDocument/2006/relationships/hyperlink" Target="https://www.youtube.com/watch?v=DEoT_EH_Uss" TargetMode="External"/><Relationship Id="rId4" Type="http://schemas.openxmlformats.org/officeDocument/2006/relationships/image" Target="../media/image31.jpg"/><Relationship Id="rId5" Type="http://schemas.openxmlformats.org/officeDocument/2006/relationships/hyperlink" Target="https://www.youtube.com/watch?v=ogL3BrQ71fc" TargetMode="External"/><Relationship Id="rId6" Type="http://schemas.openxmlformats.org/officeDocument/2006/relationships/image" Target="../media/image42.jpg"/><Relationship Id="rId7" Type="http://schemas.openxmlformats.org/officeDocument/2006/relationships/image" Target="../media/image29.jpg"/><Relationship Id="rId8" Type="http://schemas.openxmlformats.org/officeDocument/2006/relationships/image" Target="../media/image3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 Id="rId3" Type="http://schemas.openxmlformats.org/officeDocument/2006/relationships/image" Target="../media/image3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 Id="rId3" Type="http://schemas.openxmlformats.org/officeDocument/2006/relationships/hyperlink" Target="https://www.youtube.com/watch?v=kSFy-0xE-1U" TargetMode="External"/><Relationship Id="rId4" Type="http://schemas.openxmlformats.org/officeDocument/2006/relationships/image" Target="../media/image54.jpg"/><Relationship Id="rId5" Type="http://schemas.openxmlformats.org/officeDocument/2006/relationships/hyperlink" Target="https://www.youtube.com/watch?v=Mn8tD6dxadk" TargetMode="External"/><Relationship Id="rId6" Type="http://schemas.openxmlformats.org/officeDocument/2006/relationships/image" Target="../media/image4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0.xml"/><Relationship Id="rId3" Type="http://schemas.openxmlformats.org/officeDocument/2006/relationships/hyperlink" Target="https://www.youtube.com/watch?v=rMMlmqohOJs" TargetMode="External"/><Relationship Id="rId4" Type="http://schemas.openxmlformats.org/officeDocument/2006/relationships/image" Target="../media/image40.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1.xml"/><Relationship Id="rId3" Type="http://schemas.openxmlformats.org/officeDocument/2006/relationships/hyperlink" Target="https://www.youtube.com/watch?v=zBXf4jogihw" TargetMode="External"/><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2.xml"/><Relationship Id="rId3" Type="http://schemas.openxmlformats.org/officeDocument/2006/relationships/image" Target="../media/image3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9.xml"/><Relationship Id="rId3" Type="http://schemas.openxmlformats.org/officeDocument/2006/relationships/hyperlink" Target="http://images.google.co.il/imgres?imgurl=http://www.bigmarket.co.il/images/ItemPics/3010011_small.jpg&amp;imgrefurl=http://www.bigmarket.co.il/products.asp?Cat2Cat1ID=11&amp;h=100&amp;w=80&amp;sz=2&amp;tbnid=hqtoofGfK18J:&amp;tbnh=77&amp;tbnw=61&amp;hl=iw&amp;start=7&amp;prev=/images?q=%D7%A0%D7%95%D7%A8%D7%AA+%D7%9C%D7%99%D7%91%D7%95%D7%9F&amp;svnum=10&amp;hl=iw&amp;lr=&amp;sa=G" TargetMode="External"/><Relationship Id="rId4" Type="http://schemas.openxmlformats.org/officeDocument/2006/relationships/image" Target="../media/image49.jpg"/><Relationship Id="rId5" Type="http://schemas.openxmlformats.org/officeDocument/2006/relationships/hyperlink" Target="http://images.google.co.il/imgres?imgurl=http://car.clemson.edu/images/car_icon.gif&amp;imgrefurl=http://car.clemson.edu/contact.htm&amp;h=179&amp;w=306&amp;sz=6&amp;tbnid=b8mtsz2PBCoJ:&amp;tbnh=65&amp;tbnw=112&amp;hl=iw&amp;start=2&amp;prev=/images?q=car+icon&amp;svnum=10&amp;hl=iw&amp;lr=&amp;sa=G" TargetMode="External"/><Relationship Id="rId6" Type="http://schemas.openxmlformats.org/officeDocument/2006/relationships/image" Target="../media/image52.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1.xml"/><Relationship Id="rId3" Type="http://schemas.openxmlformats.org/officeDocument/2006/relationships/image" Target="../media/image51.jpg"/><Relationship Id="rId4" Type="http://schemas.openxmlformats.org/officeDocument/2006/relationships/image" Target="../media/image43.jpg"/><Relationship Id="rId5" Type="http://schemas.openxmlformats.org/officeDocument/2006/relationships/hyperlink" Target="http://www.cs.berkeley.edu/~artin/Pictures/Niagara%20Falls%20-%202.jpg" TargetMode="External"/><Relationship Id="rId6" Type="http://schemas.openxmlformats.org/officeDocument/2006/relationships/image" Target="../media/image42.jpg"/><Relationship Id="rId7" Type="http://schemas.openxmlformats.org/officeDocument/2006/relationships/image" Target="../media/image5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2.xml"/><Relationship Id="rId3" Type="http://schemas.openxmlformats.org/officeDocument/2006/relationships/image" Target="../media/image4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6.xml"/><Relationship Id="rId3" Type="http://schemas.openxmlformats.org/officeDocument/2006/relationships/image" Target="../media/image50.png"/><Relationship Id="rId4" Type="http://schemas.openxmlformats.org/officeDocument/2006/relationships/image" Target="../media/image4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 Id="rId3" Type="http://schemas.openxmlformats.org/officeDocument/2006/relationships/image" Target="../media/image5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 Id="rId3" Type="http://schemas.openxmlformats.org/officeDocument/2006/relationships/image" Target="../media/image4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 Id="rId3" Type="http://schemas.openxmlformats.org/officeDocument/2006/relationships/image" Target="../media/image55.png"/><Relationship Id="rId4"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4"/>
        </a:solidFill>
      </p:bgPr>
    </p:bg>
    <p:spTree>
      <p:nvGrpSpPr>
        <p:cNvPr id="187" name="Shape 187"/>
        <p:cNvGrpSpPr/>
        <p:nvPr/>
      </p:nvGrpSpPr>
      <p:grpSpPr>
        <a:xfrm>
          <a:off x="0" y="0"/>
          <a:ext cx="0" cy="0"/>
          <a:chOff x="0" y="0"/>
          <a:chExt cx="0" cy="0"/>
        </a:xfrm>
      </p:grpSpPr>
      <p:sp>
        <p:nvSpPr>
          <p:cNvPr id="188" name="Google Shape;188;p27"/>
          <p:cNvSpPr txBox="1"/>
          <p:nvPr>
            <p:ph type="ctrTitle"/>
          </p:nvPr>
        </p:nvSpPr>
        <p:spPr>
          <a:xfrm>
            <a:off x="311708" y="162600"/>
            <a:ext cx="8520600" cy="2052600"/>
          </a:xfrm>
          <a:prstGeom prst="rect">
            <a:avLst/>
          </a:prstGeom>
        </p:spPr>
        <p:txBody>
          <a:bodyPr anchorCtr="0" anchor="b" bIns="91425" lIns="91425" spcFirstLastPara="1" rIns="91425" wrap="square" tIns="91425">
            <a:normAutofit/>
          </a:bodyPr>
          <a:lstStyle/>
          <a:p>
            <a:pPr indent="0" lvl="0" marL="0" rtl="1" algn="ctr">
              <a:spcBef>
                <a:spcPts val="0"/>
              </a:spcBef>
              <a:spcAft>
                <a:spcPts val="0"/>
              </a:spcAft>
              <a:buNone/>
            </a:pPr>
            <a:r>
              <a:rPr lang="iw" sz="5700"/>
              <a:t>אנרגיה ומקורותיה</a:t>
            </a:r>
            <a:endParaRPr sz="5700"/>
          </a:p>
        </p:txBody>
      </p:sp>
      <p:sp>
        <p:nvSpPr>
          <p:cNvPr id="189" name="Google Shape;189;p27"/>
          <p:cNvSpPr txBox="1"/>
          <p:nvPr>
            <p:ph idx="1" type="subTitle"/>
          </p:nvPr>
        </p:nvSpPr>
        <p:spPr>
          <a:xfrm>
            <a:off x="311700" y="2571750"/>
            <a:ext cx="8520600" cy="792600"/>
          </a:xfrm>
          <a:prstGeom prst="rect">
            <a:avLst/>
          </a:prstGeom>
        </p:spPr>
        <p:txBody>
          <a:bodyPr anchorCtr="0" anchor="t" bIns="91425" lIns="91425" spcFirstLastPara="1" rIns="91425" wrap="square" tIns="91425">
            <a:normAutofit/>
          </a:bodyPr>
          <a:lstStyle/>
          <a:p>
            <a:pPr indent="0" lvl="0" marL="0" rtl="1" algn="ctr">
              <a:spcBef>
                <a:spcPts val="0"/>
              </a:spcBef>
              <a:spcAft>
                <a:spcPts val="0"/>
              </a:spcAft>
              <a:buNone/>
            </a:pPr>
            <a:r>
              <a:rPr lang="iw" sz="2600">
                <a:solidFill>
                  <a:schemeClr val="dk1"/>
                </a:solidFill>
              </a:rPr>
              <a:t>יורם אורעד    16.9.2026</a:t>
            </a:r>
            <a:endParaRPr sz="2600">
              <a:solidFill>
                <a:schemeClr val="dk1"/>
              </a:solidFill>
            </a:endParaRPr>
          </a:p>
        </p:txBody>
      </p:sp>
      <p:sp>
        <p:nvSpPr>
          <p:cNvPr id="190" name="Google Shape;190;p27"/>
          <p:cNvSpPr txBox="1"/>
          <p:nvPr/>
        </p:nvSpPr>
        <p:spPr>
          <a:xfrm>
            <a:off x="808450" y="3614000"/>
            <a:ext cx="7336200" cy="1101000"/>
          </a:xfrm>
          <a:prstGeom prst="rect">
            <a:avLst/>
          </a:prstGeom>
          <a:noFill/>
          <a:ln>
            <a:noFill/>
          </a:ln>
        </p:spPr>
        <p:txBody>
          <a:bodyPr anchorCtr="0" anchor="t" bIns="91425" lIns="91425" spcFirstLastPara="1" rIns="91425" wrap="square" tIns="91425">
            <a:spAutoFit/>
          </a:bodyPr>
          <a:lstStyle/>
          <a:p>
            <a:pPr indent="0" lvl="0" marL="0" rtl="1" algn="ctr">
              <a:lnSpc>
                <a:spcPct val="115000"/>
              </a:lnSpc>
              <a:spcBef>
                <a:spcPts val="0"/>
              </a:spcBef>
              <a:spcAft>
                <a:spcPts val="0"/>
              </a:spcAft>
              <a:buNone/>
            </a:pPr>
            <a:r>
              <a:rPr lang="iw"/>
              <a:t>ההרצאה נתנה במפגש הדרכה של תוכנית "במבט חדש".</a:t>
            </a:r>
            <a:endParaRPr/>
          </a:p>
          <a:p>
            <a:pPr indent="0" lvl="0" marL="0" rtl="1" algn="ctr">
              <a:lnSpc>
                <a:spcPct val="115000"/>
              </a:lnSpc>
              <a:spcBef>
                <a:spcPts val="800"/>
              </a:spcBef>
              <a:spcAft>
                <a:spcPts val="0"/>
              </a:spcAft>
              <a:buNone/>
            </a:pPr>
            <a:r>
              <a:rPr lang="iw"/>
              <a:t>התכנים נועדו לביסוס והרחבת הידע של המורים להוראת הנושא "נפלאות עולם האנרגיה"</a:t>
            </a:r>
            <a:endParaRPr/>
          </a:p>
          <a:p>
            <a:pPr indent="0" lvl="0" marL="0" rtl="1" algn="ctr">
              <a:lnSpc>
                <a:spcPct val="115000"/>
              </a:lnSpc>
              <a:spcBef>
                <a:spcPts val="800"/>
              </a:spcBef>
              <a:spcAft>
                <a:spcPts val="800"/>
              </a:spcAft>
              <a:buNone/>
            </a:pPr>
            <a:r>
              <a:rPr lang="iw"/>
              <a:t>שמוצג בספרי הלימוד של כיתה ו "נפלאות המדע והטכנולוגיה" לכתה ו.</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28"/>
          <p:cNvSpPr txBox="1"/>
          <p:nvPr/>
        </p:nvSpPr>
        <p:spPr>
          <a:xfrm>
            <a:off x="979488" y="4354116"/>
            <a:ext cx="7272300" cy="484800"/>
          </a:xfrm>
          <a:prstGeom prst="rect">
            <a:avLst/>
          </a:prstGeom>
          <a:noFill/>
          <a:ln>
            <a:noFill/>
          </a:ln>
        </p:spPr>
        <p:txBody>
          <a:bodyPr anchorCtr="0" anchor="t" bIns="45700" lIns="91425" spcFirstLastPara="1" rIns="91425" wrap="square" tIns="45700">
            <a:noAutofit/>
          </a:bodyPr>
          <a:lstStyle/>
          <a:p>
            <a:pPr indent="0" lvl="0" marL="0" marR="0" rtl="1" algn="ctr">
              <a:spcBef>
                <a:spcPts val="0"/>
              </a:spcBef>
              <a:spcAft>
                <a:spcPts val="0"/>
              </a:spcAft>
              <a:buNone/>
            </a:pPr>
            <a:r>
              <a:rPr b="1" i="0" lang="iw" sz="3600" u="none" cap="none" strike="noStrike">
                <a:solidFill>
                  <a:schemeClr val="hlink"/>
                </a:solidFill>
              </a:rPr>
              <a:t>ההוריקן סנדי </a:t>
            </a:r>
            <a:r>
              <a:rPr b="1" i="0" lang="iw" sz="2400" u="none" cap="none" strike="noStrike">
                <a:solidFill>
                  <a:schemeClr val="hlink"/>
                </a:solidFill>
              </a:rPr>
              <a:t>(תצלום לוויין מאוקטובר 2012)</a:t>
            </a:r>
            <a:endParaRPr b="1" i="0" sz="2400" u="none" cap="none" strike="noStrike">
              <a:solidFill>
                <a:schemeClr val="hlink"/>
              </a:solidFill>
            </a:endParaRPr>
          </a:p>
        </p:txBody>
      </p:sp>
      <p:pic>
        <p:nvPicPr>
          <p:cNvPr id="196" name="Google Shape;196;p28">
            <a:hlinkClick r:id="rId3"/>
          </p:cNvPr>
          <p:cNvPicPr preferRelativeResize="0"/>
          <p:nvPr/>
        </p:nvPicPr>
        <p:blipFill rotWithShape="1">
          <a:blip r:embed="rId4">
            <a:alphaModFix/>
          </a:blip>
          <a:srcRect b="0" l="0" r="0" t="0"/>
          <a:stretch/>
        </p:blipFill>
        <p:spPr>
          <a:xfrm>
            <a:off x="747713" y="897731"/>
            <a:ext cx="8058000" cy="3186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29"/>
          <p:cNvSpPr txBox="1"/>
          <p:nvPr>
            <p:ph idx="1" type="body"/>
          </p:nvPr>
        </p:nvSpPr>
        <p:spPr>
          <a:xfrm>
            <a:off x="872067" y="2006600"/>
            <a:ext cx="7408200" cy="2588100"/>
          </a:xfrm>
          <a:prstGeom prst="rect">
            <a:avLst/>
          </a:prstGeom>
        </p:spPr>
        <p:txBody>
          <a:bodyPr anchorCtr="0" anchor="t" bIns="91425" lIns="91425" spcFirstLastPara="1" rIns="91425" wrap="square" tIns="91425">
            <a:noAutofit/>
          </a:bodyPr>
          <a:lstStyle/>
          <a:p>
            <a:pPr indent="0" lvl="0" marL="0" rtl="0" algn="l">
              <a:spcBef>
                <a:spcPts val="480"/>
              </a:spcBef>
              <a:spcAft>
                <a:spcPts val="0"/>
              </a:spcAft>
              <a:buNone/>
            </a:pPr>
            <a:r>
              <a:t/>
            </a:r>
            <a:endParaRPr/>
          </a:p>
        </p:txBody>
      </p:sp>
      <p:sp>
        <p:nvSpPr>
          <p:cNvPr id="202" name="Google Shape;202;p29"/>
          <p:cNvSpPr txBox="1"/>
          <p:nvPr>
            <p:ph type="title"/>
          </p:nvPr>
        </p:nvSpPr>
        <p:spPr>
          <a:xfrm>
            <a:off x="457200" y="253746"/>
            <a:ext cx="8229600" cy="939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03" name="Google Shape;203;p29">
            <a:hlinkClick r:id="rId3"/>
          </p:cNvPr>
          <p:cNvPicPr preferRelativeResize="0"/>
          <p:nvPr/>
        </p:nvPicPr>
        <p:blipFill>
          <a:blip r:embed="rId4">
            <a:alphaModFix/>
          </a:blip>
          <a:stretch>
            <a:fillRect/>
          </a:stretch>
        </p:blipFill>
        <p:spPr>
          <a:xfrm>
            <a:off x="1168338" y="1253525"/>
            <a:ext cx="7518464" cy="3517250"/>
          </a:xfrm>
          <a:prstGeom prst="rect">
            <a:avLst/>
          </a:prstGeom>
          <a:noFill/>
          <a:ln>
            <a:noFill/>
          </a:ln>
        </p:spPr>
      </p:pic>
      <p:sp>
        <p:nvSpPr>
          <p:cNvPr id="204" name="Google Shape;204;p29"/>
          <p:cNvSpPr txBox="1"/>
          <p:nvPr/>
        </p:nvSpPr>
        <p:spPr>
          <a:xfrm>
            <a:off x="2695475" y="4594700"/>
            <a:ext cx="3844500" cy="308400"/>
          </a:xfrm>
          <a:prstGeom prst="rect">
            <a:avLst/>
          </a:prstGeom>
          <a:noFill/>
          <a:ln>
            <a:noFill/>
          </a:ln>
        </p:spPr>
        <p:txBody>
          <a:bodyPr anchorCtr="0" anchor="t" bIns="91425" lIns="91425" spcFirstLastPara="1" rIns="91425" wrap="square" tIns="91425">
            <a:noAutofit/>
          </a:bodyPr>
          <a:lstStyle/>
          <a:p>
            <a:pPr indent="0" lvl="0" marL="0" rtl="1" algn="r">
              <a:spcBef>
                <a:spcPts val="0"/>
              </a:spcBef>
              <a:spcAft>
                <a:spcPts val="0"/>
              </a:spcAft>
              <a:buNone/>
            </a:pPr>
            <a:r>
              <a:rPr b="1" lang="iw" sz="2400">
                <a:solidFill>
                  <a:schemeClr val="dk2"/>
                </a:solidFill>
              </a:rPr>
              <a:t>ההוריקאן מליסה, שנת 2025</a:t>
            </a:r>
            <a:endParaRPr sz="2400">
              <a:solidFill>
                <a:schemeClr val="dk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pic>
        <p:nvPicPr>
          <p:cNvPr descr="מכונית-אנימציה03" id="209" name="Google Shape;209;p30"/>
          <p:cNvPicPr preferRelativeResize="0"/>
          <p:nvPr/>
        </p:nvPicPr>
        <p:blipFill rotWithShape="1">
          <a:blip r:embed="rId3">
            <a:alphaModFix/>
          </a:blip>
          <a:srcRect b="0" l="0" r="0" t="0"/>
          <a:stretch/>
        </p:blipFill>
        <p:spPr>
          <a:xfrm>
            <a:off x="5462588" y="1933575"/>
            <a:ext cx="1295400" cy="807300"/>
          </a:xfrm>
          <a:prstGeom prst="rect">
            <a:avLst/>
          </a:prstGeom>
          <a:noFill/>
          <a:ln>
            <a:noFill/>
          </a:ln>
        </p:spPr>
      </p:pic>
      <p:pic>
        <p:nvPicPr>
          <p:cNvPr descr="כדור הארץ - אנימציה" id="210" name="Google Shape;210;p30"/>
          <p:cNvPicPr preferRelativeResize="0"/>
          <p:nvPr/>
        </p:nvPicPr>
        <p:blipFill rotWithShape="1">
          <a:blip r:embed="rId4">
            <a:alphaModFix/>
          </a:blip>
          <a:srcRect b="0" l="0" r="0" t="0"/>
          <a:stretch/>
        </p:blipFill>
        <p:spPr>
          <a:xfrm>
            <a:off x="7762875" y="1319213"/>
            <a:ext cx="914400" cy="914400"/>
          </a:xfrm>
          <a:prstGeom prst="rect">
            <a:avLst/>
          </a:prstGeom>
          <a:noFill/>
          <a:ln>
            <a:noFill/>
          </a:ln>
        </p:spPr>
      </p:pic>
      <p:pic>
        <p:nvPicPr>
          <p:cNvPr descr="מגדל שמש" id="211" name="Google Shape;211;p30"/>
          <p:cNvPicPr preferRelativeResize="0"/>
          <p:nvPr/>
        </p:nvPicPr>
        <p:blipFill rotWithShape="1">
          <a:blip r:embed="rId5">
            <a:alphaModFix/>
          </a:blip>
          <a:srcRect b="0" l="0" r="0" t="0"/>
          <a:stretch/>
        </p:blipFill>
        <p:spPr>
          <a:xfrm>
            <a:off x="6938963" y="2456260"/>
            <a:ext cx="2065200" cy="1228800"/>
          </a:xfrm>
          <a:prstGeom prst="rect">
            <a:avLst/>
          </a:prstGeom>
          <a:noFill/>
          <a:ln>
            <a:noFill/>
          </a:ln>
        </p:spPr>
      </p:pic>
      <p:pic>
        <p:nvPicPr>
          <p:cNvPr descr="http://i15.photobucket.com/albums/a355/Aragorn-GT/35mW-Green-Laser-Pointer-infiniti-s.jpg" id="212" name="Google Shape;212;p30"/>
          <p:cNvPicPr preferRelativeResize="0"/>
          <p:nvPr/>
        </p:nvPicPr>
        <p:blipFill rotWithShape="1">
          <a:blip r:embed="rId6">
            <a:alphaModFix/>
          </a:blip>
          <a:srcRect b="0" l="0" r="0" t="0"/>
          <a:stretch/>
        </p:blipFill>
        <p:spPr>
          <a:xfrm>
            <a:off x="4027488" y="3544491"/>
            <a:ext cx="2184300" cy="1228800"/>
          </a:xfrm>
          <a:prstGeom prst="rect">
            <a:avLst/>
          </a:prstGeom>
          <a:noFill/>
          <a:ln>
            <a:noFill/>
          </a:ln>
        </p:spPr>
      </p:pic>
      <p:pic>
        <p:nvPicPr>
          <p:cNvPr descr="http://msc.walla.co.il/archive/332149-5.jpg" id="213" name="Google Shape;213;p30"/>
          <p:cNvPicPr preferRelativeResize="0"/>
          <p:nvPr/>
        </p:nvPicPr>
        <p:blipFill rotWithShape="1">
          <a:blip r:embed="rId7">
            <a:alphaModFix/>
          </a:blip>
          <a:srcRect b="0" l="0" r="0" t="0"/>
          <a:stretch/>
        </p:blipFill>
        <p:spPr>
          <a:xfrm>
            <a:off x="3048000" y="2021681"/>
            <a:ext cx="2071800" cy="1035900"/>
          </a:xfrm>
          <a:prstGeom prst="rect">
            <a:avLst/>
          </a:prstGeom>
          <a:noFill/>
          <a:ln>
            <a:noFill/>
          </a:ln>
        </p:spPr>
      </p:pic>
      <p:pic>
        <p:nvPicPr>
          <p:cNvPr id="214" name="Google Shape;214;p30">
            <a:hlinkClick r:id="rId8"/>
          </p:cNvPr>
          <p:cNvPicPr preferRelativeResize="0"/>
          <p:nvPr/>
        </p:nvPicPr>
        <p:blipFill rotWithShape="1">
          <a:blip r:embed="rId9">
            <a:alphaModFix/>
          </a:blip>
          <a:srcRect b="0" l="0" r="0" t="0"/>
          <a:stretch/>
        </p:blipFill>
        <p:spPr>
          <a:xfrm>
            <a:off x="312738" y="1776413"/>
            <a:ext cx="1718803" cy="1226964"/>
          </a:xfrm>
          <a:prstGeom prst="rect">
            <a:avLst/>
          </a:prstGeom>
          <a:noFill/>
          <a:ln>
            <a:noFill/>
          </a:ln>
        </p:spPr>
      </p:pic>
      <p:pic>
        <p:nvPicPr>
          <p:cNvPr id="215" name="Google Shape;215;p30">
            <a:hlinkClick r:id="rId10"/>
          </p:cNvPr>
          <p:cNvPicPr preferRelativeResize="0"/>
          <p:nvPr/>
        </p:nvPicPr>
        <p:blipFill rotWithShape="1">
          <a:blip r:embed="rId11">
            <a:alphaModFix/>
          </a:blip>
          <a:srcRect b="0" l="0" r="0" t="0"/>
          <a:stretch/>
        </p:blipFill>
        <p:spPr>
          <a:xfrm>
            <a:off x="350838" y="3684985"/>
            <a:ext cx="1559618" cy="1087597"/>
          </a:xfrm>
          <a:prstGeom prst="rect">
            <a:avLst/>
          </a:prstGeom>
          <a:noFill/>
          <a:ln>
            <a:noFill/>
          </a:ln>
        </p:spPr>
      </p:pic>
      <p:pic>
        <p:nvPicPr>
          <p:cNvPr id="216" name="Google Shape;216;p30">
            <a:hlinkClick r:id="rId12"/>
          </p:cNvPr>
          <p:cNvPicPr preferRelativeResize="0"/>
          <p:nvPr/>
        </p:nvPicPr>
        <p:blipFill rotWithShape="1">
          <a:blip r:embed="rId13">
            <a:alphaModFix/>
          </a:blip>
          <a:srcRect b="0" l="0" r="0" t="0"/>
          <a:stretch/>
        </p:blipFill>
        <p:spPr>
          <a:xfrm>
            <a:off x="7164388" y="3894535"/>
            <a:ext cx="1002256" cy="1099697"/>
          </a:xfrm>
          <a:prstGeom prst="rect">
            <a:avLst/>
          </a:prstGeom>
          <a:noFill/>
          <a:ln>
            <a:noFill/>
          </a:ln>
        </p:spPr>
      </p:pic>
      <p:sp>
        <p:nvSpPr>
          <p:cNvPr id="217" name="Google Shape;217;p30"/>
          <p:cNvSpPr txBox="1"/>
          <p:nvPr/>
        </p:nvSpPr>
        <p:spPr>
          <a:xfrm>
            <a:off x="312738" y="573528"/>
            <a:ext cx="8579700" cy="484800"/>
          </a:xfrm>
          <a:prstGeom prst="rect">
            <a:avLst/>
          </a:prstGeom>
          <a:noFill/>
          <a:ln>
            <a:noFill/>
          </a:ln>
        </p:spPr>
        <p:txBody>
          <a:bodyPr anchorCtr="0" anchor="t" bIns="45700" lIns="91425" spcFirstLastPara="1" rIns="91425" wrap="square" tIns="45700">
            <a:noAutofit/>
          </a:bodyPr>
          <a:lstStyle/>
          <a:p>
            <a:pPr indent="0" lvl="0" marL="0" marR="0" rtl="1" algn="ctr">
              <a:spcBef>
                <a:spcPts val="0"/>
              </a:spcBef>
              <a:spcAft>
                <a:spcPts val="0"/>
              </a:spcAft>
              <a:buNone/>
            </a:pPr>
            <a:r>
              <a:rPr b="1" i="0" lang="iw" sz="3600" u="none" cap="none" strike="noStrike">
                <a:solidFill>
                  <a:schemeClr val="lt1"/>
                </a:solidFill>
              </a:rPr>
              <a:t>דוגמאות נוספות של אנרגיה</a:t>
            </a:r>
            <a:endParaRPr b="1" i="0" sz="3600" u="none" cap="none" strike="noStrike">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09"/>
                                        </p:tgtEl>
                                        <p:attrNameLst>
                                          <p:attrName>style.visibility</p:attrName>
                                        </p:attrNameLst>
                                      </p:cBhvr>
                                      <p:to>
                                        <p:strVal val="visible"/>
                                      </p:to>
                                    </p:set>
                                    <p:anim calcmode="lin" valueType="num">
                                      <p:cBhvr additive="base">
                                        <p:cTn dur="500"/>
                                        <p:tgtEl>
                                          <p:spTgt spid="209"/>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1"/>
                                        </p:tgtEl>
                                        <p:attrNameLst>
                                          <p:attrName>style.visibility</p:attrName>
                                        </p:attrNameLst>
                                      </p:cBhvr>
                                      <p:to>
                                        <p:strVal val="visible"/>
                                      </p:to>
                                    </p:set>
                                    <p:animEffect filter="fade" transition="in">
                                      <p:cBhvr>
                                        <p:cTn dur="2000"/>
                                        <p:tgtEl>
                                          <p:spTgt spid="21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10"/>
                                        </p:tgtEl>
                                        <p:attrNameLst>
                                          <p:attrName>style.visibility</p:attrName>
                                        </p:attrNameLst>
                                      </p:cBhvr>
                                      <p:to>
                                        <p:strVal val="visible"/>
                                      </p:to>
                                    </p:set>
                                    <p:anim calcmode="lin" valueType="num">
                                      <p:cBhvr additive="base">
                                        <p:cTn dur="500"/>
                                        <p:tgtEl>
                                          <p:spTgt spid="210"/>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31"/>
          <p:cNvSpPr txBox="1"/>
          <p:nvPr>
            <p:ph type="title"/>
          </p:nvPr>
        </p:nvSpPr>
        <p:spPr>
          <a:xfrm>
            <a:off x="467544" y="195486"/>
            <a:ext cx="8229600" cy="857400"/>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chemeClr val="dk1"/>
              </a:buClr>
              <a:buFont typeface="Candara"/>
              <a:buNone/>
            </a:pPr>
            <a:r>
              <a:rPr i="0" lang="iw" sz="4000" u="none" cap="none" strike="noStrike">
                <a:solidFill>
                  <a:schemeClr val="dk1"/>
                </a:solidFill>
                <a:latin typeface="Arial"/>
                <a:ea typeface="Arial"/>
                <a:cs typeface="Arial"/>
                <a:sym typeface="Arial"/>
              </a:rPr>
              <a:t>נלמד על:</a:t>
            </a:r>
            <a:endParaRPr>
              <a:latin typeface="Arial"/>
              <a:ea typeface="Arial"/>
              <a:cs typeface="Arial"/>
              <a:sym typeface="Arial"/>
            </a:endParaRPr>
          </a:p>
        </p:txBody>
      </p:sp>
      <p:sp>
        <p:nvSpPr>
          <p:cNvPr id="223" name="Google Shape;223;p31"/>
          <p:cNvSpPr txBox="1"/>
          <p:nvPr>
            <p:ph idx="1" type="body"/>
          </p:nvPr>
        </p:nvSpPr>
        <p:spPr>
          <a:xfrm>
            <a:off x="215100" y="1052874"/>
            <a:ext cx="8713800" cy="3555900"/>
          </a:xfrm>
          <a:prstGeom prst="rect">
            <a:avLst/>
          </a:prstGeom>
          <a:noFill/>
          <a:ln>
            <a:noFill/>
          </a:ln>
        </p:spPr>
        <p:txBody>
          <a:bodyPr anchorCtr="0" anchor="t" bIns="45700" lIns="91425" spcFirstLastPara="1" rIns="91425" wrap="square" tIns="45700">
            <a:noAutofit/>
          </a:bodyPr>
          <a:lstStyle/>
          <a:p>
            <a:pPr indent="-274320" lvl="0" marL="274320" marR="0" rtl="1" algn="r">
              <a:spcBef>
                <a:spcPts val="0"/>
              </a:spcBef>
              <a:spcAft>
                <a:spcPts val="0"/>
              </a:spcAft>
              <a:buClr>
                <a:schemeClr val="accent3"/>
              </a:buClr>
              <a:buSzPts val="2400"/>
              <a:buFont typeface="Arial"/>
              <a:buChar char="▪"/>
            </a:pPr>
            <a:r>
              <a:rPr i="0" lang="iw" sz="2400" u="none" cap="none" strike="noStrike">
                <a:solidFill>
                  <a:schemeClr val="dk1"/>
                </a:solidFill>
                <a:latin typeface="Arial"/>
                <a:ea typeface="Arial"/>
                <a:cs typeface="Arial"/>
                <a:sym typeface="Arial"/>
              </a:rPr>
              <a:t>סוגי אנרגיה.</a:t>
            </a:r>
            <a:endParaRPr>
              <a:latin typeface="Arial"/>
              <a:ea typeface="Arial"/>
              <a:cs typeface="Arial"/>
              <a:sym typeface="Arial"/>
            </a:endParaRPr>
          </a:p>
          <a:p>
            <a:pPr indent="-274320" lvl="0" marL="274320" marR="0" rtl="1" algn="r">
              <a:spcBef>
                <a:spcPts val="480"/>
              </a:spcBef>
              <a:spcAft>
                <a:spcPts val="0"/>
              </a:spcAft>
              <a:buClr>
                <a:schemeClr val="accent3"/>
              </a:buClr>
              <a:buSzPts val="2400"/>
              <a:buFont typeface="Arial"/>
              <a:buChar char="▪"/>
            </a:pPr>
            <a:r>
              <a:rPr i="0" lang="iw" sz="2400" u="none" cap="none" strike="noStrike">
                <a:solidFill>
                  <a:schemeClr val="dk1"/>
                </a:solidFill>
                <a:latin typeface="Arial"/>
                <a:ea typeface="Arial"/>
                <a:cs typeface="Arial"/>
                <a:sym typeface="Arial"/>
              </a:rPr>
              <a:t>שינויים באנרגיה.</a:t>
            </a:r>
            <a:endParaRPr>
              <a:latin typeface="Arial"/>
              <a:ea typeface="Arial"/>
              <a:cs typeface="Arial"/>
              <a:sym typeface="Arial"/>
            </a:endParaRPr>
          </a:p>
          <a:p>
            <a:pPr indent="-274320" lvl="0" marL="274320" marR="0" rtl="1" algn="r">
              <a:spcBef>
                <a:spcPts val="480"/>
              </a:spcBef>
              <a:spcAft>
                <a:spcPts val="0"/>
              </a:spcAft>
              <a:buClr>
                <a:schemeClr val="accent3"/>
              </a:buClr>
              <a:buSzPts val="2400"/>
              <a:buFont typeface="Arial"/>
              <a:buChar char="▪"/>
            </a:pPr>
            <a:r>
              <a:rPr i="0" lang="iw" sz="2400" u="none" cap="none" strike="noStrike">
                <a:solidFill>
                  <a:schemeClr val="dk1"/>
                </a:solidFill>
                <a:latin typeface="Arial"/>
                <a:ea typeface="Arial"/>
                <a:cs typeface="Arial"/>
                <a:sym typeface="Arial"/>
              </a:rPr>
              <a:t>מקורות אנרגיה.</a:t>
            </a:r>
            <a:endParaRPr>
              <a:latin typeface="Arial"/>
              <a:ea typeface="Arial"/>
              <a:cs typeface="Arial"/>
              <a:sym typeface="Arial"/>
            </a:endParaRPr>
          </a:p>
          <a:p>
            <a:pPr indent="-274320" lvl="0" marL="274320" marR="0" rtl="1" algn="r">
              <a:spcBef>
                <a:spcPts val="480"/>
              </a:spcBef>
              <a:spcAft>
                <a:spcPts val="0"/>
              </a:spcAft>
              <a:buClr>
                <a:schemeClr val="accent3"/>
              </a:buClr>
              <a:buSzPts val="2400"/>
              <a:buFont typeface="Arial"/>
              <a:buChar char="▪"/>
            </a:pPr>
            <a:r>
              <a:rPr i="0" lang="iw" sz="2400" u="none" cap="none" strike="noStrike">
                <a:solidFill>
                  <a:schemeClr val="dk1"/>
                </a:solidFill>
                <a:latin typeface="Arial"/>
                <a:ea typeface="Arial"/>
                <a:cs typeface="Arial"/>
                <a:sym typeface="Arial"/>
              </a:rPr>
              <a:t>מקורות אנרגיה מתכלים ומקורות אנרגיה מתחדשים.</a:t>
            </a:r>
            <a:endParaRPr>
              <a:latin typeface="Arial"/>
              <a:ea typeface="Arial"/>
              <a:cs typeface="Arial"/>
              <a:sym typeface="Arial"/>
            </a:endParaRPr>
          </a:p>
          <a:p>
            <a:pPr indent="-274320" lvl="0" marL="274320" marR="0" rtl="1" algn="r">
              <a:spcBef>
                <a:spcPts val="480"/>
              </a:spcBef>
              <a:spcAft>
                <a:spcPts val="0"/>
              </a:spcAft>
              <a:buClr>
                <a:schemeClr val="accent3"/>
              </a:buClr>
              <a:buSzPts val="2400"/>
              <a:buFont typeface="Arial"/>
              <a:buChar char="▪"/>
            </a:pPr>
            <a:r>
              <a:rPr i="0" lang="iw" sz="2400" u="none" cap="none" strike="noStrike">
                <a:solidFill>
                  <a:schemeClr val="dk1"/>
                </a:solidFill>
                <a:latin typeface="Arial"/>
                <a:ea typeface="Arial"/>
                <a:cs typeface="Arial"/>
                <a:sym typeface="Arial"/>
              </a:rPr>
              <a:t>האנרגיה החשמלית כסוג האנרגיה הרווח בשימוש האנושות.</a:t>
            </a:r>
            <a:endParaRPr>
              <a:latin typeface="Arial"/>
              <a:ea typeface="Arial"/>
              <a:cs typeface="Arial"/>
              <a:sym typeface="Arial"/>
            </a:endParaRPr>
          </a:p>
          <a:p>
            <a:pPr indent="-274320" lvl="0" marL="274320" marR="0" rtl="1" algn="r">
              <a:spcBef>
                <a:spcPts val="480"/>
              </a:spcBef>
              <a:spcAft>
                <a:spcPts val="0"/>
              </a:spcAft>
              <a:buClr>
                <a:schemeClr val="accent3"/>
              </a:buClr>
              <a:buSzPts val="2400"/>
              <a:buFont typeface="Arial"/>
              <a:buChar char="▪"/>
            </a:pPr>
            <a:r>
              <a:rPr i="0" lang="iw" sz="2400" u="none" cap="none" strike="noStrike">
                <a:solidFill>
                  <a:schemeClr val="dk1"/>
                </a:solidFill>
                <a:latin typeface="Arial"/>
                <a:ea typeface="Arial"/>
                <a:cs typeface="Arial"/>
                <a:sym typeface="Arial"/>
              </a:rPr>
              <a:t>נצילות.</a:t>
            </a:r>
            <a:endParaRPr>
              <a:latin typeface="Arial"/>
              <a:ea typeface="Arial"/>
              <a:cs typeface="Arial"/>
              <a:sym typeface="Arial"/>
            </a:endParaRPr>
          </a:p>
          <a:p>
            <a:pPr indent="-274320" lvl="0" marL="274320" marR="0" rtl="1" algn="r">
              <a:spcBef>
                <a:spcPts val="480"/>
              </a:spcBef>
              <a:spcAft>
                <a:spcPts val="0"/>
              </a:spcAft>
              <a:buClr>
                <a:schemeClr val="accent1"/>
              </a:buClr>
              <a:buSzPts val="2400"/>
              <a:buFont typeface="Arial"/>
              <a:buChar char="▪"/>
            </a:pPr>
            <a:r>
              <a:rPr i="0" lang="iw" sz="2400" u="none" cap="none" strike="noStrike">
                <a:solidFill>
                  <a:schemeClr val="dk1"/>
                </a:solidFill>
                <a:latin typeface="Arial"/>
                <a:ea typeface="Arial"/>
                <a:cs typeface="Arial"/>
                <a:sym typeface="Arial"/>
              </a:rPr>
              <a:t>התייעלות אנרגטית וחיסכון באנרגיה - מדוע חשוב להתייעל אנרגטית</a:t>
            </a:r>
            <a:r>
              <a:rPr lang="iw">
                <a:solidFill>
                  <a:schemeClr val="dk1"/>
                </a:solidFill>
                <a:latin typeface="Arial"/>
                <a:ea typeface="Arial"/>
                <a:cs typeface="Arial"/>
                <a:sym typeface="Arial"/>
              </a:rPr>
              <a:t>?</a:t>
            </a:r>
            <a:endParaRPr>
              <a:latin typeface="Arial"/>
              <a:ea typeface="Arial"/>
              <a:cs typeface="Arial"/>
              <a:sym typeface="Arial"/>
            </a:endParaRPr>
          </a:p>
          <a:p>
            <a:pPr indent="-274320" lvl="0" marL="274320" marR="0" rtl="1" algn="r">
              <a:spcBef>
                <a:spcPts val="480"/>
              </a:spcBef>
              <a:spcAft>
                <a:spcPts val="0"/>
              </a:spcAft>
              <a:buClr>
                <a:schemeClr val="accent1"/>
              </a:buClr>
              <a:buSzPts val="2400"/>
              <a:buFont typeface="Noto Sans Symbols"/>
              <a:buChar char="▪"/>
            </a:pPr>
            <a:r>
              <a:rPr i="0" lang="iw" sz="2400" u="none" cap="none" strike="noStrike">
                <a:solidFill>
                  <a:schemeClr val="dk1"/>
                </a:solidFill>
                <a:latin typeface="Arial"/>
                <a:ea typeface="Arial"/>
                <a:cs typeface="Arial"/>
                <a:sym typeface="Arial"/>
              </a:rPr>
              <a:t>פתרונות להתייעלות אנרגטית בבית, במוסדות ציבור וכדומה.</a:t>
            </a:r>
            <a:endParaRPr i="0" sz="2400" u="none" cap="none" strike="noStrike">
              <a:solidFill>
                <a:schemeClr val="dk1"/>
              </a:solidFill>
              <a:latin typeface="Arial"/>
              <a:ea typeface="Arial"/>
              <a:cs typeface="Arial"/>
              <a:sym typeface="Arial"/>
            </a:endParaRPr>
          </a:p>
          <a:p>
            <a:pPr indent="0" lvl="0" marL="274320" marR="0" rtl="1" algn="r">
              <a:spcBef>
                <a:spcPts val="480"/>
              </a:spcBef>
              <a:spcAft>
                <a:spcPts val="0"/>
              </a:spcAft>
              <a:buNone/>
            </a:pPr>
            <a:br>
              <a:rPr b="0" i="0" lang="iw" sz="2400" u="none" cap="none" strike="noStrike">
                <a:solidFill>
                  <a:schemeClr val="dk2"/>
                </a:solidFill>
                <a:latin typeface="Candara"/>
                <a:ea typeface="Candara"/>
                <a:cs typeface="Candara"/>
                <a:sym typeface="Candara"/>
              </a:rPr>
            </a:br>
            <a:endParaRPr b="0" i="0" sz="2400" u="none" cap="none" strike="noStrike">
              <a:solidFill>
                <a:schemeClr val="dk2"/>
              </a:solidFill>
              <a:latin typeface="Candara"/>
              <a:ea typeface="Candara"/>
              <a:cs typeface="Candara"/>
              <a:sym typeface="Candara"/>
            </a:endParaRPr>
          </a:p>
          <a:p>
            <a:pPr indent="-121920" lvl="0" marL="274320" marR="0" rtl="1" algn="r">
              <a:spcBef>
                <a:spcPts val="480"/>
              </a:spcBef>
              <a:spcAft>
                <a:spcPts val="0"/>
              </a:spcAft>
              <a:buClr>
                <a:schemeClr val="accent3"/>
              </a:buClr>
              <a:buSzPts val="2400"/>
              <a:buFont typeface="Noto Sans Symbols"/>
              <a:buNone/>
            </a:pPr>
            <a:r>
              <a:t/>
            </a:r>
            <a:endParaRPr b="0" i="0" sz="2400" u="none" cap="none" strike="noStrike">
              <a:solidFill>
                <a:schemeClr val="dk2"/>
              </a:solidFill>
              <a:latin typeface="Candara"/>
              <a:ea typeface="Candara"/>
              <a:cs typeface="Candara"/>
              <a:sym typeface="Candara"/>
            </a:endParaRPr>
          </a:p>
          <a:p>
            <a:pPr indent="-121920" lvl="0" marL="274320" marR="0" rtl="1" algn="r">
              <a:spcBef>
                <a:spcPts val="480"/>
              </a:spcBef>
              <a:spcAft>
                <a:spcPts val="0"/>
              </a:spcAft>
              <a:buClr>
                <a:schemeClr val="accent3"/>
              </a:buClr>
              <a:buSzPts val="2400"/>
              <a:buFont typeface="Noto Sans Symbols"/>
              <a:buNone/>
            </a:pPr>
            <a:r>
              <a:t/>
            </a:r>
            <a:endParaRPr b="0" i="0" sz="2400" u="none" cap="none" strike="noStrike">
              <a:solidFill>
                <a:schemeClr val="dk2"/>
              </a:solidFill>
              <a:latin typeface="Candara"/>
              <a:ea typeface="Candara"/>
              <a:cs typeface="Candara"/>
              <a:sym typeface="Candar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32"/>
          <p:cNvSpPr txBox="1"/>
          <p:nvPr>
            <p:ph type="title"/>
          </p:nvPr>
        </p:nvSpPr>
        <p:spPr>
          <a:xfrm>
            <a:off x="395288" y="250031"/>
            <a:ext cx="8229600" cy="624000"/>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Clr>
                <a:schemeClr val="dk1"/>
              </a:buClr>
              <a:buFont typeface="Candara"/>
              <a:buNone/>
            </a:pPr>
            <a:r>
              <a:rPr b="1" i="0" lang="iw" sz="4400" u="none" cap="none" strike="noStrike">
                <a:solidFill>
                  <a:schemeClr val="dk1"/>
                </a:solidFill>
                <a:latin typeface="Arial"/>
                <a:ea typeface="Arial"/>
                <a:cs typeface="Arial"/>
                <a:sym typeface="Arial"/>
              </a:rPr>
              <a:t>מהי אנרגיה?</a:t>
            </a:r>
            <a:endParaRPr b="1" i="0" sz="4400" u="none" cap="none" strike="noStrike">
              <a:solidFill>
                <a:schemeClr val="dk1"/>
              </a:solidFill>
              <a:latin typeface="Arial"/>
              <a:ea typeface="Arial"/>
              <a:cs typeface="Arial"/>
              <a:sym typeface="Arial"/>
            </a:endParaRPr>
          </a:p>
        </p:txBody>
      </p:sp>
      <p:sp>
        <p:nvSpPr>
          <p:cNvPr id="229" name="Google Shape;229;p32"/>
          <p:cNvSpPr/>
          <p:nvPr/>
        </p:nvSpPr>
        <p:spPr>
          <a:xfrm>
            <a:off x="0" y="1707356"/>
            <a:ext cx="8229600" cy="594300"/>
          </a:xfrm>
          <a:prstGeom prst="rect">
            <a:avLst/>
          </a:prstGeom>
          <a:noFill/>
          <a:ln>
            <a:noFill/>
          </a:ln>
        </p:spPr>
        <p:txBody>
          <a:bodyPr anchorCtr="0" anchor="t" bIns="45700" lIns="91425" spcFirstLastPara="1" rIns="91425" wrap="square" tIns="45700">
            <a:noAutofit/>
          </a:bodyPr>
          <a:lstStyle/>
          <a:p>
            <a:pPr indent="-342900" lvl="0" marL="342900" marR="0" rtl="1" algn="r">
              <a:lnSpc>
                <a:spcPct val="100000"/>
              </a:lnSpc>
              <a:spcBef>
                <a:spcPts val="0"/>
              </a:spcBef>
              <a:spcAft>
                <a:spcPts val="0"/>
              </a:spcAft>
              <a:buClr>
                <a:schemeClr val="hlink"/>
              </a:buClr>
              <a:buSzPts val="3840"/>
              <a:buFont typeface="Arial"/>
              <a:buChar char="•"/>
            </a:pPr>
            <a:r>
              <a:rPr lang="iw" sz="3200">
                <a:solidFill>
                  <a:schemeClr val="dk1"/>
                </a:solidFill>
              </a:rPr>
              <a:t>מסוגלת לעבור מגוף לגוף וממקום למקום.</a:t>
            </a:r>
            <a:endParaRPr sz="3200">
              <a:solidFill>
                <a:schemeClr val="dk1"/>
              </a:solidFill>
            </a:endParaRPr>
          </a:p>
        </p:txBody>
      </p:sp>
      <p:sp>
        <p:nvSpPr>
          <p:cNvPr id="230" name="Google Shape;230;p32"/>
          <p:cNvSpPr/>
          <p:nvPr/>
        </p:nvSpPr>
        <p:spPr>
          <a:xfrm>
            <a:off x="0" y="2247900"/>
            <a:ext cx="8229600" cy="594300"/>
          </a:xfrm>
          <a:prstGeom prst="rect">
            <a:avLst/>
          </a:prstGeom>
          <a:noFill/>
          <a:ln>
            <a:noFill/>
          </a:ln>
        </p:spPr>
        <p:txBody>
          <a:bodyPr anchorCtr="0" anchor="t" bIns="45700" lIns="91425" spcFirstLastPara="1" rIns="91425" wrap="square" tIns="45700">
            <a:noAutofit/>
          </a:bodyPr>
          <a:lstStyle/>
          <a:p>
            <a:pPr indent="-342900" lvl="0" marL="342900" marR="0" rtl="1" algn="r">
              <a:lnSpc>
                <a:spcPct val="100000"/>
              </a:lnSpc>
              <a:spcBef>
                <a:spcPts val="0"/>
              </a:spcBef>
              <a:spcAft>
                <a:spcPts val="0"/>
              </a:spcAft>
              <a:buClr>
                <a:schemeClr val="hlink"/>
              </a:buClr>
              <a:buSzPts val="3840"/>
              <a:buFont typeface="Arial"/>
              <a:buChar char="•"/>
            </a:pPr>
            <a:r>
              <a:rPr lang="iw" sz="3200">
                <a:solidFill>
                  <a:schemeClr val="dk1"/>
                </a:solidFill>
              </a:rPr>
              <a:t>יכולה לשנות את סוגה.</a:t>
            </a:r>
            <a:endParaRPr sz="3200">
              <a:solidFill>
                <a:schemeClr val="dk1"/>
              </a:solidFill>
            </a:endParaRPr>
          </a:p>
        </p:txBody>
      </p:sp>
      <p:sp>
        <p:nvSpPr>
          <p:cNvPr id="231" name="Google Shape;231;p32"/>
          <p:cNvSpPr/>
          <p:nvPr/>
        </p:nvSpPr>
        <p:spPr>
          <a:xfrm>
            <a:off x="0" y="2733675"/>
            <a:ext cx="8229600" cy="594300"/>
          </a:xfrm>
          <a:prstGeom prst="rect">
            <a:avLst/>
          </a:prstGeom>
          <a:noFill/>
          <a:ln>
            <a:noFill/>
          </a:ln>
        </p:spPr>
        <p:txBody>
          <a:bodyPr anchorCtr="0" anchor="t" bIns="45700" lIns="91425" spcFirstLastPara="1" rIns="91425" wrap="square" tIns="45700">
            <a:noAutofit/>
          </a:bodyPr>
          <a:lstStyle/>
          <a:p>
            <a:pPr indent="-99060" lvl="0" marL="342900" marR="0" rtl="1" algn="r">
              <a:spcBef>
                <a:spcPts val="0"/>
              </a:spcBef>
              <a:spcAft>
                <a:spcPts val="0"/>
              </a:spcAft>
              <a:buClr>
                <a:schemeClr val="hlink"/>
              </a:buClr>
              <a:buSzPts val="3840"/>
              <a:buFont typeface="Arial Black"/>
              <a:buNone/>
            </a:pPr>
            <a:r>
              <a:t/>
            </a:r>
            <a:endParaRPr b="0" i="0" sz="3200" u="none" cap="none" strike="noStrike">
              <a:solidFill>
                <a:schemeClr val="dk1"/>
              </a:solidFill>
              <a:latin typeface="Tahoma"/>
              <a:ea typeface="Tahoma"/>
              <a:cs typeface="Tahoma"/>
              <a:sym typeface="Tahoma"/>
            </a:endParaRPr>
          </a:p>
        </p:txBody>
      </p:sp>
      <p:sp>
        <p:nvSpPr>
          <p:cNvPr id="232" name="Google Shape;232;p32"/>
          <p:cNvSpPr/>
          <p:nvPr/>
        </p:nvSpPr>
        <p:spPr>
          <a:xfrm>
            <a:off x="0" y="2787253"/>
            <a:ext cx="8229600" cy="594300"/>
          </a:xfrm>
          <a:prstGeom prst="rect">
            <a:avLst/>
          </a:prstGeom>
          <a:noFill/>
          <a:ln>
            <a:noFill/>
          </a:ln>
        </p:spPr>
        <p:txBody>
          <a:bodyPr anchorCtr="0" anchor="t" bIns="45700" lIns="91425" spcFirstLastPara="1" rIns="91425" wrap="square" tIns="45700">
            <a:noAutofit/>
          </a:bodyPr>
          <a:lstStyle/>
          <a:p>
            <a:pPr indent="-342900" lvl="0" marL="342900" marR="0" rtl="1" algn="r">
              <a:spcBef>
                <a:spcPts val="0"/>
              </a:spcBef>
              <a:spcAft>
                <a:spcPts val="0"/>
              </a:spcAft>
              <a:buClr>
                <a:schemeClr val="hlink"/>
              </a:buClr>
              <a:buSzPts val="3840"/>
              <a:buFont typeface="Tahoma"/>
              <a:buChar char="•"/>
            </a:pPr>
            <a:r>
              <a:rPr lang="iw" sz="3200">
                <a:solidFill>
                  <a:schemeClr val="dk1"/>
                </a:solidFill>
              </a:rPr>
              <a:t>אין לה כיוון.</a:t>
            </a:r>
            <a:endParaRPr b="0" i="0" sz="3200" u="none" cap="none" strike="noStrike">
              <a:solidFill>
                <a:schemeClr val="dk1"/>
              </a:solidFill>
              <a:latin typeface="Tahoma"/>
              <a:ea typeface="Tahoma"/>
              <a:cs typeface="Tahoma"/>
              <a:sym typeface="Tahoma"/>
            </a:endParaRPr>
          </a:p>
        </p:txBody>
      </p:sp>
      <p:sp>
        <p:nvSpPr>
          <p:cNvPr id="233" name="Google Shape;233;p32"/>
          <p:cNvSpPr/>
          <p:nvPr/>
        </p:nvSpPr>
        <p:spPr>
          <a:xfrm>
            <a:off x="0" y="3327797"/>
            <a:ext cx="8229600" cy="594300"/>
          </a:xfrm>
          <a:prstGeom prst="rect">
            <a:avLst/>
          </a:prstGeom>
          <a:noFill/>
          <a:ln>
            <a:noFill/>
          </a:ln>
        </p:spPr>
        <p:txBody>
          <a:bodyPr anchorCtr="0" anchor="t" bIns="45700" lIns="91425" spcFirstLastPara="1" rIns="91425" wrap="square" tIns="45700">
            <a:noAutofit/>
          </a:bodyPr>
          <a:lstStyle/>
          <a:p>
            <a:pPr indent="-342900" lvl="0" marL="342900" marR="0" rtl="1" algn="r">
              <a:lnSpc>
                <a:spcPct val="100000"/>
              </a:lnSpc>
              <a:spcBef>
                <a:spcPts val="0"/>
              </a:spcBef>
              <a:spcAft>
                <a:spcPts val="0"/>
              </a:spcAft>
              <a:buClr>
                <a:schemeClr val="hlink"/>
              </a:buClr>
              <a:buSzPts val="3840"/>
              <a:buFont typeface="Arial"/>
              <a:buChar char="•"/>
            </a:pPr>
            <a:r>
              <a:rPr lang="iw" sz="3200">
                <a:solidFill>
                  <a:schemeClr val="dk1"/>
                </a:solidFill>
              </a:rPr>
              <a:t>כמותה נשמרת (חוק שימור האנרגיה).</a:t>
            </a:r>
            <a:endParaRPr sz="3200">
              <a:solidFill>
                <a:schemeClr val="dk1"/>
              </a:solidFill>
            </a:endParaRPr>
          </a:p>
        </p:txBody>
      </p:sp>
      <p:sp>
        <p:nvSpPr>
          <p:cNvPr id="234" name="Google Shape;234;p32"/>
          <p:cNvSpPr/>
          <p:nvPr/>
        </p:nvSpPr>
        <p:spPr>
          <a:xfrm>
            <a:off x="0" y="1059656"/>
            <a:ext cx="8229600" cy="594300"/>
          </a:xfrm>
          <a:prstGeom prst="rect">
            <a:avLst/>
          </a:prstGeom>
          <a:noFill/>
          <a:ln>
            <a:noFill/>
          </a:ln>
        </p:spPr>
        <p:txBody>
          <a:bodyPr anchorCtr="0" anchor="t" bIns="45700" lIns="91425" spcFirstLastPara="1" rIns="91425" wrap="square" tIns="45700">
            <a:noAutofit/>
          </a:bodyPr>
          <a:lstStyle/>
          <a:p>
            <a:pPr indent="-342900" lvl="0" marL="342900" marR="0" rtl="1" algn="r">
              <a:spcBef>
                <a:spcPts val="0"/>
              </a:spcBef>
              <a:spcAft>
                <a:spcPts val="0"/>
              </a:spcAft>
              <a:buClr>
                <a:schemeClr val="hlink"/>
              </a:buClr>
              <a:buSzPts val="3840"/>
              <a:buFont typeface="Arial"/>
              <a:buChar char="•"/>
            </a:pPr>
            <a:r>
              <a:rPr i="0" lang="iw" sz="3200" u="none" cap="none" strike="noStrike">
                <a:solidFill>
                  <a:schemeClr val="dk1"/>
                </a:solidFill>
              </a:rPr>
              <a:t>ניתן לבצע באמצעותה פעולות.</a:t>
            </a:r>
            <a:endParaRPr i="0" sz="3200" u="none" cap="none" strike="noStrike">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4">
                                            <p:txEl>
                                              <p:pRg end="0" st="0"/>
                                            </p:txEl>
                                          </p:spTgt>
                                        </p:tgtEl>
                                        <p:attrNameLst>
                                          <p:attrName>style.visibility</p:attrName>
                                        </p:attrNameLst>
                                      </p:cBhvr>
                                      <p:to>
                                        <p:strVal val="visible"/>
                                      </p:to>
                                    </p:set>
                                    <p:animEffect filter="fade" transition="in">
                                      <p:cBhvr>
                                        <p:cTn dur="1000"/>
                                        <p:tgtEl>
                                          <p:spTgt spid="23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gtEl>
                                        <p:attrNameLst>
                                          <p:attrName>style.visibility</p:attrName>
                                        </p:attrNameLst>
                                      </p:cBhvr>
                                      <p:to>
                                        <p:strVal val="visible"/>
                                      </p:to>
                                    </p:set>
                                    <p:animEffect filter="fade" transition="in">
                                      <p:cBhvr>
                                        <p:cTn dur="1000"/>
                                        <p:tgtEl>
                                          <p:spTgt spid="22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0">
                                            <p:txEl>
                                              <p:pRg end="0" st="0"/>
                                            </p:txEl>
                                          </p:spTgt>
                                        </p:tgtEl>
                                        <p:attrNameLst>
                                          <p:attrName>style.visibility</p:attrName>
                                        </p:attrNameLst>
                                      </p:cBhvr>
                                      <p:to>
                                        <p:strVal val="visible"/>
                                      </p:to>
                                    </p:set>
                                    <p:animEffect filter="fade" transition="in">
                                      <p:cBhvr>
                                        <p:cTn dur="1000"/>
                                        <p:tgtEl>
                                          <p:spTgt spid="23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2"/>
                                        </p:tgtEl>
                                        <p:attrNameLst>
                                          <p:attrName>style.visibility</p:attrName>
                                        </p:attrNameLst>
                                      </p:cBhvr>
                                      <p:to>
                                        <p:strVal val="visible"/>
                                      </p:to>
                                    </p:set>
                                    <p:animEffect filter="fade" transition="in">
                                      <p:cBhvr>
                                        <p:cTn dur="1000"/>
                                        <p:tgtEl>
                                          <p:spTgt spid="23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3"/>
                                        </p:tgtEl>
                                        <p:attrNameLst>
                                          <p:attrName>style.visibility</p:attrName>
                                        </p:attrNameLst>
                                      </p:cBhvr>
                                      <p:to>
                                        <p:strVal val="visible"/>
                                      </p:to>
                                    </p:set>
                                    <p:animEffect filter="fade" transition="in">
                                      <p:cBhvr>
                                        <p:cTn dur="1000"/>
                                        <p:tgtEl>
                                          <p:spTgt spid="2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33"/>
          <p:cNvSpPr txBox="1"/>
          <p:nvPr>
            <p:ph type="title"/>
          </p:nvPr>
        </p:nvSpPr>
        <p:spPr>
          <a:xfrm>
            <a:off x="468313" y="0"/>
            <a:ext cx="8229600" cy="1038000"/>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Clr>
                <a:schemeClr val="dk1"/>
              </a:buClr>
              <a:buFont typeface="Candara"/>
              <a:buNone/>
            </a:pPr>
            <a:r>
              <a:rPr b="1" i="0" lang="iw" sz="4400" u="none" cap="none" strike="noStrike">
                <a:solidFill>
                  <a:schemeClr val="dk1"/>
                </a:solidFill>
                <a:latin typeface="Arial"/>
                <a:ea typeface="Arial"/>
                <a:cs typeface="Arial"/>
                <a:sym typeface="Arial"/>
              </a:rPr>
              <a:t>סוגי אנרגיה</a:t>
            </a:r>
            <a:endParaRPr b="1" i="0" sz="4400" u="none" cap="none" strike="noStrike">
              <a:solidFill>
                <a:schemeClr val="dk1"/>
              </a:solidFill>
              <a:latin typeface="Arial"/>
              <a:ea typeface="Arial"/>
              <a:cs typeface="Arial"/>
              <a:sym typeface="Arial"/>
            </a:endParaRPr>
          </a:p>
        </p:txBody>
      </p:sp>
      <p:sp>
        <p:nvSpPr>
          <p:cNvPr id="240" name="Google Shape;240;p33"/>
          <p:cNvSpPr txBox="1"/>
          <p:nvPr>
            <p:ph idx="1" type="body"/>
          </p:nvPr>
        </p:nvSpPr>
        <p:spPr>
          <a:xfrm>
            <a:off x="872067" y="2006600"/>
            <a:ext cx="7408200" cy="2588100"/>
          </a:xfrm>
          <a:prstGeom prst="rect">
            <a:avLst/>
          </a:prstGeom>
          <a:noFill/>
          <a:ln>
            <a:noFill/>
          </a:ln>
        </p:spPr>
        <p:txBody>
          <a:bodyPr anchorCtr="0" anchor="t" bIns="45700" lIns="91425" spcFirstLastPara="1" rIns="91425" wrap="square" tIns="45700">
            <a:noAutofit/>
          </a:bodyPr>
          <a:lstStyle/>
          <a:p>
            <a:pPr indent="-121920" lvl="0" marL="274320" marR="0" rtl="1" algn="r">
              <a:spcBef>
                <a:spcPts val="0"/>
              </a:spcBef>
              <a:spcAft>
                <a:spcPts val="0"/>
              </a:spcAft>
              <a:buClr>
                <a:schemeClr val="accent1"/>
              </a:buClr>
              <a:buSzPts val="2400"/>
              <a:buFont typeface="Noto Sans Symbols"/>
              <a:buNone/>
            </a:pPr>
            <a:r>
              <a:t/>
            </a:r>
            <a:endParaRPr b="0" i="0" sz="2400" u="none" cap="none" strike="noStrike">
              <a:solidFill>
                <a:schemeClr val="dk2"/>
              </a:solidFill>
              <a:latin typeface="Candara"/>
              <a:ea typeface="Candara"/>
              <a:cs typeface="Candara"/>
              <a:sym typeface="Candara"/>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4"/>
          <p:cNvSpPr txBox="1"/>
          <p:nvPr>
            <p:ph idx="1" type="body"/>
          </p:nvPr>
        </p:nvSpPr>
        <p:spPr>
          <a:xfrm>
            <a:off x="787100" y="2202066"/>
            <a:ext cx="8229600" cy="2493000"/>
          </a:xfrm>
          <a:prstGeom prst="rect">
            <a:avLst/>
          </a:prstGeom>
          <a:noFill/>
          <a:ln>
            <a:noFill/>
          </a:ln>
        </p:spPr>
        <p:txBody>
          <a:bodyPr anchorCtr="0" anchor="t" bIns="45700" lIns="91425" spcFirstLastPara="1" rIns="91425" wrap="square" tIns="45700">
            <a:noAutofit/>
          </a:bodyPr>
          <a:lstStyle/>
          <a:p>
            <a:pPr indent="-96520" lvl="0" marL="274320" marR="0" rtl="1" algn="r">
              <a:lnSpc>
                <a:spcPct val="80000"/>
              </a:lnSpc>
              <a:spcBef>
                <a:spcPts val="0"/>
              </a:spcBef>
              <a:spcAft>
                <a:spcPts val="0"/>
              </a:spcAft>
              <a:buClr>
                <a:schemeClr val="accent3"/>
              </a:buClr>
              <a:buSzPts val="2800"/>
              <a:buFont typeface="Noto Sans Symbols"/>
              <a:buNone/>
            </a:pPr>
            <a:r>
              <a:t/>
            </a:r>
            <a:endParaRPr b="0" i="0" sz="2800" u="none" cap="none" strike="noStrike">
              <a:solidFill>
                <a:schemeClr val="dk2"/>
              </a:solidFill>
              <a:latin typeface="Candara"/>
              <a:ea typeface="Candara"/>
              <a:cs typeface="Candara"/>
              <a:sym typeface="Candara"/>
            </a:endParaRPr>
          </a:p>
          <a:p>
            <a:pPr indent="-274320" lvl="0" marL="274320" marR="0" rtl="1" algn="r">
              <a:lnSpc>
                <a:spcPct val="80000"/>
              </a:lnSpc>
              <a:spcBef>
                <a:spcPts val="560"/>
              </a:spcBef>
              <a:spcAft>
                <a:spcPts val="0"/>
              </a:spcAft>
              <a:buClr>
                <a:schemeClr val="accent3"/>
              </a:buClr>
              <a:buSzPts val="2800"/>
              <a:buFont typeface="Arial"/>
              <a:buChar char="●"/>
            </a:pPr>
            <a:r>
              <a:rPr i="0" lang="iw" sz="2800" u="none" cap="none" strike="noStrike">
                <a:solidFill>
                  <a:schemeClr val="dk1"/>
                </a:solidFill>
                <a:latin typeface="Arial"/>
                <a:ea typeface="Arial"/>
                <a:cs typeface="Arial"/>
                <a:sym typeface="Arial"/>
              </a:rPr>
              <a:t>דוגמאות: </a:t>
            </a:r>
            <a:endParaRPr>
              <a:latin typeface="Arial"/>
              <a:ea typeface="Arial"/>
              <a:cs typeface="Arial"/>
              <a:sym typeface="Arial"/>
            </a:endParaRPr>
          </a:p>
          <a:p>
            <a:pPr indent="-274320" lvl="0" marL="274320" marR="0" rtl="1" algn="r">
              <a:lnSpc>
                <a:spcPct val="80000"/>
              </a:lnSpc>
              <a:spcBef>
                <a:spcPts val="560"/>
              </a:spcBef>
              <a:spcAft>
                <a:spcPts val="0"/>
              </a:spcAft>
              <a:buClr>
                <a:schemeClr val="accent3"/>
              </a:buClr>
              <a:buSzPts val="2800"/>
              <a:buFont typeface="Arial"/>
              <a:buChar char="●"/>
            </a:pPr>
            <a:r>
              <a:rPr i="0" lang="iw" sz="2800" u="none" cap="none" strike="noStrike">
                <a:solidFill>
                  <a:schemeClr val="dk1"/>
                </a:solidFill>
                <a:latin typeface="Arial"/>
                <a:ea typeface="Arial"/>
                <a:cs typeface="Arial"/>
                <a:sym typeface="Arial"/>
              </a:rPr>
              <a:t>הליכה.</a:t>
            </a:r>
            <a:endParaRPr>
              <a:latin typeface="Arial"/>
              <a:ea typeface="Arial"/>
              <a:cs typeface="Arial"/>
              <a:sym typeface="Arial"/>
            </a:endParaRPr>
          </a:p>
          <a:p>
            <a:pPr indent="-274320" lvl="0" marL="274320" marR="0" rtl="1" algn="r">
              <a:lnSpc>
                <a:spcPct val="80000"/>
              </a:lnSpc>
              <a:spcBef>
                <a:spcPts val="560"/>
              </a:spcBef>
              <a:spcAft>
                <a:spcPts val="0"/>
              </a:spcAft>
              <a:buClr>
                <a:schemeClr val="accent3"/>
              </a:buClr>
              <a:buSzPts val="2800"/>
              <a:buFont typeface="Arial"/>
              <a:buChar char="●"/>
            </a:pPr>
            <a:r>
              <a:rPr lang="iw" sz="2800">
                <a:solidFill>
                  <a:schemeClr val="dk1"/>
                </a:solidFill>
                <a:latin typeface="Arial"/>
                <a:ea typeface="Arial"/>
                <a:cs typeface="Arial"/>
                <a:sym typeface="Arial"/>
              </a:rPr>
              <a:t>מכונית נוסעת.</a:t>
            </a:r>
            <a:endParaRPr>
              <a:latin typeface="Arial"/>
              <a:ea typeface="Arial"/>
              <a:cs typeface="Arial"/>
              <a:sym typeface="Arial"/>
            </a:endParaRPr>
          </a:p>
          <a:p>
            <a:pPr indent="-274320" lvl="0" marL="274320" marR="0" rtl="1" algn="r">
              <a:lnSpc>
                <a:spcPct val="80000"/>
              </a:lnSpc>
              <a:spcBef>
                <a:spcPts val="560"/>
              </a:spcBef>
              <a:spcAft>
                <a:spcPts val="0"/>
              </a:spcAft>
              <a:buClr>
                <a:schemeClr val="accent3"/>
              </a:buClr>
              <a:buSzPts val="2800"/>
              <a:buFont typeface="Arial"/>
              <a:buChar char="●"/>
            </a:pPr>
            <a:r>
              <a:rPr i="0" lang="iw" sz="2800" u="none" cap="none" strike="noStrike">
                <a:solidFill>
                  <a:schemeClr val="dk1"/>
                </a:solidFill>
                <a:latin typeface="Arial"/>
                <a:ea typeface="Arial"/>
                <a:cs typeface="Arial"/>
                <a:sym typeface="Arial"/>
              </a:rPr>
              <a:t>סיבוב כדור הארץ סביב השמש.</a:t>
            </a:r>
            <a:endParaRPr>
              <a:latin typeface="Arial"/>
              <a:ea typeface="Arial"/>
              <a:cs typeface="Arial"/>
              <a:sym typeface="Arial"/>
            </a:endParaRPr>
          </a:p>
          <a:p>
            <a:pPr indent="-274320" lvl="0" marL="274320" marR="0" rtl="1" algn="r">
              <a:lnSpc>
                <a:spcPct val="80000"/>
              </a:lnSpc>
              <a:spcBef>
                <a:spcPts val="560"/>
              </a:spcBef>
              <a:spcAft>
                <a:spcPts val="0"/>
              </a:spcAft>
              <a:buClr>
                <a:schemeClr val="accent3"/>
              </a:buClr>
              <a:buSzPts val="2800"/>
              <a:buFont typeface="Arial"/>
              <a:buChar char="●"/>
            </a:pPr>
            <a:r>
              <a:rPr i="0" lang="iw" sz="2800" u="sng" cap="none" strike="noStrike">
                <a:solidFill>
                  <a:schemeClr val="hlink"/>
                </a:solidFill>
                <a:latin typeface="Arial"/>
                <a:ea typeface="Arial"/>
                <a:cs typeface="Arial"/>
                <a:sym typeface="Arial"/>
                <a:hlinkClick r:id="rId3"/>
              </a:rPr>
              <a:t>כל חומר מורכב מחלקיקים והם נמצאים בתנועה.</a:t>
            </a:r>
            <a:endParaRPr i="0" sz="2800" u="none" cap="none" strike="noStrike">
              <a:solidFill>
                <a:schemeClr val="dk2"/>
              </a:solidFill>
              <a:latin typeface="Arial"/>
              <a:ea typeface="Arial"/>
              <a:cs typeface="Arial"/>
              <a:sym typeface="Arial"/>
            </a:endParaRPr>
          </a:p>
        </p:txBody>
      </p:sp>
      <p:sp>
        <p:nvSpPr>
          <p:cNvPr id="246" name="Google Shape;246;p34"/>
          <p:cNvSpPr txBox="1"/>
          <p:nvPr/>
        </p:nvSpPr>
        <p:spPr>
          <a:xfrm>
            <a:off x="323850" y="411951"/>
            <a:ext cx="8424900" cy="12867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i="0" lang="iw" sz="4000" u="none" cap="none" strike="noStrike">
                <a:solidFill>
                  <a:schemeClr val="dk1"/>
                </a:solidFill>
              </a:rPr>
              <a:t>אנרגית תנועה (אנרגיה קינטית)- באה לביטוי בתנועתם של גופים.</a:t>
            </a:r>
            <a:endParaRPr/>
          </a:p>
          <a:p>
            <a:pPr indent="0" lvl="0" marL="0" marR="0" rtl="1" algn="r">
              <a:spcBef>
                <a:spcPts val="1800"/>
              </a:spcBef>
              <a:spcAft>
                <a:spcPts val="0"/>
              </a:spcAft>
              <a:buNone/>
            </a:pPr>
            <a:r>
              <a:t/>
            </a:r>
            <a:endParaRPr b="0" i="0" sz="3600" u="none" cap="none" strike="noStrike">
              <a:solidFill>
                <a:schemeClr val="dk1"/>
              </a:solidFill>
              <a:latin typeface="Arial Black"/>
              <a:ea typeface="Arial Black"/>
              <a:cs typeface="Arial Black"/>
              <a:sym typeface="Arial Black"/>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35"/>
          <p:cNvSpPr txBox="1"/>
          <p:nvPr>
            <p:ph type="title"/>
          </p:nvPr>
        </p:nvSpPr>
        <p:spPr>
          <a:xfrm>
            <a:off x="250825" y="573881"/>
            <a:ext cx="8785200" cy="433500"/>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Clr>
                <a:schemeClr val="hlink"/>
              </a:buClr>
              <a:buFont typeface="Arial Black"/>
              <a:buNone/>
            </a:pPr>
            <a:r>
              <a:rPr i="0" lang="iw" sz="4000" u="none" cap="none" strike="noStrike">
                <a:solidFill>
                  <a:schemeClr val="dk1"/>
                </a:solidFill>
                <a:latin typeface="Arial"/>
                <a:ea typeface="Arial"/>
                <a:cs typeface="Arial"/>
                <a:sym typeface="Arial"/>
              </a:rPr>
              <a:t>אנרגיה חשמלית - באה לביטוי בזרם חשמלי. </a:t>
            </a:r>
            <a:endParaRPr i="0" sz="4000" u="none" cap="none" strike="noStrike">
              <a:solidFill>
                <a:schemeClr val="dk1"/>
              </a:solidFill>
              <a:latin typeface="Arial"/>
              <a:ea typeface="Arial"/>
              <a:cs typeface="Arial"/>
              <a:sym typeface="Arial"/>
            </a:endParaRPr>
          </a:p>
        </p:txBody>
      </p:sp>
      <p:sp>
        <p:nvSpPr>
          <p:cNvPr id="252" name="Google Shape;252;p35"/>
          <p:cNvSpPr txBox="1"/>
          <p:nvPr>
            <p:ph idx="1" type="body"/>
          </p:nvPr>
        </p:nvSpPr>
        <p:spPr>
          <a:xfrm>
            <a:off x="457200" y="1113235"/>
            <a:ext cx="8229600" cy="4158900"/>
          </a:xfrm>
          <a:prstGeom prst="rect">
            <a:avLst/>
          </a:prstGeom>
          <a:noFill/>
          <a:ln>
            <a:noFill/>
          </a:ln>
        </p:spPr>
        <p:txBody>
          <a:bodyPr anchorCtr="0" anchor="t" bIns="45700" lIns="91425" spcFirstLastPara="1" rIns="91425" wrap="square" tIns="45700">
            <a:noAutofit/>
          </a:bodyPr>
          <a:lstStyle/>
          <a:p>
            <a:pPr indent="-274320" lvl="0" marL="274320" marR="0" rtl="1" algn="r">
              <a:spcBef>
                <a:spcPts val="0"/>
              </a:spcBef>
              <a:spcAft>
                <a:spcPts val="0"/>
              </a:spcAft>
              <a:buClr>
                <a:schemeClr val="accent3"/>
              </a:buClr>
              <a:buFont typeface="Noto Sans Symbols"/>
              <a:buNone/>
            </a:pPr>
            <a:r>
              <a:rPr i="0" lang="iw" sz="2400" u="none" cap="none" strike="noStrike">
                <a:solidFill>
                  <a:schemeClr val="dk1"/>
                </a:solidFill>
                <a:latin typeface="Arial"/>
                <a:ea typeface="Arial"/>
                <a:cs typeface="Arial"/>
                <a:sym typeface="Arial"/>
              </a:rPr>
              <a:t>דוגמאות: </a:t>
            </a:r>
            <a:endParaRPr>
              <a:latin typeface="Arial"/>
              <a:ea typeface="Arial"/>
              <a:cs typeface="Arial"/>
              <a:sym typeface="Arial"/>
            </a:endParaRPr>
          </a:p>
          <a:p>
            <a:pPr indent="-274320" lvl="0" marL="274320" marR="0" rtl="1" algn="r">
              <a:spcBef>
                <a:spcPts val="480"/>
              </a:spcBef>
              <a:spcAft>
                <a:spcPts val="0"/>
              </a:spcAft>
              <a:buClr>
                <a:schemeClr val="accent3"/>
              </a:buClr>
              <a:buSzPts val="2400"/>
              <a:buFont typeface="Arial"/>
              <a:buChar char="●"/>
            </a:pPr>
            <a:r>
              <a:rPr i="0" lang="iw" sz="2400" u="none" cap="none" strike="noStrike">
                <a:solidFill>
                  <a:schemeClr val="dk1"/>
                </a:solidFill>
                <a:latin typeface="Arial"/>
                <a:ea typeface="Arial"/>
                <a:cs typeface="Arial"/>
                <a:sym typeface="Arial"/>
              </a:rPr>
              <a:t>זרם חשמלי עובר בקנקן חשמלי ומפעיל אותו </a:t>
            </a:r>
            <a:endParaRPr>
              <a:latin typeface="Arial"/>
              <a:ea typeface="Arial"/>
              <a:cs typeface="Arial"/>
              <a:sym typeface="Arial"/>
            </a:endParaRPr>
          </a:p>
          <a:p>
            <a:pPr indent="-121920" lvl="0" marL="274320" marR="0" rtl="1" algn="r">
              <a:spcBef>
                <a:spcPts val="480"/>
              </a:spcBef>
              <a:spcAft>
                <a:spcPts val="0"/>
              </a:spcAft>
              <a:buClr>
                <a:schemeClr val="accent3"/>
              </a:buClr>
              <a:buSzPts val="2400"/>
              <a:buFont typeface="Noto Sans Symbols"/>
              <a:buNone/>
            </a:pPr>
            <a:r>
              <a:t/>
            </a:r>
            <a:endParaRPr i="0" sz="2400" u="none" cap="none" strike="noStrike">
              <a:solidFill>
                <a:schemeClr val="dk2"/>
              </a:solidFill>
              <a:latin typeface="Arial"/>
              <a:ea typeface="Arial"/>
              <a:cs typeface="Arial"/>
              <a:sym typeface="Arial"/>
            </a:endParaRPr>
          </a:p>
          <a:p>
            <a:pPr indent="-274320" lvl="0" marL="274320" marR="0" rtl="1" algn="r">
              <a:spcBef>
                <a:spcPts val="480"/>
              </a:spcBef>
              <a:spcAft>
                <a:spcPts val="0"/>
              </a:spcAft>
              <a:buClr>
                <a:schemeClr val="accent3"/>
              </a:buClr>
              <a:buSzPts val="2400"/>
              <a:buFont typeface="Arial"/>
              <a:buChar char="●"/>
            </a:pPr>
            <a:r>
              <a:rPr i="0" lang="iw" sz="2400" u="none" cap="none" strike="noStrike">
                <a:solidFill>
                  <a:schemeClr val="dk1"/>
                </a:solidFill>
                <a:latin typeface="Arial"/>
                <a:ea typeface="Arial"/>
                <a:cs typeface="Arial"/>
                <a:sym typeface="Arial"/>
              </a:rPr>
              <a:t>ברק.</a:t>
            </a:r>
            <a:r>
              <a:rPr i="0" lang="iw" sz="2400" u="none" cap="none" strike="noStrike">
                <a:solidFill>
                  <a:schemeClr val="dk2"/>
                </a:solidFill>
                <a:latin typeface="Arial"/>
                <a:ea typeface="Arial"/>
                <a:cs typeface="Arial"/>
                <a:sym typeface="Arial"/>
              </a:rPr>
              <a:t> </a:t>
            </a:r>
            <a:endParaRPr>
              <a:latin typeface="Arial"/>
              <a:ea typeface="Arial"/>
              <a:cs typeface="Arial"/>
              <a:sym typeface="Arial"/>
            </a:endParaRPr>
          </a:p>
          <a:p>
            <a:pPr indent="-121920" lvl="0" marL="274320" marR="0" rtl="1" algn="r">
              <a:spcBef>
                <a:spcPts val="480"/>
              </a:spcBef>
              <a:spcAft>
                <a:spcPts val="0"/>
              </a:spcAft>
              <a:buClr>
                <a:schemeClr val="accent3"/>
              </a:buClr>
              <a:buSzPts val="2400"/>
              <a:buFont typeface="Noto Sans Symbols"/>
              <a:buNone/>
            </a:pPr>
            <a:r>
              <a:t/>
            </a:r>
            <a:endParaRPr i="0" sz="2400" u="none" cap="none" strike="noStrike">
              <a:solidFill>
                <a:schemeClr val="dk2"/>
              </a:solidFill>
              <a:latin typeface="Arial"/>
              <a:ea typeface="Arial"/>
              <a:cs typeface="Arial"/>
              <a:sym typeface="Arial"/>
            </a:endParaRPr>
          </a:p>
          <a:p>
            <a:pPr indent="-274320" lvl="0" marL="274320" marR="0" rtl="1" algn="r">
              <a:spcBef>
                <a:spcPts val="480"/>
              </a:spcBef>
              <a:spcAft>
                <a:spcPts val="0"/>
              </a:spcAft>
              <a:buClr>
                <a:schemeClr val="dk1"/>
              </a:buClr>
              <a:buSzPts val="2400"/>
              <a:buFont typeface="Arial"/>
              <a:buChar char="●"/>
            </a:pPr>
            <a:r>
              <a:rPr i="0" lang="iw" sz="2400" cap="none" strike="noStrike">
                <a:solidFill>
                  <a:schemeClr val="dk1"/>
                </a:solidFill>
                <a:latin typeface="Arial"/>
                <a:ea typeface="Arial"/>
                <a:cs typeface="Arial"/>
                <a:sym typeface="Arial"/>
              </a:rPr>
              <a:t>תחנת חשמל מפיקה זרם חשמלי באמצעות שריפת דלק</a:t>
            </a:r>
            <a:endParaRPr>
              <a:solidFill>
                <a:schemeClr val="dk1"/>
              </a:solidFill>
              <a:latin typeface="Arial"/>
              <a:ea typeface="Arial"/>
              <a:cs typeface="Arial"/>
              <a:sym typeface="Arial"/>
            </a:endParaRPr>
          </a:p>
          <a:p>
            <a:pPr indent="0" lvl="0" marL="274320" marR="0" rtl="1" algn="r">
              <a:spcBef>
                <a:spcPts val="480"/>
              </a:spcBef>
              <a:spcAft>
                <a:spcPts val="0"/>
              </a:spcAft>
              <a:buNone/>
            </a:pPr>
            <a:r>
              <a:rPr i="0" lang="iw" sz="2400" cap="none" strike="noStrike">
                <a:solidFill>
                  <a:schemeClr val="dk1"/>
                </a:solidFill>
                <a:latin typeface="Arial"/>
                <a:ea typeface="Arial"/>
                <a:cs typeface="Arial"/>
                <a:sym typeface="Arial"/>
              </a:rPr>
              <a:t> או באמצעים אחרים.</a:t>
            </a:r>
            <a:endParaRPr i="0" sz="2400" cap="none" strike="noStrike">
              <a:solidFill>
                <a:schemeClr val="dk1"/>
              </a:solidFill>
              <a:latin typeface="Arial"/>
              <a:ea typeface="Arial"/>
              <a:cs typeface="Arial"/>
              <a:sym typeface="Arial"/>
            </a:endParaRPr>
          </a:p>
          <a:p>
            <a:pPr indent="0" lvl="0" marL="274320" marR="0" rtl="1" algn="r">
              <a:spcBef>
                <a:spcPts val="480"/>
              </a:spcBef>
              <a:spcAft>
                <a:spcPts val="0"/>
              </a:spcAft>
              <a:buNone/>
            </a:pPr>
            <a:r>
              <a:t/>
            </a:r>
            <a:endParaRPr>
              <a:latin typeface="Arial"/>
              <a:ea typeface="Arial"/>
              <a:cs typeface="Arial"/>
              <a:sym typeface="Arial"/>
            </a:endParaRPr>
          </a:p>
          <a:p>
            <a:pPr indent="0" lvl="0" marL="274320" marR="0" rtl="1" algn="r">
              <a:spcBef>
                <a:spcPts val="480"/>
              </a:spcBef>
              <a:spcAft>
                <a:spcPts val="0"/>
              </a:spcAft>
              <a:buNone/>
            </a:pPr>
            <a:r>
              <a:rPr lang="iw">
                <a:solidFill>
                  <a:schemeClr val="dk1"/>
                </a:solidFill>
                <a:latin typeface="Arial"/>
                <a:ea typeface="Arial"/>
                <a:cs typeface="Arial"/>
                <a:sym typeface="Arial"/>
              </a:rPr>
              <a:t>למשל באמצעות מים בתנועה:</a:t>
            </a:r>
            <a:endParaRPr>
              <a:solidFill>
                <a:schemeClr val="dk1"/>
              </a:solidFill>
              <a:latin typeface="Arial"/>
              <a:ea typeface="Arial"/>
              <a:cs typeface="Arial"/>
              <a:sym typeface="Arial"/>
            </a:endParaRPr>
          </a:p>
        </p:txBody>
      </p:sp>
      <p:pic>
        <p:nvPicPr>
          <p:cNvPr id="253" name="Google Shape;253;p35"/>
          <p:cNvPicPr preferRelativeResize="0"/>
          <p:nvPr/>
        </p:nvPicPr>
        <p:blipFill rotWithShape="1">
          <a:blip r:embed="rId3">
            <a:alphaModFix/>
          </a:blip>
          <a:srcRect b="0" l="0" r="0" t="0"/>
          <a:stretch/>
        </p:blipFill>
        <p:spPr>
          <a:xfrm>
            <a:off x="5724128" y="2210991"/>
            <a:ext cx="1876800" cy="992100"/>
          </a:xfrm>
          <a:prstGeom prst="rect">
            <a:avLst/>
          </a:prstGeom>
          <a:noFill/>
          <a:ln>
            <a:noFill/>
          </a:ln>
        </p:spPr>
      </p:pic>
      <p:pic>
        <p:nvPicPr>
          <p:cNvPr id="254" name="Google Shape;254;p35"/>
          <p:cNvPicPr preferRelativeResize="0"/>
          <p:nvPr/>
        </p:nvPicPr>
        <p:blipFill rotWithShape="1">
          <a:blip r:embed="rId4">
            <a:alphaModFix/>
          </a:blip>
          <a:srcRect b="0" l="0" r="0" t="0"/>
          <a:stretch/>
        </p:blipFill>
        <p:spPr>
          <a:xfrm>
            <a:off x="53275" y="3371875"/>
            <a:ext cx="1755600" cy="835800"/>
          </a:xfrm>
          <a:prstGeom prst="rect">
            <a:avLst/>
          </a:prstGeom>
          <a:noFill/>
          <a:ln>
            <a:noFill/>
          </a:ln>
        </p:spPr>
      </p:pic>
      <p:pic>
        <p:nvPicPr>
          <p:cNvPr id="255" name="Google Shape;255;p35"/>
          <p:cNvPicPr preferRelativeResize="0"/>
          <p:nvPr/>
        </p:nvPicPr>
        <p:blipFill rotWithShape="1">
          <a:blip r:embed="rId5">
            <a:alphaModFix/>
          </a:blip>
          <a:srcRect b="0" l="0" r="0" t="0"/>
          <a:stretch/>
        </p:blipFill>
        <p:spPr>
          <a:xfrm>
            <a:off x="179388" y="1166813"/>
            <a:ext cx="2578200" cy="1731000"/>
          </a:xfrm>
          <a:prstGeom prst="rect">
            <a:avLst/>
          </a:prstGeom>
          <a:noFill/>
          <a:ln>
            <a:noFill/>
          </a:ln>
        </p:spPr>
      </p:pic>
      <p:pic>
        <p:nvPicPr>
          <p:cNvPr id="256" name="Google Shape;256;p35">
            <a:hlinkClick r:id="rId6"/>
          </p:cNvPr>
          <p:cNvPicPr preferRelativeResize="0"/>
          <p:nvPr/>
        </p:nvPicPr>
        <p:blipFill>
          <a:blip r:embed="rId7">
            <a:alphaModFix/>
          </a:blip>
          <a:stretch>
            <a:fillRect/>
          </a:stretch>
        </p:blipFill>
        <p:spPr>
          <a:xfrm>
            <a:off x="2658300" y="3919600"/>
            <a:ext cx="2031350" cy="1176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36"/>
          <p:cNvSpPr txBox="1"/>
          <p:nvPr>
            <p:ph type="title"/>
          </p:nvPr>
        </p:nvSpPr>
        <p:spPr>
          <a:xfrm>
            <a:off x="107950" y="528638"/>
            <a:ext cx="8785200" cy="857400"/>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Clr>
                <a:schemeClr val="dk1"/>
              </a:buClr>
              <a:buFont typeface="Arial Black"/>
              <a:buNone/>
            </a:pPr>
            <a:r>
              <a:rPr i="0" lang="iw" sz="3500" u="none" cap="none" strike="noStrike">
                <a:solidFill>
                  <a:schemeClr val="dk1"/>
                </a:solidFill>
                <a:latin typeface="Arial"/>
                <a:ea typeface="Arial"/>
                <a:cs typeface="Arial"/>
                <a:sym typeface="Arial"/>
              </a:rPr>
              <a:t>אנרגיה כימית – אנרגיה המתלווה לשינויים כימיים.</a:t>
            </a:r>
            <a:endParaRPr i="0" sz="3500" u="none" cap="none" strike="noStrike">
              <a:solidFill>
                <a:schemeClr val="dk1"/>
              </a:solidFill>
              <a:latin typeface="Arial"/>
              <a:ea typeface="Arial"/>
              <a:cs typeface="Arial"/>
              <a:sym typeface="Arial"/>
            </a:endParaRPr>
          </a:p>
        </p:txBody>
      </p:sp>
      <p:sp>
        <p:nvSpPr>
          <p:cNvPr id="262" name="Google Shape;262;p36"/>
          <p:cNvSpPr txBox="1"/>
          <p:nvPr>
            <p:ph idx="1" type="body"/>
          </p:nvPr>
        </p:nvSpPr>
        <p:spPr>
          <a:xfrm>
            <a:off x="468325" y="2115600"/>
            <a:ext cx="8229600" cy="3027900"/>
          </a:xfrm>
          <a:prstGeom prst="rect">
            <a:avLst/>
          </a:prstGeom>
          <a:noFill/>
          <a:ln>
            <a:noFill/>
          </a:ln>
        </p:spPr>
        <p:txBody>
          <a:bodyPr anchorCtr="0" anchor="t" bIns="45700" lIns="91425" spcFirstLastPara="1" rIns="91425" wrap="square" tIns="45700">
            <a:noAutofit/>
          </a:bodyPr>
          <a:lstStyle/>
          <a:p>
            <a:pPr indent="-274320" lvl="0" marL="274320" marR="0" rtl="1" algn="r">
              <a:lnSpc>
                <a:spcPct val="90000"/>
              </a:lnSpc>
              <a:spcBef>
                <a:spcPts val="0"/>
              </a:spcBef>
              <a:spcAft>
                <a:spcPts val="0"/>
              </a:spcAft>
              <a:buClr>
                <a:schemeClr val="accent3"/>
              </a:buClr>
              <a:buFont typeface="Noto Sans Symbols"/>
              <a:buNone/>
            </a:pPr>
            <a:r>
              <a:rPr i="0" lang="iw" sz="2800" u="none" cap="none" strike="noStrike">
                <a:solidFill>
                  <a:schemeClr val="dk1"/>
                </a:solidFill>
                <a:latin typeface="Arial"/>
                <a:ea typeface="Arial"/>
                <a:cs typeface="Arial"/>
                <a:sym typeface="Arial"/>
              </a:rPr>
              <a:t>דוגמאות: </a:t>
            </a:r>
            <a:endParaRPr>
              <a:latin typeface="Arial"/>
              <a:ea typeface="Arial"/>
              <a:cs typeface="Arial"/>
              <a:sym typeface="Arial"/>
            </a:endParaRPr>
          </a:p>
          <a:p>
            <a:pPr indent="-274320" lvl="0" marL="274320" marR="0" rtl="1" algn="r">
              <a:lnSpc>
                <a:spcPct val="90000"/>
              </a:lnSpc>
              <a:spcBef>
                <a:spcPts val="560"/>
              </a:spcBef>
              <a:spcAft>
                <a:spcPts val="0"/>
              </a:spcAft>
              <a:buClr>
                <a:schemeClr val="accent3"/>
              </a:buClr>
              <a:buSzPts val="2800"/>
              <a:buFont typeface="Arial"/>
              <a:buChar char="●"/>
            </a:pPr>
            <a:r>
              <a:rPr i="0" lang="iw" sz="2800" u="none" cap="none" strike="noStrike">
                <a:solidFill>
                  <a:schemeClr val="dk1"/>
                </a:solidFill>
                <a:latin typeface="Arial"/>
                <a:ea typeface="Arial"/>
                <a:cs typeface="Arial"/>
                <a:sym typeface="Arial"/>
              </a:rPr>
              <a:t>בעירה של חומר דלק כגון עץ, פחם.</a:t>
            </a:r>
            <a:endParaRPr>
              <a:latin typeface="Arial"/>
              <a:ea typeface="Arial"/>
              <a:cs typeface="Arial"/>
              <a:sym typeface="Arial"/>
            </a:endParaRPr>
          </a:p>
          <a:p>
            <a:pPr indent="-274320" lvl="0" marL="274320" marR="0" rtl="1" algn="r">
              <a:lnSpc>
                <a:spcPct val="90000"/>
              </a:lnSpc>
              <a:spcBef>
                <a:spcPts val="560"/>
              </a:spcBef>
              <a:spcAft>
                <a:spcPts val="0"/>
              </a:spcAft>
              <a:buClr>
                <a:schemeClr val="accent3"/>
              </a:buClr>
              <a:buFont typeface="Noto Sans Symbols"/>
              <a:buNone/>
            </a:pPr>
            <a:r>
              <a:t/>
            </a:r>
            <a:endParaRPr i="0" sz="2800" u="none" cap="none" strike="noStrike">
              <a:solidFill>
                <a:schemeClr val="dk1"/>
              </a:solidFill>
              <a:latin typeface="Arial"/>
              <a:ea typeface="Arial"/>
              <a:cs typeface="Arial"/>
              <a:sym typeface="Arial"/>
            </a:endParaRPr>
          </a:p>
          <a:p>
            <a:pPr indent="-274320" lvl="0" marL="274320" marR="0" rtl="1" algn="r">
              <a:lnSpc>
                <a:spcPct val="90000"/>
              </a:lnSpc>
              <a:spcBef>
                <a:spcPts val="560"/>
              </a:spcBef>
              <a:spcAft>
                <a:spcPts val="0"/>
              </a:spcAft>
              <a:buClr>
                <a:schemeClr val="accent3"/>
              </a:buClr>
              <a:buSzPts val="2800"/>
              <a:buFont typeface="Arial"/>
              <a:buChar char="●"/>
            </a:pPr>
            <a:r>
              <a:rPr i="0" lang="iw" sz="2800" u="none" cap="none" strike="noStrike">
                <a:solidFill>
                  <a:schemeClr val="dk1"/>
                </a:solidFill>
                <a:latin typeface="Arial"/>
                <a:ea typeface="Arial"/>
                <a:cs typeface="Arial"/>
                <a:sym typeface="Arial"/>
              </a:rPr>
              <a:t>תהליכים המתרחשים בגופם של יצורים חיים.</a:t>
            </a:r>
            <a:endParaRPr>
              <a:latin typeface="Arial"/>
              <a:ea typeface="Arial"/>
              <a:cs typeface="Arial"/>
              <a:sym typeface="Arial"/>
            </a:endParaRPr>
          </a:p>
          <a:p>
            <a:pPr indent="-274320" lvl="0" marL="274320" marR="0" rtl="1" algn="r">
              <a:lnSpc>
                <a:spcPct val="90000"/>
              </a:lnSpc>
              <a:spcBef>
                <a:spcPts val="560"/>
              </a:spcBef>
              <a:spcAft>
                <a:spcPts val="0"/>
              </a:spcAft>
              <a:buClr>
                <a:schemeClr val="accent3"/>
              </a:buClr>
              <a:buFont typeface="Noto Sans Symbols"/>
              <a:buNone/>
            </a:pPr>
            <a:r>
              <a:t/>
            </a:r>
            <a:endParaRPr i="0" sz="2800" u="none" cap="none" strike="noStrike">
              <a:solidFill>
                <a:schemeClr val="dk1"/>
              </a:solidFill>
              <a:latin typeface="Arial"/>
              <a:ea typeface="Arial"/>
              <a:cs typeface="Arial"/>
              <a:sym typeface="Arial"/>
            </a:endParaRPr>
          </a:p>
          <a:p>
            <a:pPr indent="-274320" lvl="0" marL="274320" marR="0" rtl="1" algn="r">
              <a:lnSpc>
                <a:spcPct val="90000"/>
              </a:lnSpc>
              <a:spcBef>
                <a:spcPts val="560"/>
              </a:spcBef>
              <a:spcAft>
                <a:spcPts val="0"/>
              </a:spcAft>
              <a:buClr>
                <a:schemeClr val="accent3"/>
              </a:buClr>
              <a:buSzPts val="2800"/>
              <a:buFont typeface="Arial"/>
              <a:buChar char="●"/>
            </a:pPr>
            <a:r>
              <a:rPr i="0" lang="iw" sz="2800" u="none" cap="none" strike="noStrike">
                <a:solidFill>
                  <a:schemeClr val="dk1"/>
                </a:solidFill>
                <a:latin typeface="Arial"/>
                <a:ea typeface="Arial"/>
                <a:cs typeface="Arial"/>
                <a:sym typeface="Arial"/>
              </a:rPr>
              <a:t>זיקוקין. </a:t>
            </a:r>
            <a:endParaRPr>
              <a:latin typeface="Arial"/>
              <a:ea typeface="Arial"/>
              <a:cs typeface="Arial"/>
              <a:sym typeface="Arial"/>
            </a:endParaRPr>
          </a:p>
          <a:p>
            <a:pPr indent="-96520" lvl="0" marL="274320" marR="0" rtl="1" algn="r">
              <a:lnSpc>
                <a:spcPct val="90000"/>
              </a:lnSpc>
              <a:spcBef>
                <a:spcPts val="560"/>
              </a:spcBef>
              <a:spcAft>
                <a:spcPts val="0"/>
              </a:spcAft>
              <a:buClr>
                <a:schemeClr val="accent3"/>
              </a:buClr>
              <a:buSzPts val="2800"/>
              <a:buFont typeface="Noto Sans Symbols"/>
              <a:buNone/>
            </a:pPr>
            <a:r>
              <a:t/>
            </a:r>
            <a:endParaRPr b="0" i="0" sz="2800" u="none" cap="none" strike="noStrike">
              <a:solidFill>
                <a:schemeClr val="dk2"/>
              </a:solidFill>
              <a:latin typeface="Candara"/>
              <a:ea typeface="Candara"/>
              <a:cs typeface="Candara"/>
              <a:sym typeface="Candara"/>
            </a:endParaRPr>
          </a:p>
        </p:txBody>
      </p:sp>
      <p:pic>
        <p:nvPicPr>
          <p:cNvPr descr="מדורה" id="263" name="Google Shape;263;p36"/>
          <p:cNvPicPr preferRelativeResize="0"/>
          <p:nvPr/>
        </p:nvPicPr>
        <p:blipFill rotWithShape="1">
          <a:blip r:embed="rId3">
            <a:alphaModFix/>
          </a:blip>
          <a:srcRect b="0" l="0" r="0" t="0"/>
          <a:stretch/>
        </p:blipFill>
        <p:spPr>
          <a:xfrm>
            <a:off x="2893650" y="2619422"/>
            <a:ext cx="465000" cy="697800"/>
          </a:xfrm>
          <a:prstGeom prst="rect">
            <a:avLst/>
          </a:prstGeom>
          <a:noFill/>
          <a:ln>
            <a:noFill/>
          </a:ln>
        </p:spPr>
      </p:pic>
      <p:pic>
        <p:nvPicPr>
          <p:cNvPr descr="זיקוקין-אנימציה" id="264" name="Google Shape;264;p36"/>
          <p:cNvPicPr preferRelativeResize="0"/>
          <p:nvPr/>
        </p:nvPicPr>
        <p:blipFill rotWithShape="1">
          <a:blip r:embed="rId4">
            <a:alphaModFix/>
          </a:blip>
          <a:srcRect b="0" l="0" r="0" t="0"/>
          <a:stretch/>
        </p:blipFill>
        <p:spPr>
          <a:xfrm>
            <a:off x="6524850" y="4340999"/>
            <a:ext cx="735900" cy="735900"/>
          </a:xfrm>
          <a:prstGeom prst="rect">
            <a:avLst/>
          </a:prstGeom>
          <a:noFill/>
          <a:ln>
            <a:noFill/>
          </a:ln>
        </p:spPr>
      </p:pic>
      <p:pic>
        <p:nvPicPr>
          <p:cNvPr descr="2158" id="265" name="Google Shape;265;p36">
            <a:hlinkClick r:id="rId5"/>
          </p:cNvPr>
          <p:cNvPicPr preferRelativeResize="0"/>
          <p:nvPr/>
        </p:nvPicPr>
        <p:blipFill rotWithShape="1">
          <a:blip r:embed="rId6">
            <a:alphaModFix/>
          </a:blip>
          <a:srcRect b="0" l="0" r="0" t="0"/>
          <a:stretch/>
        </p:blipFill>
        <p:spPr>
          <a:xfrm>
            <a:off x="1034450" y="3605097"/>
            <a:ext cx="1238400" cy="7359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37"/>
          <p:cNvSpPr txBox="1"/>
          <p:nvPr>
            <p:ph type="title"/>
          </p:nvPr>
        </p:nvSpPr>
        <p:spPr>
          <a:xfrm>
            <a:off x="457200" y="253746"/>
            <a:ext cx="8229600" cy="939600"/>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Clr>
                <a:schemeClr val="dk1"/>
              </a:buClr>
              <a:buFont typeface="Arial Black"/>
              <a:buNone/>
            </a:pPr>
            <a:r>
              <a:rPr i="0" lang="iw" sz="3300" u="none" cap="none" strike="noStrike">
                <a:solidFill>
                  <a:schemeClr val="dk1"/>
                </a:solidFill>
                <a:latin typeface="Arial"/>
                <a:ea typeface="Arial"/>
                <a:cs typeface="Arial"/>
                <a:sym typeface="Arial"/>
              </a:rPr>
              <a:t>אנרגית חום – אנרגיה הבאה לביטוי במעברי חום.</a:t>
            </a:r>
            <a:endParaRPr i="0" sz="3300" u="none" cap="none" strike="noStrike">
              <a:solidFill>
                <a:schemeClr val="dk1"/>
              </a:solidFill>
              <a:latin typeface="Arial"/>
              <a:ea typeface="Arial"/>
              <a:cs typeface="Arial"/>
              <a:sym typeface="Arial"/>
            </a:endParaRPr>
          </a:p>
        </p:txBody>
      </p:sp>
      <p:sp>
        <p:nvSpPr>
          <p:cNvPr id="271" name="Google Shape;271;p37"/>
          <p:cNvSpPr txBox="1"/>
          <p:nvPr>
            <p:ph idx="1" type="body"/>
          </p:nvPr>
        </p:nvSpPr>
        <p:spPr>
          <a:xfrm>
            <a:off x="457200" y="1428750"/>
            <a:ext cx="8229600" cy="2223000"/>
          </a:xfrm>
          <a:prstGeom prst="rect">
            <a:avLst/>
          </a:prstGeom>
          <a:noFill/>
          <a:ln>
            <a:noFill/>
          </a:ln>
        </p:spPr>
        <p:txBody>
          <a:bodyPr anchorCtr="0" anchor="t" bIns="45700" lIns="91425" spcFirstLastPara="1" rIns="91425" wrap="square" tIns="45700">
            <a:noAutofit/>
          </a:bodyPr>
          <a:lstStyle/>
          <a:p>
            <a:pPr indent="-274320" lvl="0" marL="274320" marR="0" rtl="1" algn="r">
              <a:spcBef>
                <a:spcPts val="0"/>
              </a:spcBef>
              <a:spcAft>
                <a:spcPts val="0"/>
              </a:spcAft>
              <a:buClr>
                <a:schemeClr val="accent3"/>
              </a:buClr>
              <a:buFont typeface="Noto Sans Symbols"/>
              <a:buNone/>
            </a:pPr>
            <a:r>
              <a:rPr i="0" lang="iw" sz="2400" u="none" cap="none" strike="noStrike">
                <a:solidFill>
                  <a:schemeClr val="dk1"/>
                </a:solidFill>
                <a:latin typeface="Arial"/>
                <a:ea typeface="Arial"/>
                <a:cs typeface="Arial"/>
                <a:sym typeface="Arial"/>
              </a:rPr>
              <a:t>דוגמאות: </a:t>
            </a:r>
            <a:endParaRPr>
              <a:latin typeface="Arial"/>
              <a:ea typeface="Arial"/>
              <a:cs typeface="Arial"/>
              <a:sym typeface="Arial"/>
            </a:endParaRPr>
          </a:p>
          <a:p>
            <a:pPr indent="-274320" lvl="0" marL="274320" marR="0" rtl="1" algn="r">
              <a:spcBef>
                <a:spcPts val="480"/>
              </a:spcBef>
              <a:spcAft>
                <a:spcPts val="0"/>
              </a:spcAft>
              <a:buClr>
                <a:schemeClr val="accent3"/>
              </a:buClr>
              <a:buSzPts val="2400"/>
              <a:buFont typeface="Arial"/>
              <a:buChar char="●"/>
            </a:pPr>
            <a:r>
              <a:rPr i="0" lang="iw" sz="2400" u="none" cap="none" strike="noStrike">
                <a:solidFill>
                  <a:schemeClr val="dk1"/>
                </a:solidFill>
                <a:latin typeface="Arial"/>
                <a:ea typeface="Arial"/>
                <a:cs typeface="Arial"/>
                <a:sym typeface="Arial"/>
              </a:rPr>
              <a:t>להבה מחממת סיר – חום עובר מן הלהבה לסיר.</a:t>
            </a:r>
            <a:endParaRPr>
              <a:latin typeface="Arial"/>
              <a:ea typeface="Arial"/>
              <a:cs typeface="Arial"/>
              <a:sym typeface="Arial"/>
            </a:endParaRPr>
          </a:p>
          <a:p>
            <a:pPr indent="-274320" lvl="0" marL="274320" marR="0" rtl="1" algn="r">
              <a:spcBef>
                <a:spcPts val="480"/>
              </a:spcBef>
              <a:spcAft>
                <a:spcPts val="0"/>
              </a:spcAft>
              <a:buClr>
                <a:schemeClr val="accent3"/>
              </a:buClr>
              <a:buSzPts val="2400"/>
              <a:buFont typeface="Arial"/>
              <a:buChar char="●"/>
            </a:pPr>
            <a:r>
              <a:rPr i="0" lang="iw" sz="2400" u="none" cap="none" strike="noStrike">
                <a:solidFill>
                  <a:schemeClr val="dk1"/>
                </a:solidFill>
                <a:latin typeface="Arial"/>
                <a:ea typeface="Arial"/>
                <a:cs typeface="Arial"/>
                <a:sym typeface="Arial"/>
              </a:rPr>
              <a:t>חום עובר מן האוויר לקרח והקרח ניתך .</a:t>
            </a:r>
            <a:endParaRPr>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38"/>
          <p:cNvSpPr txBox="1"/>
          <p:nvPr>
            <p:ph type="title"/>
          </p:nvPr>
        </p:nvSpPr>
        <p:spPr>
          <a:xfrm>
            <a:off x="457200" y="253746"/>
            <a:ext cx="8229600" cy="939600"/>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Clr>
                <a:schemeClr val="dk1"/>
              </a:buClr>
              <a:buFont typeface="Arial Black"/>
              <a:buNone/>
            </a:pPr>
            <a:r>
              <a:rPr i="0" lang="iw" sz="3700" u="none" cap="none" strike="noStrike">
                <a:solidFill>
                  <a:schemeClr val="dk1"/>
                </a:solidFill>
                <a:latin typeface="Arial"/>
                <a:ea typeface="Arial"/>
                <a:cs typeface="Arial"/>
                <a:sym typeface="Arial"/>
              </a:rPr>
              <a:t>אנרגית גובה: אנרגיה שיש לגוף עקב הימצאותו בגובה מעל פני משטח.</a:t>
            </a:r>
            <a:endParaRPr i="0" sz="3700" u="none" cap="none" strike="noStrike">
              <a:solidFill>
                <a:schemeClr val="dk1"/>
              </a:solidFill>
              <a:latin typeface="Arial"/>
              <a:ea typeface="Arial"/>
              <a:cs typeface="Arial"/>
              <a:sym typeface="Arial"/>
            </a:endParaRPr>
          </a:p>
        </p:txBody>
      </p:sp>
      <p:sp>
        <p:nvSpPr>
          <p:cNvPr id="277" name="Google Shape;277;p38"/>
          <p:cNvSpPr txBox="1"/>
          <p:nvPr>
            <p:ph idx="1" type="body"/>
          </p:nvPr>
        </p:nvSpPr>
        <p:spPr>
          <a:xfrm>
            <a:off x="457200" y="1379926"/>
            <a:ext cx="8229600" cy="1294200"/>
          </a:xfrm>
          <a:prstGeom prst="rect">
            <a:avLst/>
          </a:prstGeom>
          <a:noFill/>
          <a:ln>
            <a:noFill/>
          </a:ln>
        </p:spPr>
        <p:txBody>
          <a:bodyPr anchorCtr="0" anchor="t" bIns="45700" lIns="91425" spcFirstLastPara="1" rIns="91425" wrap="square" tIns="45700">
            <a:noAutofit/>
          </a:bodyPr>
          <a:lstStyle/>
          <a:p>
            <a:pPr indent="-274320" lvl="0" marL="274320" marR="0" rtl="1" algn="r">
              <a:lnSpc>
                <a:spcPct val="90000"/>
              </a:lnSpc>
              <a:spcBef>
                <a:spcPts val="0"/>
              </a:spcBef>
              <a:spcAft>
                <a:spcPts val="0"/>
              </a:spcAft>
              <a:buClr>
                <a:schemeClr val="accent3"/>
              </a:buClr>
              <a:buFont typeface="Noto Sans Symbols"/>
              <a:buNone/>
            </a:pPr>
            <a:r>
              <a:rPr i="0" lang="iw" sz="2400" u="none" cap="none" strike="noStrike">
                <a:solidFill>
                  <a:schemeClr val="dk1"/>
                </a:solidFill>
                <a:latin typeface="Arial"/>
                <a:ea typeface="Arial"/>
                <a:cs typeface="Arial"/>
                <a:sym typeface="Arial"/>
              </a:rPr>
              <a:t>דוגמאות:</a:t>
            </a:r>
            <a:endParaRPr>
              <a:latin typeface="Arial"/>
              <a:ea typeface="Arial"/>
              <a:cs typeface="Arial"/>
              <a:sym typeface="Arial"/>
            </a:endParaRPr>
          </a:p>
          <a:p>
            <a:pPr indent="-274320" lvl="0" marL="274320" marR="0" rtl="1" algn="r">
              <a:lnSpc>
                <a:spcPct val="90000"/>
              </a:lnSpc>
              <a:spcBef>
                <a:spcPts val="480"/>
              </a:spcBef>
              <a:spcAft>
                <a:spcPts val="0"/>
              </a:spcAft>
              <a:buClr>
                <a:schemeClr val="accent3"/>
              </a:buClr>
              <a:buSzPts val="2400"/>
              <a:buFont typeface="Arial"/>
              <a:buChar char="●"/>
            </a:pPr>
            <a:r>
              <a:rPr i="0" lang="iw" sz="2400" u="none" cap="none" strike="noStrike">
                <a:solidFill>
                  <a:schemeClr val="dk1"/>
                </a:solidFill>
                <a:latin typeface="Arial"/>
                <a:ea typeface="Arial"/>
                <a:cs typeface="Arial"/>
                <a:sym typeface="Arial"/>
              </a:rPr>
              <a:t>סלע על ראש צוק.</a:t>
            </a:r>
            <a:endParaRPr i="0" sz="2400" u="none" cap="none" strike="noStrike">
              <a:solidFill>
                <a:schemeClr val="dk1"/>
              </a:solidFill>
              <a:latin typeface="Arial"/>
              <a:ea typeface="Arial"/>
              <a:cs typeface="Arial"/>
              <a:sym typeface="Arial"/>
            </a:endParaRPr>
          </a:p>
          <a:p>
            <a:pPr indent="0" lvl="0" marL="0" marR="0" rtl="1" algn="r">
              <a:lnSpc>
                <a:spcPct val="90000"/>
              </a:lnSpc>
              <a:spcBef>
                <a:spcPts val="480"/>
              </a:spcBef>
              <a:spcAft>
                <a:spcPts val="0"/>
              </a:spcAft>
              <a:buNone/>
            </a:pPr>
            <a:r>
              <a:t/>
            </a:r>
            <a:endParaRPr>
              <a:solidFill>
                <a:schemeClr val="dk1"/>
              </a:solidFill>
            </a:endParaRPr>
          </a:p>
          <a:p>
            <a:pPr indent="0" lvl="0" marL="0" marR="0" rtl="1" algn="r">
              <a:lnSpc>
                <a:spcPct val="90000"/>
              </a:lnSpc>
              <a:spcBef>
                <a:spcPts val="480"/>
              </a:spcBef>
              <a:spcAft>
                <a:spcPts val="0"/>
              </a:spcAft>
              <a:buNone/>
            </a:pPr>
            <a:r>
              <a:t/>
            </a:r>
            <a:endParaRPr>
              <a:solidFill>
                <a:schemeClr val="dk1"/>
              </a:solidFill>
            </a:endParaRPr>
          </a:p>
          <a:p>
            <a:pPr indent="0" lvl="0" marL="0" marR="0" rtl="1" algn="r">
              <a:lnSpc>
                <a:spcPct val="90000"/>
              </a:lnSpc>
              <a:spcBef>
                <a:spcPts val="480"/>
              </a:spcBef>
              <a:spcAft>
                <a:spcPts val="0"/>
              </a:spcAft>
              <a:buNone/>
            </a:pPr>
            <a:r>
              <a:t/>
            </a:r>
            <a:endParaRPr>
              <a:solidFill>
                <a:schemeClr val="dk1"/>
              </a:solidFill>
            </a:endParaRPr>
          </a:p>
          <a:p>
            <a:pPr indent="-274320" lvl="0" marL="274320" marR="0" rtl="1" algn="r">
              <a:lnSpc>
                <a:spcPct val="90000"/>
              </a:lnSpc>
              <a:spcBef>
                <a:spcPts val="480"/>
              </a:spcBef>
              <a:spcAft>
                <a:spcPts val="0"/>
              </a:spcAft>
              <a:buClr>
                <a:schemeClr val="accent3"/>
              </a:buClr>
              <a:buSzPts val="2400"/>
              <a:buFont typeface="Arial"/>
              <a:buChar char="●"/>
            </a:pPr>
            <a:r>
              <a:rPr i="0" lang="iw" sz="2400" u="none" cap="none" strike="noStrike">
                <a:solidFill>
                  <a:schemeClr val="dk1"/>
                </a:solidFill>
                <a:latin typeface="Arial"/>
                <a:ea typeface="Arial"/>
                <a:cs typeface="Arial"/>
                <a:sym typeface="Arial"/>
              </a:rPr>
              <a:t>מים במפל לפני נפילתם.</a:t>
            </a:r>
            <a:endParaRPr i="0" sz="2400" u="none" cap="none" strike="noStrike">
              <a:solidFill>
                <a:schemeClr val="dk1"/>
              </a:solidFill>
              <a:latin typeface="Arial"/>
              <a:ea typeface="Arial"/>
              <a:cs typeface="Arial"/>
              <a:sym typeface="Arial"/>
            </a:endParaRPr>
          </a:p>
          <a:p>
            <a:pPr indent="0" lvl="0" marL="0" marR="0" rtl="1" algn="r">
              <a:lnSpc>
                <a:spcPct val="90000"/>
              </a:lnSpc>
              <a:spcBef>
                <a:spcPts val="480"/>
              </a:spcBef>
              <a:spcAft>
                <a:spcPts val="0"/>
              </a:spcAft>
              <a:buNone/>
            </a:pPr>
            <a:r>
              <a:t/>
            </a:r>
            <a:endParaRPr>
              <a:solidFill>
                <a:schemeClr val="dk1"/>
              </a:solidFill>
              <a:latin typeface="Arial"/>
              <a:ea typeface="Arial"/>
              <a:cs typeface="Arial"/>
              <a:sym typeface="Arial"/>
            </a:endParaRPr>
          </a:p>
          <a:p>
            <a:pPr indent="0" lvl="0" marL="0" marR="0" rtl="1" algn="r">
              <a:lnSpc>
                <a:spcPct val="90000"/>
              </a:lnSpc>
              <a:spcBef>
                <a:spcPts val="480"/>
              </a:spcBef>
              <a:spcAft>
                <a:spcPts val="0"/>
              </a:spcAft>
              <a:buNone/>
            </a:pPr>
            <a:r>
              <a:t/>
            </a:r>
            <a:endParaRPr>
              <a:solidFill>
                <a:schemeClr val="dk1"/>
              </a:solidFill>
              <a:latin typeface="Arial"/>
              <a:ea typeface="Arial"/>
              <a:cs typeface="Arial"/>
              <a:sym typeface="Arial"/>
            </a:endParaRPr>
          </a:p>
          <a:p>
            <a:pPr indent="-274320" lvl="0" marL="274320" marR="0" rtl="1" algn="r">
              <a:lnSpc>
                <a:spcPct val="90000"/>
              </a:lnSpc>
              <a:spcBef>
                <a:spcPts val="480"/>
              </a:spcBef>
              <a:spcAft>
                <a:spcPts val="0"/>
              </a:spcAft>
              <a:buClr>
                <a:schemeClr val="accent3"/>
              </a:buClr>
              <a:buSzPts val="2400"/>
              <a:buFont typeface="Arial"/>
              <a:buChar char="●"/>
            </a:pPr>
            <a:r>
              <a:rPr i="0" lang="iw" sz="2400" u="none" cap="none" strike="noStrike">
                <a:solidFill>
                  <a:schemeClr val="dk1"/>
                </a:solidFill>
                <a:latin typeface="Arial"/>
                <a:ea typeface="Arial"/>
                <a:cs typeface="Arial"/>
                <a:sym typeface="Arial"/>
              </a:rPr>
              <a:t>ספרים על מדף.</a:t>
            </a:r>
            <a:endParaRPr b="0" i="0" sz="2400" u="none" cap="none" strike="noStrike">
              <a:solidFill>
                <a:schemeClr val="dk2"/>
              </a:solidFill>
              <a:latin typeface="Candara"/>
              <a:ea typeface="Candara"/>
              <a:cs typeface="Candara"/>
              <a:sym typeface="Candara"/>
            </a:endParaRPr>
          </a:p>
        </p:txBody>
      </p:sp>
      <p:pic>
        <p:nvPicPr>
          <p:cNvPr id="278" name="Google Shape;278;p38"/>
          <p:cNvPicPr preferRelativeResize="0"/>
          <p:nvPr/>
        </p:nvPicPr>
        <p:blipFill>
          <a:blip r:embed="rId3">
            <a:alphaModFix/>
          </a:blip>
          <a:stretch>
            <a:fillRect/>
          </a:stretch>
        </p:blipFill>
        <p:spPr>
          <a:xfrm>
            <a:off x="1705976" y="1794577"/>
            <a:ext cx="1458250" cy="1068174"/>
          </a:xfrm>
          <a:prstGeom prst="rect">
            <a:avLst/>
          </a:prstGeom>
          <a:noFill/>
          <a:ln>
            <a:noFill/>
          </a:ln>
        </p:spPr>
      </p:pic>
      <p:pic>
        <p:nvPicPr>
          <p:cNvPr id="279" name="Google Shape;279;p38"/>
          <p:cNvPicPr preferRelativeResize="0"/>
          <p:nvPr/>
        </p:nvPicPr>
        <p:blipFill>
          <a:blip r:embed="rId4">
            <a:alphaModFix/>
          </a:blip>
          <a:stretch>
            <a:fillRect/>
          </a:stretch>
        </p:blipFill>
        <p:spPr>
          <a:xfrm>
            <a:off x="1738075" y="3023825"/>
            <a:ext cx="1321275" cy="879250"/>
          </a:xfrm>
          <a:prstGeom prst="rect">
            <a:avLst/>
          </a:prstGeom>
          <a:noFill/>
          <a:ln>
            <a:noFill/>
          </a:ln>
        </p:spPr>
      </p:pic>
      <p:pic>
        <p:nvPicPr>
          <p:cNvPr id="280" name="Google Shape;280;p38"/>
          <p:cNvPicPr preferRelativeResize="0"/>
          <p:nvPr/>
        </p:nvPicPr>
        <p:blipFill>
          <a:blip r:embed="rId5">
            <a:alphaModFix/>
          </a:blip>
          <a:stretch>
            <a:fillRect/>
          </a:stretch>
        </p:blipFill>
        <p:spPr>
          <a:xfrm>
            <a:off x="1776175" y="3988800"/>
            <a:ext cx="1082619" cy="10681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39"/>
          <p:cNvSpPr txBox="1"/>
          <p:nvPr>
            <p:ph idx="1" type="body"/>
          </p:nvPr>
        </p:nvSpPr>
        <p:spPr>
          <a:xfrm>
            <a:off x="457200" y="1977625"/>
            <a:ext cx="8229600" cy="1986300"/>
          </a:xfrm>
          <a:prstGeom prst="rect">
            <a:avLst/>
          </a:prstGeom>
          <a:noFill/>
          <a:ln>
            <a:noFill/>
          </a:ln>
        </p:spPr>
        <p:txBody>
          <a:bodyPr anchorCtr="0" anchor="t" bIns="45700" lIns="91425" spcFirstLastPara="1" rIns="91425" wrap="square" tIns="45700">
            <a:noAutofit/>
          </a:bodyPr>
          <a:lstStyle/>
          <a:p>
            <a:pPr indent="-274320" lvl="0" marL="274320" marR="0" rtl="1" algn="r">
              <a:lnSpc>
                <a:spcPct val="80000"/>
              </a:lnSpc>
              <a:spcBef>
                <a:spcPts val="0"/>
              </a:spcBef>
              <a:spcAft>
                <a:spcPts val="0"/>
              </a:spcAft>
              <a:buClr>
                <a:schemeClr val="accent3"/>
              </a:buClr>
              <a:buFont typeface="Noto Sans Symbols"/>
              <a:buNone/>
            </a:pPr>
            <a:r>
              <a:rPr i="0" lang="iw" sz="1800" u="none" cap="none" strike="noStrike">
                <a:solidFill>
                  <a:schemeClr val="dk1"/>
                </a:solidFill>
                <a:latin typeface="Arial"/>
                <a:ea typeface="Arial"/>
                <a:cs typeface="Arial"/>
                <a:sym typeface="Arial"/>
              </a:rPr>
              <a:t>דוגמאות לקרינות:</a:t>
            </a:r>
            <a:endParaRPr>
              <a:latin typeface="Arial"/>
              <a:ea typeface="Arial"/>
              <a:cs typeface="Arial"/>
              <a:sym typeface="Arial"/>
            </a:endParaRPr>
          </a:p>
          <a:p>
            <a:pPr indent="-274320" lvl="0" marL="274320" marR="0" rtl="1" algn="r">
              <a:lnSpc>
                <a:spcPct val="80000"/>
              </a:lnSpc>
              <a:spcBef>
                <a:spcPts val="360"/>
              </a:spcBef>
              <a:spcAft>
                <a:spcPts val="0"/>
              </a:spcAft>
              <a:buClr>
                <a:schemeClr val="accent3"/>
              </a:buClr>
              <a:buSzPts val="1800"/>
              <a:buFont typeface="Arial"/>
              <a:buChar char="●"/>
            </a:pPr>
            <a:r>
              <a:rPr i="0" lang="iw" sz="1800" u="none" cap="none" strike="noStrike">
                <a:solidFill>
                  <a:schemeClr val="dk1"/>
                </a:solidFill>
                <a:latin typeface="Arial"/>
                <a:ea typeface="Arial"/>
                <a:cs typeface="Arial"/>
                <a:sym typeface="Arial"/>
              </a:rPr>
              <a:t>אור נראה.</a:t>
            </a:r>
            <a:endParaRPr>
              <a:latin typeface="Arial"/>
              <a:ea typeface="Arial"/>
              <a:cs typeface="Arial"/>
              <a:sym typeface="Arial"/>
            </a:endParaRPr>
          </a:p>
          <a:p>
            <a:pPr indent="-274320" lvl="0" marL="274320" marR="0" rtl="1" algn="r">
              <a:lnSpc>
                <a:spcPct val="80000"/>
              </a:lnSpc>
              <a:spcBef>
                <a:spcPts val="360"/>
              </a:spcBef>
              <a:spcAft>
                <a:spcPts val="0"/>
              </a:spcAft>
              <a:buClr>
                <a:schemeClr val="accent3"/>
              </a:buClr>
              <a:buSzPts val="1800"/>
              <a:buFont typeface="Arial"/>
              <a:buChar char="●"/>
            </a:pPr>
            <a:r>
              <a:rPr i="0" lang="iw" sz="1800" u="none" cap="none" strike="noStrike">
                <a:solidFill>
                  <a:schemeClr val="dk1"/>
                </a:solidFill>
                <a:latin typeface="Arial"/>
                <a:ea typeface="Arial"/>
                <a:cs typeface="Arial"/>
                <a:sym typeface="Arial"/>
              </a:rPr>
              <a:t>קרינה על סגולה.</a:t>
            </a:r>
            <a:endParaRPr>
              <a:latin typeface="Arial"/>
              <a:ea typeface="Arial"/>
              <a:cs typeface="Arial"/>
              <a:sym typeface="Arial"/>
            </a:endParaRPr>
          </a:p>
          <a:p>
            <a:pPr indent="-274320" lvl="0" marL="274320" marR="0" rtl="1" algn="r">
              <a:lnSpc>
                <a:spcPct val="80000"/>
              </a:lnSpc>
              <a:spcBef>
                <a:spcPts val="360"/>
              </a:spcBef>
              <a:spcAft>
                <a:spcPts val="0"/>
              </a:spcAft>
              <a:buClr>
                <a:schemeClr val="accent3"/>
              </a:buClr>
              <a:buSzPts val="1800"/>
              <a:buFont typeface="Arial"/>
              <a:buChar char="●"/>
            </a:pPr>
            <a:r>
              <a:rPr i="0" lang="iw" sz="1800" u="none" cap="none" strike="noStrike">
                <a:solidFill>
                  <a:schemeClr val="dk1"/>
                </a:solidFill>
                <a:latin typeface="Arial"/>
                <a:ea typeface="Arial"/>
                <a:cs typeface="Arial"/>
                <a:sym typeface="Arial"/>
              </a:rPr>
              <a:t>קרינה תת אדומה.</a:t>
            </a:r>
            <a:endParaRPr>
              <a:latin typeface="Arial"/>
              <a:ea typeface="Arial"/>
              <a:cs typeface="Arial"/>
              <a:sym typeface="Arial"/>
            </a:endParaRPr>
          </a:p>
          <a:p>
            <a:pPr indent="-274320" lvl="0" marL="274320" marR="0" rtl="1" algn="r">
              <a:lnSpc>
                <a:spcPct val="80000"/>
              </a:lnSpc>
              <a:spcBef>
                <a:spcPts val="360"/>
              </a:spcBef>
              <a:spcAft>
                <a:spcPts val="0"/>
              </a:spcAft>
              <a:buClr>
                <a:schemeClr val="accent3"/>
              </a:buClr>
              <a:buSzPts val="1800"/>
              <a:buFont typeface="Arial"/>
              <a:buChar char="●"/>
            </a:pPr>
            <a:r>
              <a:rPr i="0" lang="iw" sz="1800" u="none" cap="none" strike="noStrike">
                <a:solidFill>
                  <a:schemeClr val="dk1"/>
                </a:solidFill>
                <a:latin typeface="Arial"/>
                <a:ea typeface="Arial"/>
                <a:cs typeface="Arial"/>
                <a:sym typeface="Arial"/>
              </a:rPr>
              <a:t>קרינת רדיו.</a:t>
            </a:r>
            <a:endParaRPr>
              <a:latin typeface="Arial"/>
              <a:ea typeface="Arial"/>
              <a:cs typeface="Arial"/>
              <a:sym typeface="Arial"/>
            </a:endParaRPr>
          </a:p>
          <a:p>
            <a:pPr indent="-274320" lvl="0" marL="274320" marR="0" rtl="1" algn="r">
              <a:lnSpc>
                <a:spcPct val="80000"/>
              </a:lnSpc>
              <a:spcBef>
                <a:spcPts val="360"/>
              </a:spcBef>
              <a:spcAft>
                <a:spcPts val="0"/>
              </a:spcAft>
              <a:buClr>
                <a:schemeClr val="accent3"/>
              </a:buClr>
              <a:buSzPts val="1800"/>
              <a:buFont typeface="Arial"/>
              <a:buChar char="●"/>
            </a:pPr>
            <a:r>
              <a:rPr i="0" lang="iw" sz="1800" u="none" cap="none" strike="noStrike">
                <a:solidFill>
                  <a:schemeClr val="dk1"/>
                </a:solidFill>
                <a:latin typeface="Arial"/>
                <a:ea typeface="Arial"/>
                <a:cs typeface="Arial"/>
                <a:sym typeface="Arial"/>
              </a:rPr>
              <a:t>קרינת רנטגן.</a:t>
            </a:r>
            <a:endParaRPr i="0" sz="1800" u="none" cap="none" strike="noStrike">
              <a:solidFill>
                <a:schemeClr val="dk1"/>
              </a:solidFill>
              <a:latin typeface="Arial"/>
              <a:ea typeface="Arial"/>
              <a:cs typeface="Arial"/>
              <a:sym typeface="Arial"/>
            </a:endParaRPr>
          </a:p>
          <a:p>
            <a:pPr indent="-274320" lvl="0" marL="274320" marR="0" rtl="1" algn="r">
              <a:lnSpc>
                <a:spcPct val="80000"/>
              </a:lnSpc>
              <a:spcBef>
                <a:spcPts val="360"/>
              </a:spcBef>
              <a:spcAft>
                <a:spcPts val="0"/>
              </a:spcAft>
              <a:buClr>
                <a:schemeClr val="dk1"/>
              </a:buClr>
              <a:buSzPts val="1800"/>
              <a:buFont typeface="Arial"/>
              <a:buChar char="●"/>
            </a:pPr>
            <a:r>
              <a:rPr lang="iw" sz="1800">
                <a:solidFill>
                  <a:schemeClr val="dk1"/>
                </a:solidFill>
                <a:latin typeface="Arial"/>
                <a:ea typeface="Arial"/>
                <a:cs typeface="Arial"/>
                <a:sym typeface="Arial"/>
              </a:rPr>
              <a:t>קרינת גמא.</a:t>
            </a:r>
            <a:endParaRPr sz="1800">
              <a:solidFill>
                <a:schemeClr val="dk1"/>
              </a:solidFill>
              <a:latin typeface="Arial"/>
              <a:ea typeface="Arial"/>
              <a:cs typeface="Arial"/>
              <a:sym typeface="Arial"/>
            </a:endParaRPr>
          </a:p>
          <a:p>
            <a:pPr indent="-172720" lvl="0" marL="274320" marR="0" rtl="1" algn="r">
              <a:lnSpc>
                <a:spcPct val="80000"/>
              </a:lnSpc>
              <a:spcBef>
                <a:spcPts val="320"/>
              </a:spcBef>
              <a:spcAft>
                <a:spcPts val="0"/>
              </a:spcAft>
              <a:buClr>
                <a:schemeClr val="accent3"/>
              </a:buClr>
              <a:buSzPts val="1600"/>
              <a:buFont typeface="Noto Sans Symbols"/>
              <a:buNone/>
            </a:pPr>
            <a:r>
              <a:t/>
            </a:r>
            <a:endParaRPr b="0" i="0" sz="1600" u="none" cap="none" strike="noStrike">
              <a:solidFill>
                <a:schemeClr val="dk2"/>
              </a:solidFill>
              <a:latin typeface="Candara"/>
              <a:ea typeface="Candara"/>
              <a:cs typeface="Candara"/>
              <a:sym typeface="Candara"/>
            </a:endParaRPr>
          </a:p>
        </p:txBody>
      </p:sp>
      <p:sp>
        <p:nvSpPr>
          <p:cNvPr id="286" name="Google Shape;286;p39"/>
          <p:cNvSpPr/>
          <p:nvPr/>
        </p:nvSpPr>
        <p:spPr>
          <a:xfrm>
            <a:off x="-2381250" y="1190625"/>
            <a:ext cx="7735800" cy="2686200"/>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b="0" i="0" lang="iw" sz="1800" u="none" cap="none" strike="noStrike">
                <a:solidFill>
                  <a:schemeClr val="dk1"/>
                </a:solidFill>
                <a:latin typeface="Arial"/>
                <a:ea typeface="Arial"/>
                <a:cs typeface="Arial"/>
                <a:sym typeface="Arial"/>
              </a:rPr>
              <a:t>  </a:t>
            </a:r>
            <a:r>
              <a:rPr b="0" i="0" lang="iw" sz="22900" u="none" cap="none" strike="noStrike">
                <a:solidFill>
                  <a:schemeClr val="dk1"/>
                </a:solidFill>
                <a:latin typeface="Arial"/>
                <a:ea typeface="Arial"/>
                <a:cs typeface="Arial"/>
                <a:sym typeface="Arial"/>
              </a:rPr>
              <a:t> </a:t>
            </a:r>
            <a:r>
              <a:rPr b="0" i="0" lang="iw" sz="1800" u="none" cap="none" strike="noStrike">
                <a:solidFill>
                  <a:schemeClr val="dk1"/>
                </a:solidFill>
                <a:latin typeface="Arial"/>
                <a:ea typeface="Arial"/>
                <a:cs typeface="Arial"/>
                <a:sym typeface="Arial"/>
              </a:rPr>
              <a:t>                                                                                                   &lt;&gt; </a:t>
            </a:r>
            <a:endParaRPr/>
          </a:p>
        </p:txBody>
      </p:sp>
      <p:pic>
        <p:nvPicPr>
          <p:cNvPr descr="spectrum" id="287" name="Google Shape;287;p39"/>
          <p:cNvPicPr preferRelativeResize="0"/>
          <p:nvPr/>
        </p:nvPicPr>
        <p:blipFill rotWithShape="1">
          <a:blip r:embed="rId3">
            <a:alphaModFix/>
          </a:blip>
          <a:srcRect b="0" l="0" r="0" t="0"/>
          <a:stretch/>
        </p:blipFill>
        <p:spPr>
          <a:xfrm>
            <a:off x="1106488" y="2862263"/>
            <a:ext cx="4752900" cy="2028900"/>
          </a:xfrm>
          <a:prstGeom prst="rect">
            <a:avLst/>
          </a:prstGeom>
          <a:noFill/>
          <a:ln>
            <a:noFill/>
          </a:ln>
        </p:spPr>
      </p:pic>
      <p:pic>
        <p:nvPicPr>
          <p:cNvPr descr="wave_crest" id="288" name="Google Shape;288;p39"/>
          <p:cNvPicPr preferRelativeResize="0"/>
          <p:nvPr/>
        </p:nvPicPr>
        <p:blipFill rotWithShape="1">
          <a:blip r:embed="rId4">
            <a:alphaModFix/>
          </a:blip>
          <a:srcRect b="0" l="0" r="0" t="0"/>
          <a:stretch/>
        </p:blipFill>
        <p:spPr>
          <a:xfrm>
            <a:off x="1885738" y="2028775"/>
            <a:ext cx="2197200" cy="700200"/>
          </a:xfrm>
          <a:prstGeom prst="rect">
            <a:avLst/>
          </a:prstGeom>
          <a:noFill/>
          <a:ln>
            <a:noFill/>
          </a:ln>
        </p:spPr>
      </p:pic>
      <p:sp>
        <p:nvSpPr>
          <p:cNvPr id="289" name="Google Shape;289;p39"/>
          <p:cNvSpPr txBox="1"/>
          <p:nvPr>
            <p:ph type="title"/>
          </p:nvPr>
        </p:nvSpPr>
        <p:spPr>
          <a:xfrm>
            <a:off x="457188" y="1038075"/>
            <a:ext cx="8229600" cy="857400"/>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chemeClr val="dk1"/>
              </a:buClr>
              <a:buFont typeface="Candara"/>
              <a:buNone/>
            </a:pPr>
            <a:r>
              <a:rPr i="0" lang="iw" sz="3240" u="none" cap="none" strike="noStrike">
                <a:solidFill>
                  <a:schemeClr val="dk1"/>
                </a:solidFill>
                <a:latin typeface="Arial"/>
                <a:ea typeface="Arial"/>
                <a:cs typeface="Arial"/>
                <a:sym typeface="Arial"/>
              </a:rPr>
              <a:t>אנרגית קרינה – אנרגיה הבאה לביטוי בהתקדמות של קרינה נראית או בלתי נראית במרחב</a:t>
            </a:r>
            <a:r>
              <a:rPr i="0" lang="iw" sz="3960" u="none" cap="none" strike="noStrike">
                <a:solidFill>
                  <a:schemeClr val="dk1"/>
                </a:solidFill>
                <a:latin typeface="Arial"/>
                <a:ea typeface="Arial"/>
                <a:cs typeface="Arial"/>
                <a:sym typeface="Arial"/>
              </a:rPr>
              <a:t>.</a:t>
            </a:r>
            <a:br>
              <a:rPr i="0" lang="iw" sz="4770" u="none" cap="none" strike="noStrike">
                <a:solidFill>
                  <a:schemeClr val="hlink"/>
                </a:solidFill>
                <a:latin typeface="Arial"/>
                <a:ea typeface="Arial"/>
                <a:cs typeface="Arial"/>
                <a:sym typeface="Arial"/>
              </a:rPr>
            </a:br>
            <a:r>
              <a:rPr i="0" lang="iw" sz="2520" u="sng" cap="none" strike="noStrike">
                <a:solidFill>
                  <a:schemeClr val="hlink"/>
                </a:solidFill>
                <a:latin typeface="Arial"/>
                <a:ea typeface="Arial"/>
                <a:cs typeface="Arial"/>
                <a:sym typeface="Arial"/>
                <a:hlinkClick r:id="rId5"/>
              </a:rPr>
              <a:t>מתוארת כגל המתקדם במרחב</a:t>
            </a:r>
            <a:br>
              <a:rPr i="0" lang="iw" sz="3960" u="none" cap="none" strike="noStrike">
                <a:solidFill>
                  <a:schemeClr val="hlink"/>
                </a:solidFill>
                <a:latin typeface="Arial"/>
                <a:ea typeface="Arial"/>
                <a:cs typeface="Arial"/>
                <a:sym typeface="Arial"/>
              </a:rPr>
            </a:br>
            <a:endParaRPr i="0" sz="3960" u="none" cap="none" strike="noStrike">
              <a:solidFill>
                <a:srgbClr val="FFFFFF"/>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40"/>
          <p:cNvSpPr txBox="1"/>
          <p:nvPr>
            <p:ph idx="1" type="body"/>
          </p:nvPr>
        </p:nvSpPr>
        <p:spPr>
          <a:xfrm>
            <a:off x="243800" y="1432475"/>
            <a:ext cx="8658900" cy="3459300"/>
          </a:xfrm>
          <a:prstGeom prst="rect">
            <a:avLst/>
          </a:prstGeom>
        </p:spPr>
        <p:txBody>
          <a:bodyPr anchorCtr="0" anchor="t" bIns="91425" lIns="91425" spcFirstLastPara="1" rIns="91425" wrap="square" tIns="91425">
            <a:noAutofit/>
          </a:bodyPr>
          <a:lstStyle/>
          <a:p>
            <a:pPr indent="-374650" lvl="0" marL="457200" rtl="1" algn="r">
              <a:spcBef>
                <a:spcPts val="480"/>
              </a:spcBef>
              <a:spcAft>
                <a:spcPts val="0"/>
              </a:spcAft>
              <a:buClr>
                <a:schemeClr val="dk1"/>
              </a:buClr>
              <a:buSzPts val="2300"/>
              <a:buFont typeface="Arial"/>
              <a:buChar char="●"/>
            </a:pPr>
            <a:r>
              <a:rPr lang="iw" sz="2300">
                <a:solidFill>
                  <a:schemeClr val="dk1"/>
                </a:solidFill>
                <a:latin typeface="Arial"/>
                <a:ea typeface="Arial"/>
                <a:cs typeface="Arial"/>
                <a:sym typeface="Arial"/>
              </a:rPr>
              <a:t>היא מאפשרת לנו ביצוע פעולות שונות - בישול, אפייה, תנועת כלי רכב.</a:t>
            </a:r>
            <a:endParaRPr sz="2300">
              <a:solidFill>
                <a:schemeClr val="dk1"/>
              </a:solidFill>
              <a:latin typeface="Arial"/>
              <a:ea typeface="Arial"/>
              <a:cs typeface="Arial"/>
              <a:sym typeface="Arial"/>
            </a:endParaRPr>
          </a:p>
          <a:p>
            <a:pPr indent="-374650" lvl="0" marL="457200" rtl="1" algn="r">
              <a:spcBef>
                <a:spcPts val="0"/>
              </a:spcBef>
              <a:spcAft>
                <a:spcPts val="0"/>
              </a:spcAft>
              <a:buClr>
                <a:schemeClr val="dk1"/>
              </a:buClr>
              <a:buSzPts val="2300"/>
              <a:buFont typeface="Arial"/>
              <a:buChar char="●"/>
            </a:pPr>
            <a:r>
              <a:rPr lang="iw" sz="2300">
                <a:solidFill>
                  <a:schemeClr val="dk1"/>
                </a:solidFill>
                <a:latin typeface="Arial"/>
                <a:ea typeface="Arial"/>
                <a:cs typeface="Arial"/>
                <a:sym typeface="Arial"/>
              </a:rPr>
              <a:t>מאפשרת הפעלת מכונות נשימה בבתי חולים.</a:t>
            </a:r>
            <a:endParaRPr sz="2300">
              <a:solidFill>
                <a:schemeClr val="dk1"/>
              </a:solidFill>
              <a:latin typeface="Arial"/>
              <a:ea typeface="Arial"/>
              <a:cs typeface="Arial"/>
              <a:sym typeface="Arial"/>
            </a:endParaRPr>
          </a:p>
          <a:p>
            <a:pPr indent="-374650" lvl="0" marL="457200" rtl="1" algn="r">
              <a:spcBef>
                <a:spcPts val="0"/>
              </a:spcBef>
              <a:spcAft>
                <a:spcPts val="0"/>
              </a:spcAft>
              <a:buClr>
                <a:schemeClr val="dk1"/>
              </a:buClr>
              <a:buSzPts val="2300"/>
              <a:buFont typeface="Arial"/>
              <a:buChar char="●"/>
            </a:pPr>
            <a:r>
              <a:rPr lang="iw" sz="2300">
                <a:solidFill>
                  <a:schemeClr val="dk1"/>
                </a:solidFill>
                <a:latin typeface="Arial"/>
                <a:ea typeface="Arial"/>
                <a:cs typeface="Arial"/>
                <a:sym typeface="Arial"/>
              </a:rPr>
              <a:t>מאפשרת הנעת מעליות ומדרגות נעות.</a:t>
            </a:r>
            <a:endParaRPr sz="2300">
              <a:solidFill>
                <a:schemeClr val="dk1"/>
              </a:solidFill>
              <a:latin typeface="Arial"/>
              <a:ea typeface="Arial"/>
              <a:cs typeface="Arial"/>
              <a:sym typeface="Arial"/>
            </a:endParaRPr>
          </a:p>
          <a:p>
            <a:pPr indent="-374650" lvl="0" marL="457200" rtl="1" algn="r">
              <a:spcBef>
                <a:spcPts val="0"/>
              </a:spcBef>
              <a:spcAft>
                <a:spcPts val="0"/>
              </a:spcAft>
              <a:buClr>
                <a:schemeClr val="dk1"/>
              </a:buClr>
              <a:buSzPts val="2300"/>
              <a:buFont typeface="Arial"/>
              <a:buChar char="●"/>
            </a:pPr>
            <a:r>
              <a:rPr lang="iw" sz="2300">
                <a:solidFill>
                  <a:schemeClr val="dk1"/>
                </a:solidFill>
                <a:latin typeface="Arial"/>
                <a:ea typeface="Arial"/>
                <a:cs typeface="Arial"/>
                <a:sym typeface="Arial"/>
              </a:rPr>
              <a:t>באמצעותה ניתן להפעיל מכשירי תקשורת שונים כגון טלוויזיה.</a:t>
            </a:r>
            <a:endParaRPr sz="2300">
              <a:solidFill>
                <a:schemeClr val="dk1"/>
              </a:solidFill>
              <a:latin typeface="Arial"/>
              <a:ea typeface="Arial"/>
              <a:cs typeface="Arial"/>
              <a:sym typeface="Arial"/>
            </a:endParaRPr>
          </a:p>
          <a:p>
            <a:pPr indent="-374650" lvl="0" marL="457200" rtl="1" algn="r">
              <a:spcBef>
                <a:spcPts val="0"/>
              </a:spcBef>
              <a:spcAft>
                <a:spcPts val="0"/>
              </a:spcAft>
              <a:buClr>
                <a:schemeClr val="dk1"/>
              </a:buClr>
              <a:buSzPts val="2300"/>
              <a:buFont typeface="Arial"/>
              <a:buChar char="●"/>
            </a:pPr>
            <a:r>
              <a:rPr lang="iw" sz="2300">
                <a:solidFill>
                  <a:schemeClr val="dk1"/>
                </a:solidFill>
                <a:latin typeface="Arial"/>
                <a:ea typeface="Arial"/>
                <a:cs typeface="Arial"/>
                <a:sym typeface="Arial"/>
              </a:rPr>
              <a:t>מאפשרת הפעלת מזגן.</a:t>
            </a:r>
            <a:endParaRPr sz="2300">
              <a:solidFill>
                <a:schemeClr val="dk1"/>
              </a:solidFill>
              <a:latin typeface="Arial"/>
              <a:ea typeface="Arial"/>
              <a:cs typeface="Arial"/>
              <a:sym typeface="Arial"/>
            </a:endParaRPr>
          </a:p>
          <a:p>
            <a:pPr indent="-374650" lvl="0" marL="457200" rtl="1" algn="r">
              <a:spcBef>
                <a:spcPts val="0"/>
              </a:spcBef>
              <a:spcAft>
                <a:spcPts val="0"/>
              </a:spcAft>
              <a:buClr>
                <a:schemeClr val="dk1"/>
              </a:buClr>
              <a:buSzPts val="2300"/>
              <a:buFont typeface="Arial"/>
              <a:buChar char="●"/>
            </a:pPr>
            <a:r>
              <a:rPr lang="iw" sz="2300">
                <a:solidFill>
                  <a:schemeClr val="dk1"/>
                </a:solidFill>
                <a:latin typeface="Arial"/>
                <a:ea typeface="Arial"/>
                <a:cs typeface="Arial"/>
                <a:sym typeface="Arial"/>
              </a:rPr>
              <a:t>מאפשרת את גדילתם של צמחים ובעלי חיים.</a:t>
            </a:r>
            <a:endParaRPr sz="2300">
              <a:solidFill>
                <a:schemeClr val="dk1"/>
              </a:solidFill>
              <a:latin typeface="Arial"/>
              <a:ea typeface="Arial"/>
              <a:cs typeface="Arial"/>
              <a:sym typeface="Arial"/>
            </a:endParaRPr>
          </a:p>
          <a:p>
            <a:pPr indent="-374650" lvl="0" marL="457200" rtl="1" algn="r">
              <a:spcBef>
                <a:spcPts val="0"/>
              </a:spcBef>
              <a:spcAft>
                <a:spcPts val="0"/>
              </a:spcAft>
              <a:buClr>
                <a:schemeClr val="dk1"/>
              </a:buClr>
              <a:buSzPts val="2300"/>
              <a:buFont typeface="Arial"/>
              <a:buChar char="●"/>
            </a:pPr>
            <a:r>
              <a:rPr lang="iw" sz="2300">
                <a:solidFill>
                  <a:schemeClr val="dk1"/>
                </a:solidFill>
                <a:latin typeface="Arial"/>
                <a:ea typeface="Arial"/>
                <a:cs typeface="Arial"/>
                <a:sym typeface="Arial"/>
              </a:rPr>
              <a:t>מאפשרת את תנועת שרירי הגוף.</a:t>
            </a:r>
            <a:endParaRPr sz="2300">
              <a:solidFill>
                <a:schemeClr val="dk1"/>
              </a:solidFill>
              <a:latin typeface="Arial"/>
              <a:ea typeface="Arial"/>
              <a:cs typeface="Arial"/>
              <a:sym typeface="Arial"/>
            </a:endParaRPr>
          </a:p>
          <a:p>
            <a:pPr indent="-374650" lvl="0" marL="457200" rtl="1" algn="r">
              <a:spcBef>
                <a:spcPts val="0"/>
              </a:spcBef>
              <a:spcAft>
                <a:spcPts val="0"/>
              </a:spcAft>
              <a:buClr>
                <a:schemeClr val="dk1"/>
              </a:buClr>
              <a:buSzPts val="2300"/>
              <a:buFont typeface="Arial"/>
              <a:buChar char="●"/>
            </a:pPr>
            <a:r>
              <a:rPr lang="iw" sz="2300">
                <a:solidFill>
                  <a:schemeClr val="dk1"/>
                </a:solidFill>
                <a:latin typeface="Arial"/>
                <a:ea typeface="Arial"/>
                <a:cs typeface="Arial"/>
                <a:sym typeface="Arial"/>
              </a:rPr>
              <a:t>מאפשרת הובלת חומרים בתוך הגוף.</a:t>
            </a:r>
            <a:endParaRPr sz="2300">
              <a:solidFill>
                <a:schemeClr val="dk1"/>
              </a:solidFill>
              <a:latin typeface="Arial"/>
              <a:ea typeface="Arial"/>
              <a:cs typeface="Arial"/>
              <a:sym typeface="Arial"/>
            </a:endParaRPr>
          </a:p>
        </p:txBody>
      </p:sp>
      <p:sp>
        <p:nvSpPr>
          <p:cNvPr id="295" name="Google Shape;295;p40"/>
          <p:cNvSpPr txBox="1"/>
          <p:nvPr>
            <p:ph type="title"/>
          </p:nvPr>
        </p:nvSpPr>
        <p:spPr>
          <a:xfrm>
            <a:off x="457200" y="253746"/>
            <a:ext cx="8229600" cy="939600"/>
          </a:xfrm>
          <a:prstGeom prst="rect">
            <a:avLst/>
          </a:prstGeom>
        </p:spPr>
        <p:txBody>
          <a:bodyPr anchorCtr="0" anchor="ctr" bIns="91425" lIns="91425" spcFirstLastPara="1" rIns="91425" wrap="square" tIns="91425">
            <a:noAutofit/>
          </a:bodyPr>
          <a:lstStyle/>
          <a:p>
            <a:pPr indent="0" lvl="0" marL="0" rtl="1" algn="ctr">
              <a:spcBef>
                <a:spcPts val="0"/>
              </a:spcBef>
              <a:spcAft>
                <a:spcPts val="0"/>
              </a:spcAft>
              <a:buNone/>
            </a:pPr>
            <a:r>
              <a:rPr lang="iw">
                <a:latin typeface="Arial"/>
                <a:ea typeface="Arial"/>
                <a:cs typeface="Arial"/>
                <a:sym typeface="Arial"/>
              </a:rPr>
              <a:t>למה אנרגיה חשובה?</a:t>
            </a:r>
            <a:endParaRPr>
              <a:latin typeface="Arial"/>
              <a:ea typeface="Arial"/>
              <a:cs typeface="Arial"/>
              <a:sym typeface="Arial"/>
            </a:endParaRPr>
          </a:p>
        </p:txBody>
      </p:sp>
      <p:sp>
        <p:nvSpPr>
          <p:cNvPr id="296" name="Google Shape;296;p40"/>
          <p:cNvSpPr txBox="1"/>
          <p:nvPr>
            <p:ph type="title"/>
          </p:nvPr>
        </p:nvSpPr>
        <p:spPr>
          <a:xfrm>
            <a:off x="390600" y="1116773"/>
            <a:ext cx="8229600" cy="351900"/>
          </a:xfrm>
          <a:prstGeom prst="rect">
            <a:avLst/>
          </a:prstGeom>
        </p:spPr>
        <p:txBody>
          <a:bodyPr anchorCtr="0" anchor="ctr" bIns="91425" lIns="91425" spcFirstLastPara="1" rIns="91425" wrap="square" tIns="91425">
            <a:noAutofit/>
          </a:bodyPr>
          <a:lstStyle/>
          <a:p>
            <a:pPr indent="0" lvl="0" marL="0" rtl="1" algn="ctr">
              <a:spcBef>
                <a:spcPts val="0"/>
              </a:spcBef>
              <a:spcAft>
                <a:spcPts val="0"/>
              </a:spcAft>
              <a:buNone/>
            </a:pPr>
            <a:r>
              <a:rPr lang="iw" sz="3600">
                <a:solidFill>
                  <a:schemeClr val="dk1"/>
                </a:solidFill>
                <a:latin typeface="Arial"/>
                <a:ea typeface="Arial"/>
                <a:cs typeface="Arial"/>
                <a:sym typeface="Arial"/>
              </a:rPr>
              <a:t>כמה דוגמאות:</a:t>
            </a:r>
            <a:endParaRPr sz="3600">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pic>
        <p:nvPicPr>
          <p:cNvPr descr="theharmonicascent" id="301" name="Google Shape;301;p41"/>
          <p:cNvPicPr preferRelativeResize="0"/>
          <p:nvPr/>
        </p:nvPicPr>
        <p:blipFill rotWithShape="1">
          <a:blip r:embed="rId3">
            <a:alphaModFix/>
          </a:blip>
          <a:srcRect b="0" l="0" r="0" t="0"/>
          <a:stretch/>
        </p:blipFill>
        <p:spPr>
          <a:xfrm>
            <a:off x="3708400" y="951310"/>
            <a:ext cx="3333900" cy="1885800"/>
          </a:xfrm>
          <a:prstGeom prst="rect">
            <a:avLst/>
          </a:prstGeom>
          <a:noFill/>
          <a:ln>
            <a:noFill/>
          </a:ln>
        </p:spPr>
      </p:pic>
      <p:sp>
        <p:nvSpPr>
          <p:cNvPr id="302" name="Google Shape;302;p41"/>
          <p:cNvSpPr txBox="1"/>
          <p:nvPr>
            <p:ph type="title"/>
          </p:nvPr>
        </p:nvSpPr>
        <p:spPr>
          <a:xfrm>
            <a:off x="468313" y="86916"/>
            <a:ext cx="8229600" cy="768000"/>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Clr>
                <a:schemeClr val="lt1"/>
              </a:buClr>
              <a:buFont typeface="Candara"/>
              <a:buNone/>
            </a:pPr>
            <a:r>
              <a:rPr b="0" i="0" lang="iw" sz="4400" u="none" cap="none" strike="noStrike">
                <a:solidFill>
                  <a:schemeClr val="lt1"/>
                </a:solidFill>
                <a:latin typeface="Candara"/>
                <a:ea typeface="Candara"/>
                <a:cs typeface="Candara"/>
                <a:sym typeface="Candara"/>
              </a:rPr>
              <a:t>     </a:t>
            </a:r>
            <a:r>
              <a:rPr i="0" lang="iw" sz="4000" u="none" cap="none" strike="noStrike">
                <a:solidFill>
                  <a:schemeClr val="lt1"/>
                </a:solidFill>
                <a:latin typeface="Arial"/>
                <a:ea typeface="Arial"/>
                <a:cs typeface="Arial"/>
                <a:sym typeface="Arial"/>
              </a:rPr>
              <a:t>האנרגיה עוברת שינויים</a:t>
            </a:r>
            <a:endParaRPr i="0" sz="4000" u="none" cap="none" strike="noStrike">
              <a:solidFill>
                <a:schemeClr val="lt1"/>
              </a:solidFill>
              <a:latin typeface="Arial"/>
              <a:ea typeface="Arial"/>
              <a:cs typeface="Arial"/>
              <a:sym typeface="Arial"/>
            </a:endParaRPr>
          </a:p>
        </p:txBody>
      </p:sp>
      <p:sp>
        <p:nvSpPr>
          <p:cNvPr id="303" name="Google Shape;303;p41"/>
          <p:cNvSpPr txBox="1"/>
          <p:nvPr>
            <p:ph idx="1" type="body"/>
          </p:nvPr>
        </p:nvSpPr>
        <p:spPr>
          <a:xfrm>
            <a:off x="457200" y="3274219"/>
            <a:ext cx="8229600" cy="594300"/>
          </a:xfrm>
          <a:prstGeom prst="rect">
            <a:avLst/>
          </a:prstGeom>
          <a:noFill/>
          <a:ln>
            <a:noFill/>
          </a:ln>
        </p:spPr>
        <p:txBody>
          <a:bodyPr anchorCtr="0" anchor="t" bIns="45700" lIns="91425" spcFirstLastPara="1" rIns="91425" wrap="square" tIns="45700">
            <a:noAutofit/>
          </a:bodyPr>
          <a:lstStyle/>
          <a:p>
            <a:pPr indent="-274320" lvl="0" marL="274320" marR="0" rtl="1" algn="r">
              <a:spcBef>
                <a:spcPts val="0"/>
              </a:spcBef>
              <a:spcAft>
                <a:spcPts val="0"/>
              </a:spcAft>
              <a:buClr>
                <a:schemeClr val="accent3"/>
              </a:buClr>
              <a:buSzPts val="2400"/>
              <a:buFont typeface="Arial"/>
              <a:buChar char="●"/>
            </a:pPr>
            <a:r>
              <a:rPr b="1" i="0" lang="iw" sz="2400" u="none" cap="none" strike="noStrike">
                <a:solidFill>
                  <a:schemeClr val="dk1"/>
                </a:solidFill>
                <a:latin typeface="Arial"/>
                <a:ea typeface="Arial"/>
                <a:cs typeface="Arial"/>
                <a:sym typeface="Arial"/>
              </a:rPr>
              <a:t>אנרגיה עשויה לעבור שינויים: מעבר או שינוי סוג.</a:t>
            </a:r>
            <a:endParaRPr b="1" i="0" sz="2400" u="none" cap="none" strike="noStrike">
              <a:solidFill>
                <a:schemeClr val="dk1"/>
              </a:solidFill>
              <a:latin typeface="Arial"/>
              <a:ea typeface="Arial"/>
              <a:cs typeface="Arial"/>
              <a:sym typeface="Arial"/>
            </a:endParaRPr>
          </a:p>
        </p:txBody>
      </p:sp>
      <p:sp>
        <p:nvSpPr>
          <p:cNvPr id="304" name="Google Shape;304;p41"/>
          <p:cNvSpPr txBox="1"/>
          <p:nvPr/>
        </p:nvSpPr>
        <p:spPr>
          <a:xfrm>
            <a:off x="468313" y="3868519"/>
            <a:ext cx="8229600" cy="594300"/>
          </a:xfrm>
          <a:prstGeom prst="rect">
            <a:avLst/>
          </a:prstGeom>
          <a:noFill/>
          <a:ln>
            <a:noFill/>
          </a:ln>
        </p:spPr>
        <p:txBody>
          <a:bodyPr anchorCtr="0" anchor="t" bIns="45700" lIns="91425" spcFirstLastPara="1" rIns="91425" wrap="square" tIns="45700">
            <a:noAutofit/>
          </a:bodyPr>
          <a:lstStyle/>
          <a:p>
            <a:pPr indent="-342900" lvl="0" marL="342900" marR="0" rtl="1" algn="r">
              <a:spcBef>
                <a:spcPts val="0"/>
              </a:spcBef>
              <a:spcAft>
                <a:spcPts val="0"/>
              </a:spcAft>
              <a:buClr>
                <a:schemeClr val="hlink"/>
              </a:buClr>
              <a:buSzPts val="3120"/>
              <a:buFont typeface="Arial"/>
              <a:buChar char="•"/>
            </a:pPr>
            <a:r>
              <a:rPr b="1" lang="iw" sz="2600">
                <a:solidFill>
                  <a:schemeClr val="dk1"/>
                </a:solidFill>
              </a:rPr>
              <a:t>שינוי סוג האנרגיה נקרא המרת אנרגיה.</a:t>
            </a:r>
            <a:endParaRPr b="1" sz="2600">
              <a:solidFill>
                <a:schemeClr val="dk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42"/>
          <p:cNvSpPr txBox="1"/>
          <p:nvPr>
            <p:ph type="title"/>
          </p:nvPr>
        </p:nvSpPr>
        <p:spPr>
          <a:xfrm>
            <a:off x="468313" y="195263"/>
            <a:ext cx="8229600" cy="1038000"/>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Clr>
                <a:schemeClr val="lt1"/>
              </a:buClr>
              <a:buFont typeface="Candara"/>
              <a:buNone/>
            </a:pPr>
            <a:r>
              <a:rPr b="0" i="0" lang="iw" sz="4400" u="none" cap="none" strike="noStrike">
                <a:solidFill>
                  <a:schemeClr val="lt1"/>
                </a:solidFill>
                <a:latin typeface="Candara"/>
                <a:ea typeface="Candara"/>
                <a:cs typeface="Candara"/>
                <a:sym typeface="Candara"/>
              </a:rPr>
              <a:t>   </a:t>
            </a:r>
            <a:r>
              <a:rPr i="0" lang="iw" sz="4000" u="none" cap="none" strike="noStrike">
                <a:solidFill>
                  <a:schemeClr val="lt1"/>
                </a:solidFill>
                <a:latin typeface="Arial"/>
                <a:ea typeface="Arial"/>
                <a:cs typeface="Arial"/>
                <a:sym typeface="Arial"/>
              </a:rPr>
              <a:t>שלושה סוגים של שינויים באנרגיה</a:t>
            </a:r>
            <a:endParaRPr i="0" sz="4000" u="none" cap="none" strike="noStrike">
              <a:solidFill>
                <a:schemeClr val="lt1"/>
              </a:solidFill>
              <a:latin typeface="Arial"/>
              <a:ea typeface="Arial"/>
              <a:cs typeface="Arial"/>
              <a:sym typeface="Arial"/>
            </a:endParaRPr>
          </a:p>
        </p:txBody>
      </p:sp>
      <p:sp>
        <p:nvSpPr>
          <p:cNvPr id="310" name="Google Shape;310;p42"/>
          <p:cNvSpPr txBox="1"/>
          <p:nvPr>
            <p:ph idx="1" type="body"/>
          </p:nvPr>
        </p:nvSpPr>
        <p:spPr>
          <a:xfrm>
            <a:off x="0" y="1437085"/>
            <a:ext cx="8229600" cy="3086100"/>
          </a:xfrm>
          <a:prstGeom prst="rect">
            <a:avLst/>
          </a:prstGeom>
          <a:noFill/>
          <a:ln>
            <a:noFill/>
          </a:ln>
        </p:spPr>
        <p:txBody>
          <a:bodyPr anchorCtr="0" anchor="t" bIns="45700" lIns="91425" spcFirstLastPara="1" rIns="91425" wrap="square" tIns="45700">
            <a:noAutofit/>
          </a:bodyPr>
          <a:lstStyle/>
          <a:p>
            <a:pPr indent="-274320" lvl="0" marL="274320" marR="0" rtl="1" algn="r">
              <a:spcBef>
                <a:spcPts val="0"/>
              </a:spcBef>
              <a:spcAft>
                <a:spcPts val="0"/>
              </a:spcAft>
              <a:buClr>
                <a:schemeClr val="accent3"/>
              </a:buClr>
              <a:buSzPts val="2400"/>
              <a:buFont typeface="Noto Sans Symbols"/>
              <a:buChar char="❑"/>
            </a:pPr>
            <a:r>
              <a:rPr b="1" i="0" lang="iw" sz="2400" u="none" cap="none" strike="noStrike">
                <a:solidFill>
                  <a:schemeClr val="hlink"/>
                </a:solidFill>
                <a:latin typeface="Candara"/>
                <a:ea typeface="Candara"/>
                <a:cs typeface="Candara"/>
                <a:sym typeface="Candara"/>
              </a:rPr>
              <a:t> </a:t>
            </a:r>
            <a:r>
              <a:rPr b="1" i="0" lang="iw" sz="2400" u="none" cap="none" strike="noStrike">
                <a:solidFill>
                  <a:schemeClr val="dk1"/>
                </a:solidFill>
                <a:latin typeface="Arial"/>
                <a:ea typeface="Arial"/>
                <a:cs typeface="Arial"/>
                <a:sym typeface="Arial"/>
              </a:rPr>
              <a:t>מעבר אנרגיה מגוף לגוף ללא המרתה.</a:t>
            </a:r>
            <a:endParaRPr>
              <a:latin typeface="Arial"/>
              <a:ea typeface="Arial"/>
              <a:cs typeface="Arial"/>
              <a:sym typeface="Arial"/>
            </a:endParaRPr>
          </a:p>
          <a:p>
            <a:pPr indent="0" lvl="0" marL="0" marR="0" rtl="1" algn="r">
              <a:spcBef>
                <a:spcPts val="480"/>
              </a:spcBef>
              <a:spcAft>
                <a:spcPts val="0"/>
              </a:spcAft>
              <a:buClr>
                <a:schemeClr val="accent3"/>
              </a:buClr>
              <a:buFont typeface="Noto Sans Symbols"/>
              <a:buNone/>
            </a:pPr>
            <a:r>
              <a:t/>
            </a:r>
            <a:endParaRPr b="1" i="0" sz="2400" u="none" cap="none" strike="noStrike">
              <a:solidFill>
                <a:schemeClr val="dk1"/>
              </a:solidFill>
              <a:latin typeface="Arial"/>
              <a:ea typeface="Arial"/>
              <a:cs typeface="Arial"/>
              <a:sym typeface="Arial"/>
            </a:endParaRPr>
          </a:p>
          <a:p>
            <a:pPr indent="0" lvl="0" marL="0" marR="0" rtl="1" algn="r">
              <a:spcBef>
                <a:spcPts val="480"/>
              </a:spcBef>
              <a:spcAft>
                <a:spcPts val="0"/>
              </a:spcAft>
              <a:buClr>
                <a:schemeClr val="accent3"/>
              </a:buClr>
              <a:buFont typeface="Noto Sans Symbols"/>
              <a:buNone/>
            </a:pPr>
            <a:r>
              <a:rPr b="1" i="0" lang="iw" sz="2400" u="none" cap="none" strike="noStrike">
                <a:solidFill>
                  <a:schemeClr val="dk1"/>
                </a:solidFill>
                <a:latin typeface="Arial"/>
                <a:ea typeface="Arial"/>
                <a:cs typeface="Arial"/>
                <a:sym typeface="Arial"/>
              </a:rPr>
              <a:t>דוגמה:</a:t>
            </a:r>
            <a:endParaRPr>
              <a:latin typeface="Arial"/>
              <a:ea typeface="Arial"/>
              <a:cs typeface="Arial"/>
              <a:sym typeface="Arial"/>
            </a:endParaRPr>
          </a:p>
          <a:p>
            <a:pPr indent="-121920" lvl="0" marL="274320" marR="0" rtl="1" algn="r">
              <a:spcBef>
                <a:spcPts val="480"/>
              </a:spcBef>
              <a:spcAft>
                <a:spcPts val="0"/>
              </a:spcAft>
              <a:buClr>
                <a:schemeClr val="accent3"/>
              </a:buClr>
              <a:buSzPts val="2400"/>
              <a:buFont typeface="Noto Sans Symbols"/>
              <a:buNone/>
            </a:pPr>
            <a:r>
              <a:t/>
            </a:r>
            <a:endParaRPr b="1" i="0" sz="2400" u="none" cap="none" strike="noStrike">
              <a:solidFill>
                <a:schemeClr val="dk1"/>
              </a:solidFill>
              <a:latin typeface="Arial"/>
              <a:ea typeface="Arial"/>
              <a:cs typeface="Arial"/>
              <a:sym typeface="Arial"/>
            </a:endParaRPr>
          </a:p>
          <a:p>
            <a:pPr indent="-274320" lvl="0" marL="274320" marR="0" rtl="1" algn="r">
              <a:spcBef>
                <a:spcPts val="480"/>
              </a:spcBef>
              <a:spcAft>
                <a:spcPts val="0"/>
              </a:spcAft>
              <a:buClr>
                <a:schemeClr val="accent3"/>
              </a:buClr>
              <a:buFont typeface="Noto Sans Symbols"/>
              <a:buNone/>
            </a:pPr>
            <a:r>
              <a:rPr b="1" i="0" lang="iw" sz="2400" u="none" cap="none" strike="noStrike">
                <a:solidFill>
                  <a:schemeClr val="dk1"/>
                </a:solidFill>
                <a:latin typeface="Arial"/>
                <a:ea typeface="Arial"/>
                <a:cs typeface="Arial"/>
                <a:sym typeface="Arial"/>
              </a:rPr>
              <a:t>שחקן הודף כדור. </a:t>
            </a:r>
            <a:endParaRPr>
              <a:latin typeface="Arial"/>
              <a:ea typeface="Arial"/>
              <a:cs typeface="Arial"/>
              <a:sym typeface="Arial"/>
            </a:endParaRPr>
          </a:p>
          <a:p>
            <a:pPr indent="-274320" lvl="0" marL="274320" marR="0" rtl="1" algn="r">
              <a:spcBef>
                <a:spcPts val="480"/>
              </a:spcBef>
              <a:spcAft>
                <a:spcPts val="0"/>
              </a:spcAft>
              <a:buClr>
                <a:schemeClr val="accent3"/>
              </a:buClr>
              <a:buFont typeface="Noto Sans Symbols"/>
              <a:buNone/>
            </a:pPr>
            <a:r>
              <a:rPr b="1" i="0" lang="iw" sz="2400" u="none" cap="none" strike="noStrike">
                <a:solidFill>
                  <a:schemeClr val="dk1"/>
                </a:solidFill>
                <a:latin typeface="Arial"/>
                <a:ea typeface="Arial"/>
                <a:cs typeface="Arial"/>
                <a:sym typeface="Arial"/>
              </a:rPr>
              <a:t>אנרגית התנועה של יד השחקן עוברת</a:t>
            </a:r>
            <a:endParaRPr>
              <a:latin typeface="Arial"/>
              <a:ea typeface="Arial"/>
              <a:cs typeface="Arial"/>
              <a:sym typeface="Arial"/>
            </a:endParaRPr>
          </a:p>
          <a:p>
            <a:pPr indent="-274320" lvl="0" marL="274320" marR="0" rtl="1" algn="r">
              <a:spcBef>
                <a:spcPts val="480"/>
              </a:spcBef>
              <a:spcAft>
                <a:spcPts val="0"/>
              </a:spcAft>
              <a:buClr>
                <a:schemeClr val="accent3"/>
              </a:buClr>
              <a:buFont typeface="Noto Sans Symbols"/>
              <a:buNone/>
            </a:pPr>
            <a:r>
              <a:rPr b="1" i="0" lang="iw" sz="2400" u="none" cap="none" strike="noStrike">
                <a:solidFill>
                  <a:schemeClr val="dk1"/>
                </a:solidFill>
                <a:latin typeface="Arial"/>
                <a:ea typeface="Arial"/>
                <a:cs typeface="Arial"/>
                <a:sym typeface="Arial"/>
              </a:rPr>
              <a:t>לכדור ואיננה מומרת –היא נשארת אנרגית תנועה.</a:t>
            </a:r>
            <a:endParaRPr b="1" i="0" sz="2400" u="none" cap="none" strike="noStrike">
              <a:solidFill>
                <a:schemeClr val="dk1"/>
              </a:solidFill>
              <a:latin typeface="Arial"/>
              <a:ea typeface="Arial"/>
              <a:cs typeface="Arial"/>
              <a:sym typeface="Arial"/>
            </a:endParaRPr>
          </a:p>
        </p:txBody>
      </p:sp>
      <p:pic>
        <p:nvPicPr>
          <p:cNvPr descr="as2168" id="311" name="Google Shape;311;p42"/>
          <p:cNvPicPr preferRelativeResize="0"/>
          <p:nvPr/>
        </p:nvPicPr>
        <p:blipFill rotWithShape="1">
          <a:blip r:embed="rId3">
            <a:alphaModFix/>
          </a:blip>
          <a:srcRect b="0" l="0" r="0" t="0"/>
          <a:stretch/>
        </p:blipFill>
        <p:spPr>
          <a:xfrm>
            <a:off x="323850" y="2009775"/>
            <a:ext cx="1892400" cy="20895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5" name="Shape 315"/>
        <p:cNvGrpSpPr/>
        <p:nvPr/>
      </p:nvGrpSpPr>
      <p:grpSpPr>
        <a:xfrm>
          <a:off x="0" y="0"/>
          <a:ext cx="0" cy="0"/>
          <a:chOff x="0" y="0"/>
          <a:chExt cx="0" cy="0"/>
        </a:xfrm>
      </p:grpSpPr>
      <p:pic>
        <p:nvPicPr>
          <p:cNvPr descr="as2168" id="316" name="Google Shape;316;p43"/>
          <p:cNvPicPr preferRelativeResize="0"/>
          <p:nvPr/>
        </p:nvPicPr>
        <p:blipFill rotWithShape="1">
          <a:blip r:embed="rId3">
            <a:alphaModFix/>
          </a:blip>
          <a:srcRect b="0" l="0" r="0" t="0"/>
          <a:stretch/>
        </p:blipFill>
        <p:spPr>
          <a:xfrm>
            <a:off x="2051050" y="3053953"/>
            <a:ext cx="1892400" cy="2089500"/>
          </a:xfrm>
          <a:prstGeom prst="rect">
            <a:avLst/>
          </a:prstGeom>
          <a:noFill/>
          <a:ln>
            <a:noFill/>
          </a:ln>
        </p:spPr>
      </p:pic>
      <p:sp>
        <p:nvSpPr>
          <p:cNvPr id="317" name="Google Shape;317;p43"/>
          <p:cNvSpPr txBox="1"/>
          <p:nvPr>
            <p:ph idx="1" type="body"/>
          </p:nvPr>
        </p:nvSpPr>
        <p:spPr>
          <a:xfrm>
            <a:off x="601663" y="627460"/>
            <a:ext cx="8229600" cy="927600"/>
          </a:xfrm>
          <a:prstGeom prst="rect">
            <a:avLst/>
          </a:prstGeom>
          <a:noFill/>
          <a:ln>
            <a:noFill/>
          </a:ln>
        </p:spPr>
        <p:txBody>
          <a:bodyPr anchorCtr="0" anchor="t" bIns="45700" lIns="91425" spcFirstLastPara="1" rIns="91425" wrap="square" tIns="45700">
            <a:noAutofit/>
          </a:bodyPr>
          <a:lstStyle/>
          <a:p>
            <a:pPr indent="-274320" lvl="0" marL="274320" marR="0" rtl="1" algn="r">
              <a:lnSpc>
                <a:spcPct val="80000"/>
              </a:lnSpc>
              <a:spcBef>
                <a:spcPts val="0"/>
              </a:spcBef>
              <a:spcAft>
                <a:spcPts val="0"/>
              </a:spcAft>
              <a:buClr>
                <a:schemeClr val="accent3"/>
              </a:buClr>
              <a:buFont typeface="Noto Sans Symbols"/>
              <a:buNone/>
            </a:pPr>
            <a:r>
              <a:rPr b="0" i="0" lang="iw" sz="2800" u="none" cap="none" strike="noStrike">
                <a:solidFill>
                  <a:schemeClr val="lt1"/>
                </a:solidFill>
                <a:latin typeface="Candara"/>
                <a:ea typeface="Candara"/>
                <a:cs typeface="Candara"/>
                <a:sym typeface="Candara"/>
              </a:rPr>
              <a:t> </a:t>
            </a:r>
            <a:r>
              <a:rPr i="0" lang="iw" sz="2800" u="none" cap="none" strike="noStrike">
                <a:solidFill>
                  <a:schemeClr val="lt1"/>
                </a:solidFill>
                <a:latin typeface="Arial"/>
                <a:ea typeface="Arial"/>
                <a:cs typeface="Arial"/>
                <a:sym typeface="Arial"/>
              </a:rPr>
              <a:t>  </a:t>
            </a:r>
            <a:r>
              <a:rPr b="1" i="0" lang="iw" sz="2800" u="none" cap="none" strike="noStrike">
                <a:solidFill>
                  <a:schemeClr val="lt1"/>
                </a:solidFill>
                <a:latin typeface="Arial"/>
                <a:ea typeface="Arial"/>
                <a:cs typeface="Arial"/>
                <a:sym typeface="Arial"/>
              </a:rPr>
              <a:t>ניתן לתרגם את הדוגמה לתרשים אנרגיה – סכמה המתארת את השינוי באנרגיה.</a:t>
            </a:r>
            <a:endParaRPr>
              <a:latin typeface="Arial"/>
              <a:ea typeface="Arial"/>
              <a:cs typeface="Arial"/>
              <a:sym typeface="Arial"/>
            </a:endParaRPr>
          </a:p>
          <a:p>
            <a:pPr indent="-274320" lvl="0" marL="274320" marR="0" rtl="1" algn="r">
              <a:lnSpc>
                <a:spcPct val="80000"/>
              </a:lnSpc>
              <a:spcBef>
                <a:spcPts val="560"/>
              </a:spcBef>
              <a:spcAft>
                <a:spcPts val="0"/>
              </a:spcAft>
              <a:buClr>
                <a:schemeClr val="accent3"/>
              </a:buClr>
              <a:buFont typeface="Noto Sans Symbols"/>
              <a:buNone/>
            </a:pPr>
            <a:r>
              <a:rPr b="1" i="0" lang="iw" sz="2800" u="none" cap="none" strike="noStrike">
                <a:solidFill>
                  <a:schemeClr val="lt1"/>
                </a:solidFill>
                <a:latin typeface="Arial"/>
                <a:ea typeface="Arial"/>
                <a:cs typeface="Arial"/>
                <a:sym typeface="Arial"/>
              </a:rPr>
              <a:t>	כך:</a:t>
            </a:r>
            <a:endParaRPr b="1" i="0" sz="2800" u="none" cap="none" strike="noStrike">
              <a:solidFill>
                <a:schemeClr val="lt1"/>
              </a:solidFill>
              <a:latin typeface="Arial"/>
              <a:ea typeface="Arial"/>
              <a:cs typeface="Arial"/>
              <a:sym typeface="Arial"/>
            </a:endParaRPr>
          </a:p>
        </p:txBody>
      </p:sp>
      <p:sp>
        <p:nvSpPr>
          <p:cNvPr id="318" name="Google Shape;318;p43"/>
          <p:cNvSpPr/>
          <p:nvPr/>
        </p:nvSpPr>
        <p:spPr>
          <a:xfrm>
            <a:off x="3708400" y="2409825"/>
            <a:ext cx="2014500" cy="539400"/>
          </a:xfrm>
          <a:prstGeom prst="rect">
            <a:avLst/>
          </a:prstGeom>
          <a:solidFill>
            <a:srgbClr val="FFFF99"/>
          </a:solidFill>
          <a:ln cap="flat" cmpd="sng" w="9525">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lang="iw" sz="1800">
                <a:solidFill>
                  <a:srgbClr val="000000"/>
                </a:solidFill>
              </a:rPr>
              <a:t>אנרגיית תנועה של</a:t>
            </a:r>
            <a:endParaRPr/>
          </a:p>
          <a:p>
            <a:pPr indent="0" lvl="0" marL="0" marR="0" rtl="1" algn="ctr">
              <a:spcBef>
                <a:spcPts val="0"/>
              </a:spcBef>
              <a:spcAft>
                <a:spcPts val="0"/>
              </a:spcAft>
              <a:buNone/>
            </a:pPr>
            <a:r>
              <a:rPr b="1" lang="iw" sz="1800">
                <a:solidFill>
                  <a:srgbClr val="000000"/>
                </a:solidFill>
              </a:rPr>
              <a:t> הכדור</a:t>
            </a:r>
            <a:endParaRPr b="1" sz="1800">
              <a:solidFill>
                <a:srgbClr val="000000"/>
              </a:solidFill>
            </a:endParaRPr>
          </a:p>
        </p:txBody>
      </p:sp>
      <p:sp>
        <p:nvSpPr>
          <p:cNvPr id="319" name="Google Shape;319;p43"/>
          <p:cNvSpPr/>
          <p:nvPr/>
        </p:nvSpPr>
        <p:spPr>
          <a:xfrm>
            <a:off x="6227778" y="2409825"/>
            <a:ext cx="2447100" cy="539400"/>
          </a:xfrm>
          <a:prstGeom prst="rect">
            <a:avLst/>
          </a:prstGeom>
          <a:solidFill>
            <a:srgbClr val="FFFF99"/>
          </a:solidFill>
          <a:ln cap="flat" cmpd="sng" w="9525">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lang="iw" sz="1800">
                <a:solidFill>
                  <a:srgbClr val="000000"/>
                </a:solidFill>
              </a:rPr>
              <a:t>אנרגיית תנועה של יד</a:t>
            </a:r>
            <a:endParaRPr/>
          </a:p>
          <a:p>
            <a:pPr indent="0" lvl="0" marL="0" marR="0" rtl="1" algn="ctr">
              <a:spcBef>
                <a:spcPts val="0"/>
              </a:spcBef>
              <a:spcAft>
                <a:spcPts val="0"/>
              </a:spcAft>
              <a:buNone/>
            </a:pPr>
            <a:r>
              <a:rPr b="1" lang="iw" sz="1800">
                <a:solidFill>
                  <a:srgbClr val="000000"/>
                </a:solidFill>
              </a:rPr>
              <a:t> השחקן</a:t>
            </a:r>
            <a:endParaRPr b="1" sz="1800">
              <a:solidFill>
                <a:srgbClr val="000000"/>
              </a:solidFill>
            </a:endParaRPr>
          </a:p>
        </p:txBody>
      </p:sp>
      <p:cxnSp>
        <p:nvCxnSpPr>
          <p:cNvPr id="320" name="Google Shape;320;p43"/>
          <p:cNvCxnSpPr/>
          <p:nvPr/>
        </p:nvCxnSpPr>
        <p:spPr>
          <a:xfrm rot="10800000">
            <a:off x="5821425" y="2678906"/>
            <a:ext cx="360300" cy="0"/>
          </a:xfrm>
          <a:prstGeom prst="straightConnector1">
            <a:avLst/>
          </a:prstGeom>
          <a:noFill/>
          <a:ln cap="flat" cmpd="sng" w="57150">
            <a:solidFill>
              <a:schemeClr val="dk1"/>
            </a:solidFill>
            <a:prstDash val="solid"/>
            <a:round/>
            <a:headEnd len="sm" w="sm"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9"/>
                                        </p:tgtEl>
                                        <p:attrNameLst>
                                          <p:attrName>style.visibility</p:attrName>
                                        </p:attrNameLst>
                                      </p:cBhvr>
                                      <p:to>
                                        <p:strVal val="visible"/>
                                      </p:to>
                                    </p:set>
                                    <p:animEffect filter="fade" transition="in">
                                      <p:cBhvr>
                                        <p:cTn dur="500"/>
                                        <p:tgtEl>
                                          <p:spTgt spid="31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20"/>
                                        </p:tgtEl>
                                        <p:attrNameLst>
                                          <p:attrName>style.visibility</p:attrName>
                                        </p:attrNameLst>
                                      </p:cBhvr>
                                      <p:to>
                                        <p:strVal val="visible"/>
                                      </p:to>
                                    </p:set>
                                    <p:anim calcmode="lin" valueType="num">
                                      <p:cBhvr additive="base">
                                        <p:cTn dur="500"/>
                                        <p:tgtEl>
                                          <p:spTgt spid="320"/>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8"/>
                                        </p:tgtEl>
                                        <p:attrNameLst>
                                          <p:attrName>style.visibility</p:attrName>
                                        </p:attrNameLst>
                                      </p:cBhvr>
                                      <p:to>
                                        <p:strVal val="visible"/>
                                      </p:to>
                                    </p:set>
                                    <p:animEffect filter="fade" transition="in">
                                      <p:cBhvr>
                                        <p:cTn dur="500"/>
                                        <p:tgtEl>
                                          <p:spTgt spid="3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44"/>
          <p:cNvSpPr txBox="1"/>
          <p:nvPr>
            <p:ph idx="1" type="body"/>
          </p:nvPr>
        </p:nvSpPr>
        <p:spPr>
          <a:xfrm>
            <a:off x="0" y="465525"/>
            <a:ext cx="8949900" cy="3086100"/>
          </a:xfrm>
          <a:prstGeom prst="rect">
            <a:avLst/>
          </a:prstGeom>
          <a:noFill/>
          <a:ln>
            <a:noFill/>
          </a:ln>
        </p:spPr>
        <p:txBody>
          <a:bodyPr anchorCtr="0" anchor="t" bIns="45700" lIns="91425" spcFirstLastPara="1" rIns="91425" wrap="square" tIns="45700">
            <a:normAutofit lnSpcReduction="20000"/>
          </a:bodyPr>
          <a:lstStyle/>
          <a:p>
            <a:pPr indent="-293370" lvl="0" marL="274320" marR="0" rtl="1" algn="r">
              <a:spcBef>
                <a:spcPts val="0"/>
              </a:spcBef>
              <a:spcAft>
                <a:spcPts val="0"/>
              </a:spcAft>
              <a:buClr>
                <a:schemeClr val="accent3"/>
              </a:buClr>
              <a:buSzPts val="2700"/>
              <a:buFont typeface="Arial"/>
              <a:buChar char="❑"/>
            </a:pPr>
            <a:r>
              <a:rPr b="1" i="0" lang="iw" sz="2700" u="none" cap="none" strike="noStrike">
                <a:solidFill>
                  <a:schemeClr val="lt1"/>
                </a:solidFill>
                <a:latin typeface="Arial"/>
                <a:ea typeface="Arial"/>
                <a:cs typeface="Arial"/>
                <a:sym typeface="Arial"/>
              </a:rPr>
              <a:t> שינוי סוג האנרגיה (המרת אנרגיה) בלי מעבר לגוף אחר.</a:t>
            </a:r>
            <a:endParaRPr sz="2700">
              <a:latin typeface="Arial"/>
              <a:ea typeface="Arial"/>
              <a:cs typeface="Arial"/>
              <a:sym typeface="Arial"/>
            </a:endParaRPr>
          </a:p>
          <a:p>
            <a:pPr indent="-274320" lvl="0" marL="274320" marR="0" rtl="1" algn="r">
              <a:spcBef>
                <a:spcPts val="480"/>
              </a:spcBef>
              <a:spcAft>
                <a:spcPts val="0"/>
              </a:spcAft>
              <a:buClr>
                <a:schemeClr val="accent3"/>
              </a:buClr>
              <a:buFont typeface="Noto Sans Symbols"/>
              <a:buNone/>
            </a:pPr>
            <a:r>
              <a:t/>
            </a:r>
            <a:endParaRPr b="1" i="0" sz="2400" u="none" cap="none" strike="noStrike">
              <a:solidFill>
                <a:schemeClr val="hlink"/>
              </a:solidFill>
              <a:latin typeface="Candara"/>
              <a:ea typeface="Candara"/>
              <a:cs typeface="Candara"/>
              <a:sym typeface="Candara"/>
            </a:endParaRPr>
          </a:p>
          <a:p>
            <a:pPr indent="-274320" lvl="0" marL="274320" marR="0" rtl="1" algn="r">
              <a:spcBef>
                <a:spcPts val="480"/>
              </a:spcBef>
              <a:spcAft>
                <a:spcPts val="0"/>
              </a:spcAft>
              <a:buClr>
                <a:schemeClr val="accent3"/>
              </a:buClr>
              <a:buFont typeface="Noto Sans Symbols"/>
              <a:buNone/>
            </a:pPr>
            <a:r>
              <a:t/>
            </a:r>
            <a:endParaRPr b="1" i="0" sz="2400" u="none" cap="none" strike="noStrike">
              <a:solidFill>
                <a:schemeClr val="hlink"/>
              </a:solidFill>
              <a:latin typeface="Candara"/>
              <a:ea typeface="Candara"/>
              <a:cs typeface="Candara"/>
              <a:sym typeface="Candara"/>
            </a:endParaRPr>
          </a:p>
          <a:p>
            <a:pPr indent="-274320" lvl="0" marL="274320" marR="0" rtl="1" algn="r">
              <a:spcBef>
                <a:spcPts val="480"/>
              </a:spcBef>
              <a:spcAft>
                <a:spcPts val="0"/>
              </a:spcAft>
              <a:buClr>
                <a:schemeClr val="accent3"/>
              </a:buClr>
              <a:buFont typeface="Noto Sans Symbols"/>
              <a:buNone/>
            </a:pPr>
            <a:r>
              <a:rPr b="1" i="0" lang="iw" sz="2400" u="none" cap="none" strike="noStrike">
                <a:solidFill>
                  <a:schemeClr val="dk1"/>
                </a:solidFill>
                <a:latin typeface="Arial"/>
                <a:ea typeface="Arial"/>
                <a:cs typeface="Arial"/>
                <a:sym typeface="Arial"/>
              </a:rPr>
              <a:t>דוגמה: כדור נופל.</a:t>
            </a:r>
            <a:endParaRPr>
              <a:latin typeface="Arial"/>
              <a:ea typeface="Arial"/>
              <a:cs typeface="Arial"/>
              <a:sym typeface="Arial"/>
            </a:endParaRPr>
          </a:p>
          <a:p>
            <a:pPr indent="-274320" lvl="0" marL="274320" marR="0" rtl="1" algn="r">
              <a:spcBef>
                <a:spcPts val="480"/>
              </a:spcBef>
              <a:spcAft>
                <a:spcPts val="0"/>
              </a:spcAft>
              <a:buClr>
                <a:schemeClr val="accent3"/>
              </a:buClr>
              <a:buFont typeface="Noto Sans Symbols"/>
              <a:buNone/>
            </a:pPr>
            <a:r>
              <a:rPr b="1" i="0" lang="iw" sz="2400" u="none" cap="none" strike="noStrike">
                <a:solidFill>
                  <a:schemeClr val="dk1"/>
                </a:solidFill>
                <a:latin typeface="Arial"/>
                <a:ea typeface="Arial"/>
                <a:cs typeface="Arial"/>
                <a:sym typeface="Arial"/>
              </a:rPr>
              <a:t> </a:t>
            </a:r>
            <a:endParaRPr>
              <a:latin typeface="Arial"/>
              <a:ea typeface="Arial"/>
              <a:cs typeface="Arial"/>
              <a:sym typeface="Arial"/>
            </a:endParaRPr>
          </a:p>
          <a:p>
            <a:pPr indent="-274320" lvl="0" marL="274320" marR="0" rtl="1" algn="r">
              <a:spcBef>
                <a:spcPts val="480"/>
              </a:spcBef>
              <a:spcAft>
                <a:spcPts val="0"/>
              </a:spcAft>
              <a:buClr>
                <a:schemeClr val="accent3"/>
              </a:buClr>
              <a:buFont typeface="Noto Sans Symbols"/>
              <a:buNone/>
            </a:pPr>
            <a:r>
              <a:rPr b="1" i="0" lang="iw" sz="2400" u="none" cap="none" strike="noStrike">
                <a:solidFill>
                  <a:schemeClr val="dk1"/>
                </a:solidFill>
                <a:latin typeface="Arial"/>
                <a:ea typeface="Arial"/>
                <a:cs typeface="Arial"/>
                <a:sym typeface="Arial"/>
              </a:rPr>
              <a:t>ההמרה:</a:t>
            </a:r>
            <a:endParaRPr>
              <a:latin typeface="Arial"/>
              <a:ea typeface="Arial"/>
              <a:cs typeface="Arial"/>
              <a:sym typeface="Arial"/>
            </a:endParaRPr>
          </a:p>
          <a:p>
            <a:pPr indent="-274320" lvl="0" marL="274320" marR="0" rtl="1" algn="r">
              <a:spcBef>
                <a:spcPts val="480"/>
              </a:spcBef>
              <a:spcAft>
                <a:spcPts val="0"/>
              </a:spcAft>
              <a:buClr>
                <a:schemeClr val="accent3"/>
              </a:buClr>
              <a:buFont typeface="Noto Sans Symbols"/>
              <a:buNone/>
            </a:pPr>
            <a:r>
              <a:rPr b="1" i="0" lang="iw" sz="2400" u="none" cap="none" strike="noStrike">
                <a:solidFill>
                  <a:schemeClr val="dk1"/>
                </a:solidFill>
                <a:latin typeface="Arial"/>
                <a:ea typeface="Arial"/>
                <a:cs typeface="Arial"/>
                <a:sym typeface="Arial"/>
              </a:rPr>
              <a:t>אנרגית גובה של הכדור</a:t>
            </a:r>
            <a:endParaRPr>
              <a:latin typeface="Arial"/>
              <a:ea typeface="Arial"/>
              <a:cs typeface="Arial"/>
              <a:sym typeface="Arial"/>
            </a:endParaRPr>
          </a:p>
          <a:p>
            <a:pPr indent="-274320" lvl="0" marL="274320" marR="0" rtl="1" algn="r">
              <a:spcBef>
                <a:spcPts val="480"/>
              </a:spcBef>
              <a:spcAft>
                <a:spcPts val="0"/>
              </a:spcAft>
              <a:buClr>
                <a:schemeClr val="accent3"/>
              </a:buClr>
              <a:buFont typeface="Noto Sans Symbols"/>
              <a:buNone/>
            </a:pPr>
            <a:r>
              <a:rPr b="1" i="0" lang="iw" sz="2400" u="none" cap="none" strike="noStrike">
                <a:solidFill>
                  <a:schemeClr val="dk1"/>
                </a:solidFill>
                <a:latin typeface="Arial"/>
                <a:ea typeface="Arial"/>
                <a:cs typeface="Arial"/>
                <a:sym typeface="Arial"/>
              </a:rPr>
              <a:t>מומרת לאנרגית תנועה שלו.</a:t>
            </a:r>
            <a:endParaRPr b="1" i="0" sz="2400" u="none" cap="none" strike="noStrike">
              <a:solidFill>
                <a:schemeClr val="dk1"/>
              </a:solidFill>
              <a:latin typeface="Arial"/>
              <a:ea typeface="Arial"/>
              <a:cs typeface="Arial"/>
              <a:sym typeface="Arial"/>
            </a:endParaRPr>
          </a:p>
        </p:txBody>
      </p:sp>
      <p:sp>
        <p:nvSpPr>
          <p:cNvPr id="326" name="Google Shape;326;p44"/>
          <p:cNvSpPr/>
          <p:nvPr/>
        </p:nvSpPr>
        <p:spPr>
          <a:xfrm>
            <a:off x="5547200" y="4247241"/>
            <a:ext cx="1871700" cy="539400"/>
          </a:xfrm>
          <a:prstGeom prst="rect">
            <a:avLst/>
          </a:prstGeom>
          <a:solidFill>
            <a:srgbClr val="FFFF99"/>
          </a:solidFill>
          <a:ln cap="flat" cmpd="sng" w="9525">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lang="iw" sz="1800">
                <a:solidFill>
                  <a:srgbClr val="000000"/>
                </a:solidFill>
              </a:rPr>
              <a:t>אנרגיית גובה של</a:t>
            </a:r>
            <a:endParaRPr/>
          </a:p>
          <a:p>
            <a:pPr indent="0" lvl="0" marL="0" marR="0" rtl="1" algn="ctr">
              <a:spcBef>
                <a:spcPts val="0"/>
              </a:spcBef>
              <a:spcAft>
                <a:spcPts val="0"/>
              </a:spcAft>
              <a:buNone/>
            </a:pPr>
            <a:r>
              <a:rPr b="1" lang="iw" sz="1800">
                <a:solidFill>
                  <a:srgbClr val="000000"/>
                </a:solidFill>
              </a:rPr>
              <a:t> הכדור</a:t>
            </a:r>
            <a:endParaRPr b="1" sz="1800">
              <a:solidFill>
                <a:srgbClr val="000000"/>
              </a:solidFill>
            </a:endParaRPr>
          </a:p>
        </p:txBody>
      </p:sp>
      <p:cxnSp>
        <p:nvCxnSpPr>
          <p:cNvPr id="327" name="Google Shape;327;p44"/>
          <p:cNvCxnSpPr/>
          <p:nvPr/>
        </p:nvCxnSpPr>
        <p:spPr>
          <a:xfrm rot="10800000">
            <a:off x="4813038" y="4461888"/>
            <a:ext cx="360300" cy="0"/>
          </a:xfrm>
          <a:prstGeom prst="straightConnector1">
            <a:avLst/>
          </a:prstGeom>
          <a:noFill/>
          <a:ln cap="flat" cmpd="sng" w="57150">
            <a:solidFill>
              <a:schemeClr val="dk1"/>
            </a:solidFill>
            <a:prstDash val="solid"/>
            <a:round/>
            <a:headEnd len="sm" w="sm" type="none"/>
            <a:tailEnd len="med" w="med" type="triangle"/>
          </a:ln>
        </p:spPr>
      </p:cxnSp>
      <p:sp>
        <p:nvSpPr>
          <p:cNvPr id="328" name="Google Shape;328;p44"/>
          <p:cNvSpPr/>
          <p:nvPr/>
        </p:nvSpPr>
        <p:spPr>
          <a:xfrm>
            <a:off x="2744775" y="4192200"/>
            <a:ext cx="2016000" cy="539400"/>
          </a:xfrm>
          <a:prstGeom prst="rect">
            <a:avLst/>
          </a:prstGeom>
          <a:solidFill>
            <a:srgbClr val="FFFF99"/>
          </a:solidFill>
          <a:ln cap="flat" cmpd="sng" w="9525">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lang="iw" sz="1800">
                <a:solidFill>
                  <a:srgbClr val="000000"/>
                </a:solidFill>
              </a:rPr>
              <a:t>אנרגיית תנועה של</a:t>
            </a:r>
            <a:endParaRPr/>
          </a:p>
          <a:p>
            <a:pPr indent="0" lvl="0" marL="0" marR="0" rtl="1" algn="ctr">
              <a:spcBef>
                <a:spcPts val="0"/>
              </a:spcBef>
              <a:spcAft>
                <a:spcPts val="0"/>
              </a:spcAft>
              <a:buNone/>
            </a:pPr>
            <a:r>
              <a:rPr b="1" lang="iw" sz="1800">
                <a:solidFill>
                  <a:srgbClr val="000000"/>
                </a:solidFill>
              </a:rPr>
              <a:t> הכדור</a:t>
            </a:r>
            <a:endParaRPr b="1" sz="1800">
              <a:solidFill>
                <a:srgbClr val="000000"/>
              </a:solidFill>
            </a:endParaRPr>
          </a:p>
        </p:txBody>
      </p:sp>
      <p:pic>
        <p:nvPicPr>
          <p:cNvPr id="329" name="Google Shape;329;p44">
            <a:hlinkClick r:id="rId3"/>
          </p:cNvPr>
          <p:cNvPicPr preferRelativeResize="0"/>
          <p:nvPr/>
        </p:nvPicPr>
        <p:blipFill>
          <a:blip r:embed="rId4">
            <a:alphaModFix/>
          </a:blip>
          <a:stretch>
            <a:fillRect/>
          </a:stretch>
        </p:blipFill>
        <p:spPr>
          <a:xfrm>
            <a:off x="1525075" y="1672275"/>
            <a:ext cx="2960349" cy="19926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6"/>
                                        </p:tgtEl>
                                        <p:attrNameLst>
                                          <p:attrName>style.visibility</p:attrName>
                                        </p:attrNameLst>
                                      </p:cBhvr>
                                      <p:to>
                                        <p:strVal val="visible"/>
                                      </p:to>
                                    </p:set>
                                    <p:animEffect filter="fade" transition="in">
                                      <p:cBhvr>
                                        <p:cTn dur="500"/>
                                        <p:tgtEl>
                                          <p:spTgt spid="32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27"/>
                                        </p:tgtEl>
                                        <p:attrNameLst>
                                          <p:attrName>style.visibility</p:attrName>
                                        </p:attrNameLst>
                                      </p:cBhvr>
                                      <p:to>
                                        <p:strVal val="visible"/>
                                      </p:to>
                                    </p:set>
                                    <p:anim calcmode="lin" valueType="num">
                                      <p:cBhvr additive="base">
                                        <p:cTn dur="500"/>
                                        <p:tgtEl>
                                          <p:spTgt spid="327"/>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8"/>
                                        </p:tgtEl>
                                        <p:attrNameLst>
                                          <p:attrName>style.visibility</p:attrName>
                                        </p:attrNameLst>
                                      </p:cBhvr>
                                      <p:to>
                                        <p:strVal val="visible"/>
                                      </p:to>
                                    </p:set>
                                    <p:animEffect filter="fade" transition="in">
                                      <p:cBhvr>
                                        <p:cTn dur="500"/>
                                        <p:tgtEl>
                                          <p:spTgt spid="3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45"/>
          <p:cNvSpPr txBox="1"/>
          <p:nvPr>
            <p:ph idx="1" type="body"/>
          </p:nvPr>
        </p:nvSpPr>
        <p:spPr>
          <a:xfrm>
            <a:off x="-53975" y="735550"/>
            <a:ext cx="8964600" cy="30861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Clr>
                <a:schemeClr val="accent3"/>
              </a:buClr>
              <a:buFont typeface="Noto Sans Symbols"/>
              <a:buNone/>
            </a:pPr>
            <a:r>
              <a:rPr b="1" i="0" lang="iw" sz="2400" u="none" cap="none" strike="noStrike">
                <a:solidFill>
                  <a:schemeClr val="lt1"/>
                </a:solidFill>
                <a:latin typeface="Arial"/>
                <a:ea typeface="Arial"/>
                <a:cs typeface="Arial"/>
                <a:sym typeface="Arial"/>
              </a:rPr>
              <a:t>המרת האנרגיה תוך מעברה לגוף אחר.</a:t>
            </a:r>
            <a:endParaRPr>
              <a:latin typeface="Arial"/>
              <a:ea typeface="Arial"/>
              <a:cs typeface="Arial"/>
              <a:sym typeface="Arial"/>
            </a:endParaRPr>
          </a:p>
          <a:p>
            <a:pPr indent="-274320" lvl="0" marL="274320" marR="0" rtl="1" algn="r">
              <a:spcBef>
                <a:spcPts val="480"/>
              </a:spcBef>
              <a:spcAft>
                <a:spcPts val="0"/>
              </a:spcAft>
              <a:buClr>
                <a:schemeClr val="accent3"/>
              </a:buClr>
              <a:buFont typeface="Noto Sans Symbols"/>
              <a:buNone/>
            </a:pPr>
            <a:r>
              <a:t/>
            </a:r>
            <a:endParaRPr b="1" i="0" sz="2400" u="none" cap="none" strike="noStrike">
              <a:solidFill>
                <a:schemeClr val="hlink"/>
              </a:solidFill>
              <a:latin typeface="Arial"/>
              <a:ea typeface="Arial"/>
              <a:cs typeface="Arial"/>
              <a:sym typeface="Arial"/>
            </a:endParaRPr>
          </a:p>
          <a:p>
            <a:pPr indent="-274320" lvl="0" marL="274320" marR="0" rtl="1" algn="r">
              <a:spcBef>
                <a:spcPts val="480"/>
              </a:spcBef>
              <a:spcAft>
                <a:spcPts val="0"/>
              </a:spcAft>
              <a:buClr>
                <a:schemeClr val="accent3"/>
              </a:buClr>
              <a:buFont typeface="Noto Sans Symbols"/>
              <a:buNone/>
            </a:pPr>
            <a:r>
              <a:rPr b="1" i="0" lang="iw" sz="1900" u="none" cap="none" strike="noStrike">
                <a:solidFill>
                  <a:schemeClr val="dk1"/>
                </a:solidFill>
                <a:latin typeface="Arial"/>
                <a:ea typeface="Arial"/>
                <a:cs typeface="Arial"/>
                <a:sym typeface="Arial"/>
              </a:rPr>
              <a:t>דוגמה: חימום מים על ידי השמש</a:t>
            </a:r>
            <a:endParaRPr sz="1900">
              <a:latin typeface="Arial"/>
              <a:ea typeface="Arial"/>
              <a:cs typeface="Arial"/>
              <a:sym typeface="Arial"/>
            </a:endParaRPr>
          </a:p>
          <a:p>
            <a:pPr indent="0" lvl="0" marL="0" marR="0" rtl="1" algn="r">
              <a:spcBef>
                <a:spcPts val="480"/>
              </a:spcBef>
              <a:spcAft>
                <a:spcPts val="0"/>
              </a:spcAft>
              <a:buClr>
                <a:schemeClr val="accent3"/>
              </a:buClr>
              <a:buFont typeface="Noto Sans Symbols"/>
              <a:buNone/>
            </a:pPr>
            <a:r>
              <a:rPr b="1" i="0" lang="iw" sz="1900" u="none" cap="none" strike="noStrike">
                <a:solidFill>
                  <a:schemeClr val="dk1"/>
                </a:solidFill>
                <a:latin typeface="Arial"/>
                <a:ea typeface="Arial"/>
                <a:cs typeface="Arial"/>
                <a:sym typeface="Arial"/>
              </a:rPr>
              <a:t>אנרגית הקרינה של השמש מומרת לחום של המים תוך כדי מעברה למתקן המים החמים.</a:t>
            </a:r>
            <a:endParaRPr b="1" i="0" sz="1900" u="none" cap="none" strike="noStrike">
              <a:solidFill>
                <a:schemeClr val="dk1"/>
              </a:solidFill>
              <a:latin typeface="Arial"/>
              <a:ea typeface="Arial"/>
              <a:cs typeface="Arial"/>
              <a:sym typeface="Arial"/>
            </a:endParaRPr>
          </a:p>
        </p:txBody>
      </p:sp>
      <p:sp>
        <p:nvSpPr>
          <p:cNvPr id="335" name="Google Shape;335;p45"/>
          <p:cNvSpPr/>
          <p:nvPr/>
        </p:nvSpPr>
        <p:spPr>
          <a:xfrm>
            <a:off x="6156176" y="3902143"/>
            <a:ext cx="1871700" cy="539400"/>
          </a:xfrm>
          <a:prstGeom prst="rect">
            <a:avLst/>
          </a:prstGeom>
          <a:solidFill>
            <a:srgbClr val="FFFF99"/>
          </a:solidFill>
          <a:ln cap="flat" cmpd="sng" w="9525">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lang="iw" sz="1800">
                <a:solidFill>
                  <a:srgbClr val="000000"/>
                </a:solidFill>
              </a:rPr>
              <a:t>אנרגיית קרינה של</a:t>
            </a:r>
            <a:endParaRPr/>
          </a:p>
          <a:p>
            <a:pPr indent="0" lvl="0" marL="0" marR="0" rtl="1" algn="ctr">
              <a:spcBef>
                <a:spcPts val="0"/>
              </a:spcBef>
              <a:spcAft>
                <a:spcPts val="0"/>
              </a:spcAft>
              <a:buNone/>
            </a:pPr>
            <a:r>
              <a:rPr b="1" lang="iw" sz="1800">
                <a:solidFill>
                  <a:srgbClr val="000000"/>
                </a:solidFill>
              </a:rPr>
              <a:t> השמש</a:t>
            </a:r>
            <a:endParaRPr b="1" sz="1800">
              <a:solidFill>
                <a:srgbClr val="000000"/>
              </a:solidFill>
            </a:endParaRPr>
          </a:p>
        </p:txBody>
      </p:sp>
      <p:cxnSp>
        <p:nvCxnSpPr>
          <p:cNvPr id="336" name="Google Shape;336;p45"/>
          <p:cNvCxnSpPr/>
          <p:nvPr/>
        </p:nvCxnSpPr>
        <p:spPr>
          <a:xfrm rot="10800000">
            <a:off x="5580174" y="4152846"/>
            <a:ext cx="360300" cy="0"/>
          </a:xfrm>
          <a:prstGeom prst="straightConnector1">
            <a:avLst/>
          </a:prstGeom>
          <a:noFill/>
          <a:ln cap="flat" cmpd="sng" w="57150">
            <a:solidFill>
              <a:schemeClr val="dk1"/>
            </a:solidFill>
            <a:prstDash val="solid"/>
            <a:round/>
            <a:headEnd len="sm" w="sm" type="none"/>
            <a:tailEnd len="med" w="med" type="triangle"/>
          </a:ln>
        </p:spPr>
      </p:cxnSp>
      <p:sp>
        <p:nvSpPr>
          <p:cNvPr id="337" name="Google Shape;337;p45"/>
          <p:cNvSpPr/>
          <p:nvPr/>
        </p:nvSpPr>
        <p:spPr>
          <a:xfrm>
            <a:off x="3563938" y="3894538"/>
            <a:ext cx="1871700" cy="539400"/>
          </a:xfrm>
          <a:prstGeom prst="rect">
            <a:avLst/>
          </a:prstGeom>
          <a:solidFill>
            <a:srgbClr val="FFFF99"/>
          </a:solidFill>
          <a:ln cap="flat" cmpd="sng" w="9525">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lang="iw" sz="1800">
                <a:solidFill>
                  <a:srgbClr val="000000"/>
                </a:solidFill>
              </a:rPr>
              <a:t>חום של </a:t>
            </a:r>
            <a:endParaRPr/>
          </a:p>
          <a:p>
            <a:pPr indent="0" lvl="0" marL="0" marR="0" rtl="1" algn="ctr">
              <a:spcBef>
                <a:spcPts val="0"/>
              </a:spcBef>
              <a:spcAft>
                <a:spcPts val="0"/>
              </a:spcAft>
              <a:buNone/>
            </a:pPr>
            <a:r>
              <a:rPr b="1" lang="iw" sz="1800">
                <a:solidFill>
                  <a:srgbClr val="000000"/>
                </a:solidFill>
              </a:rPr>
              <a:t>המים</a:t>
            </a:r>
            <a:endParaRPr b="1" sz="1800">
              <a:solidFill>
                <a:srgbClr val="000000"/>
              </a:solidFill>
            </a:endParaRPr>
          </a:p>
        </p:txBody>
      </p:sp>
      <p:pic>
        <p:nvPicPr>
          <p:cNvPr descr="simplesdhw" id="338" name="Google Shape;338;p45"/>
          <p:cNvPicPr preferRelativeResize="0"/>
          <p:nvPr/>
        </p:nvPicPr>
        <p:blipFill rotWithShape="1">
          <a:blip r:embed="rId3">
            <a:alphaModFix/>
          </a:blip>
          <a:srcRect b="0" l="0" r="0" t="0"/>
          <a:stretch/>
        </p:blipFill>
        <p:spPr>
          <a:xfrm>
            <a:off x="1052458" y="2645640"/>
            <a:ext cx="2428800" cy="1507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5"/>
                                        </p:tgtEl>
                                        <p:attrNameLst>
                                          <p:attrName>style.visibility</p:attrName>
                                        </p:attrNameLst>
                                      </p:cBhvr>
                                      <p:to>
                                        <p:strVal val="visible"/>
                                      </p:to>
                                    </p:set>
                                    <p:animEffect filter="fade" transition="in">
                                      <p:cBhvr>
                                        <p:cTn dur="500"/>
                                        <p:tgtEl>
                                          <p:spTgt spid="33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36"/>
                                        </p:tgtEl>
                                        <p:attrNameLst>
                                          <p:attrName>style.visibility</p:attrName>
                                        </p:attrNameLst>
                                      </p:cBhvr>
                                      <p:to>
                                        <p:strVal val="visible"/>
                                      </p:to>
                                    </p:set>
                                    <p:anim calcmode="lin" valueType="num">
                                      <p:cBhvr additive="base">
                                        <p:cTn dur="500"/>
                                        <p:tgtEl>
                                          <p:spTgt spid="336"/>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7"/>
                                        </p:tgtEl>
                                        <p:attrNameLst>
                                          <p:attrName>style.visibility</p:attrName>
                                        </p:attrNameLst>
                                      </p:cBhvr>
                                      <p:to>
                                        <p:strVal val="visible"/>
                                      </p:to>
                                    </p:set>
                                    <p:animEffect filter="fade" transition="in">
                                      <p:cBhvr>
                                        <p:cTn dur="500"/>
                                        <p:tgtEl>
                                          <p:spTgt spid="3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46"/>
          <p:cNvSpPr txBox="1"/>
          <p:nvPr>
            <p:ph idx="1" type="body"/>
          </p:nvPr>
        </p:nvSpPr>
        <p:spPr>
          <a:xfrm>
            <a:off x="872067" y="2006600"/>
            <a:ext cx="7408200" cy="2588100"/>
          </a:xfrm>
          <a:prstGeom prst="rect">
            <a:avLst/>
          </a:prstGeom>
        </p:spPr>
        <p:txBody>
          <a:bodyPr anchorCtr="0" anchor="t" bIns="91425" lIns="91425" spcFirstLastPara="1" rIns="91425" wrap="square" tIns="91425">
            <a:noAutofit/>
          </a:bodyPr>
          <a:lstStyle/>
          <a:p>
            <a:pPr indent="0" lvl="0" marL="0" rtl="0" algn="l">
              <a:spcBef>
                <a:spcPts val="480"/>
              </a:spcBef>
              <a:spcAft>
                <a:spcPts val="0"/>
              </a:spcAft>
              <a:buNone/>
            </a:pPr>
            <a:r>
              <a:t/>
            </a:r>
            <a:endParaRPr/>
          </a:p>
        </p:txBody>
      </p:sp>
      <p:sp>
        <p:nvSpPr>
          <p:cNvPr id="344" name="Google Shape;344;p46"/>
          <p:cNvSpPr txBox="1"/>
          <p:nvPr>
            <p:ph type="title"/>
          </p:nvPr>
        </p:nvSpPr>
        <p:spPr>
          <a:xfrm>
            <a:off x="457200" y="253746"/>
            <a:ext cx="8229600" cy="939600"/>
          </a:xfrm>
          <a:prstGeom prst="rect">
            <a:avLst/>
          </a:prstGeom>
        </p:spPr>
        <p:txBody>
          <a:bodyPr anchorCtr="0" anchor="ctr" bIns="91425" lIns="91425" spcFirstLastPara="1" rIns="91425" wrap="square" tIns="91425">
            <a:noAutofit/>
          </a:bodyPr>
          <a:lstStyle/>
          <a:p>
            <a:pPr indent="0" lvl="0" marL="0" rtl="1" algn="ctr">
              <a:spcBef>
                <a:spcPts val="0"/>
              </a:spcBef>
              <a:spcAft>
                <a:spcPts val="0"/>
              </a:spcAft>
              <a:buNone/>
            </a:pPr>
            <a:r>
              <a:rPr lang="iw">
                <a:latin typeface="Arial"/>
                <a:ea typeface="Arial"/>
                <a:cs typeface="Arial"/>
                <a:sym typeface="Arial"/>
              </a:rPr>
              <a:t>מכונת רוב גולדברג</a:t>
            </a:r>
            <a:endParaRPr>
              <a:latin typeface="Arial"/>
              <a:ea typeface="Arial"/>
              <a:cs typeface="Arial"/>
              <a:sym typeface="Arial"/>
            </a:endParaRPr>
          </a:p>
        </p:txBody>
      </p:sp>
      <p:pic>
        <p:nvPicPr>
          <p:cNvPr id="345" name="Google Shape;345;p46">
            <a:hlinkClick r:id="rId3"/>
          </p:cNvPr>
          <p:cNvPicPr preferRelativeResize="0"/>
          <p:nvPr/>
        </p:nvPicPr>
        <p:blipFill>
          <a:blip r:embed="rId4">
            <a:alphaModFix/>
          </a:blip>
          <a:stretch>
            <a:fillRect/>
          </a:stretch>
        </p:blipFill>
        <p:spPr>
          <a:xfrm>
            <a:off x="715675" y="2135200"/>
            <a:ext cx="4679501" cy="2527151"/>
          </a:xfrm>
          <a:prstGeom prst="rect">
            <a:avLst/>
          </a:prstGeom>
          <a:noFill/>
          <a:ln>
            <a:noFill/>
          </a:ln>
        </p:spPr>
      </p:pic>
      <p:pic>
        <p:nvPicPr>
          <p:cNvPr id="346" name="Google Shape;346;p46">
            <a:hlinkClick r:id="rId5"/>
          </p:cNvPr>
          <p:cNvPicPr preferRelativeResize="0"/>
          <p:nvPr/>
        </p:nvPicPr>
        <p:blipFill>
          <a:blip r:embed="rId6">
            <a:alphaModFix/>
          </a:blip>
          <a:stretch>
            <a:fillRect/>
          </a:stretch>
        </p:blipFill>
        <p:spPr>
          <a:xfrm>
            <a:off x="6284087" y="2135200"/>
            <a:ext cx="1672212" cy="2588100"/>
          </a:xfrm>
          <a:prstGeom prst="rect">
            <a:avLst/>
          </a:prstGeom>
          <a:noFill/>
          <a:ln>
            <a:noFill/>
          </a:ln>
        </p:spPr>
      </p:pic>
      <p:sp>
        <p:nvSpPr>
          <p:cNvPr id="347" name="Google Shape;347;p46"/>
          <p:cNvSpPr txBox="1"/>
          <p:nvPr/>
        </p:nvSpPr>
        <p:spPr>
          <a:xfrm>
            <a:off x="264175" y="1321275"/>
            <a:ext cx="8615100" cy="7707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iw" sz="2000">
                <a:solidFill>
                  <a:srgbClr val="202122"/>
                </a:solidFill>
                <a:highlight>
                  <a:srgbClr val="FFFFFF"/>
                </a:highlight>
              </a:rPr>
              <a:t>מכונת רוב גולדברג:</a:t>
            </a:r>
            <a:r>
              <a:rPr lang="iw" sz="2000">
                <a:solidFill>
                  <a:srgbClr val="202122"/>
                </a:solidFill>
                <a:highlight>
                  <a:srgbClr val="FFFFFF"/>
                </a:highlight>
              </a:rPr>
              <a:t> מערכת המורכבת מחלקים רבים ולעתים שונים באופיים, המבצעת תהליך ארוך, צעד אחר צעד, בתגובת שרשרת על מנת לקבל בסופו פעולה פשוטה</a:t>
            </a:r>
            <a:r>
              <a:rPr lang="iw" sz="1100">
                <a:solidFill>
                  <a:schemeClr val="dk1"/>
                </a:solidFill>
              </a:rPr>
              <a:t> </a:t>
            </a:r>
            <a:endParaRPr sz="2400">
              <a:solidFill>
                <a:schemeClr val="dk2"/>
              </a:solidFill>
              <a:latin typeface="Candara"/>
              <a:ea typeface="Candara"/>
              <a:cs typeface="Candara"/>
              <a:sym typeface="Candara"/>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47"/>
          <p:cNvSpPr txBox="1"/>
          <p:nvPr>
            <p:ph idx="1" type="body"/>
          </p:nvPr>
        </p:nvSpPr>
        <p:spPr>
          <a:xfrm>
            <a:off x="204788" y="501147"/>
            <a:ext cx="8229600" cy="5739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Clr>
                <a:schemeClr val="accent3"/>
              </a:buClr>
              <a:buFont typeface="Noto Sans Symbols"/>
              <a:buNone/>
            </a:pPr>
            <a:r>
              <a:rPr b="1" i="0" lang="iw" sz="2500" u="none" cap="none" strike="noStrike">
                <a:solidFill>
                  <a:schemeClr val="lt1"/>
                </a:solidFill>
                <a:latin typeface="Arial"/>
                <a:ea typeface="Arial"/>
                <a:cs typeface="Arial"/>
                <a:sym typeface="Arial"/>
              </a:rPr>
              <a:t>המרות האנרגיה מאפשרות את ניצול האנרגיה לתועלתנו.</a:t>
            </a:r>
            <a:endParaRPr b="1" i="0" sz="2500" u="none" cap="none" strike="noStrike">
              <a:solidFill>
                <a:schemeClr val="lt1"/>
              </a:solidFill>
              <a:latin typeface="Arial"/>
              <a:ea typeface="Arial"/>
              <a:cs typeface="Arial"/>
              <a:sym typeface="Arial"/>
            </a:endParaRPr>
          </a:p>
        </p:txBody>
      </p:sp>
      <p:sp>
        <p:nvSpPr>
          <p:cNvPr id="353" name="Google Shape;353;p47"/>
          <p:cNvSpPr txBox="1"/>
          <p:nvPr/>
        </p:nvSpPr>
        <p:spPr>
          <a:xfrm>
            <a:off x="2170000" y="1236200"/>
            <a:ext cx="4537200" cy="37578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b="1" sz="1800">
              <a:solidFill>
                <a:schemeClr val="hlink"/>
              </a:solidFill>
              <a:latin typeface="Arial Black"/>
              <a:ea typeface="Arial Black"/>
              <a:cs typeface="Arial Black"/>
              <a:sym typeface="Arial Black"/>
            </a:endParaRPr>
          </a:p>
          <a:p>
            <a:pPr indent="0" lvl="0" marL="0" marR="0" rtl="1" algn="r">
              <a:spcBef>
                <a:spcPts val="0"/>
              </a:spcBef>
              <a:spcAft>
                <a:spcPts val="0"/>
              </a:spcAft>
              <a:buNone/>
            </a:pPr>
            <a:r>
              <a:t/>
            </a:r>
            <a:endParaRPr b="1" sz="1800">
              <a:solidFill>
                <a:schemeClr val="hlink"/>
              </a:solidFill>
              <a:latin typeface="Arial Black"/>
              <a:ea typeface="Arial Black"/>
              <a:cs typeface="Arial Black"/>
              <a:sym typeface="Arial Black"/>
            </a:endParaRPr>
          </a:p>
          <a:p>
            <a:pPr indent="0" lvl="0" marL="0" marR="0" rtl="1" algn="r">
              <a:spcBef>
                <a:spcPts val="0"/>
              </a:spcBef>
              <a:spcAft>
                <a:spcPts val="0"/>
              </a:spcAft>
              <a:buNone/>
            </a:pPr>
            <a:r>
              <a:rPr b="1" lang="iw" sz="1800">
                <a:solidFill>
                  <a:schemeClr val="hlink"/>
                </a:solidFill>
              </a:rPr>
              <a:t>דוגמאות: </a:t>
            </a:r>
            <a:endParaRPr b="1" sz="1800">
              <a:solidFill>
                <a:schemeClr val="hlink"/>
              </a:solidFill>
            </a:endParaRPr>
          </a:p>
          <a:p>
            <a:pPr indent="0" lvl="0" marL="0" marR="0" rtl="1" algn="r">
              <a:spcBef>
                <a:spcPts val="0"/>
              </a:spcBef>
              <a:spcAft>
                <a:spcPts val="0"/>
              </a:spcAft>
              <a:buNone/>
            </a:pPr>
            <a:r>
              <a:rPr b="1" lang="iw" sz="1800">
                <a:solidFill>
                  <a:schemeClr val="hlink"/>
                </a:solidFill>
              </a:rPr>
              <a:t>קנקן חשמלי פועל </a:t>
            </a:r>
            <a:endParaRPr/>
          </a:p>
          <a:p>
            <a:pPr indent="0" lvl="0" marL="0" marR="0" rtl="1" algn="r">
              <a:spcBef>
                <a:spcPts val="0"/>
              </a:spcBef>
              <a:spcAft>
                <a:spcPts val="0"/>
              </a:spcAft>
              <a:buNone/>
            </a:pPr>
            <a:r>
              <a:t/>
            </a:r>
            <a:endParaRPr b="1" sz="1800">
              <a:solidFill>
                <a:schemeClr val="hlink"/>
              </a:solidFill>
              <a:latin typeface="Arial Black"/>
              <a:ea typeface="Arial Black"/>
              <a:cs typeface="Arial Black"/>
              <a:sym typeface="Arial Black"/>
            </a:endParaRPr>
          </a:p>
          <a:p>
            <a:pPr indent="0" lvl="0" marL="0" marR="0" rtl="1" algn="r">
              <a:spcBef>
                <a:spcPts val="0"/>
              </a:spcBef>
              <a:spcAft>
                <a:spcPts val="0"/>
              </a:spcAft>
              <a:buNone/>
            </a:pPr>
            <a:r>
              <a:t/>
            </a:r>
            <a:endParaRPr b="1" sz="1800">
              <a:solidFill>
                <a:schemeClr val="hlink"/>
              </a:solidFill>
              <a:latin typeface="Arial Black"/>
              <a:ea typeface="Arial Black"/>
              <a:cs typeface="Arial Black"/>
              <a:sym typeface="Arial Black"/>
            </a:endParaRPr>
          </a:p>
          <a:p>
            <a:pPr indent="0" lvl="0" marL="0" marR="0" rtl="1" algn="r">
              <a:spcBef>
                <a:spcPts val="0"/>
              </a:spcBef>
              <a:spcAft>
                <a:spcPts val="0"/>
              </a:spcAft>
              <a:buNone/>
            </a:pPr>
            <a:r>
              <a:rPr b="1" lang="iw" sz="1800">
                <a:solidFill>
                  <a:schemeClr val="hlink"/>
                </a:solidFill>
              </a:rPr>
              <a:t>טלוויזיה פועלת</a:t>
            </a:r>
            <a:endParaRPr/>
          </a:p>
          <a:p>
            <a:pPr indent="0" lvl="0" marL="0" marR="0" rtl="1" algn="r">
              <a:spcBef>
                <a:spcPts val="0"/>
              </a:spcBef>
              <a:spcAft>
                <a:spcPts val="0"/>
              </a:spcAft>
              <a:buNone/>
            </a:pPr>
            <a:r>
              <a:t/>
            </a:r>
            <a:endParaRPr b="1" sz="1800">
              <a:solidFill>
                <a:schemeClr val="hlink"/>
              </a:solidFill>
              <a:latin typeface="Arial Black"/>
              <a:ea typeface="Arial Black"/>
              <a:cs typeface="Arial Black"/>
              <a:sym typeface="Arial Black"/>
            </a:endParaRPr>
          </a:p>
          <a:p>
            <a:pPr indent="0" lvl="0" marL="0" marR="0" rtl="1" algn="r">
              <a:spcBef>
                <a:spcPts val="0"/>
              </a:spcBef>
              <a:spcAft>
                <a:spcPts val="0"/>
              </a:spcAft>
              <a:buNone/>
            </a:pPr>
            <a:r>
              <a:t/>
            </a:r>
            <a:endParaRPr b="1" sz="1800">
              <a:solidFill>
                <a:schemeClr val="hlink"/>
              </a:solidFill>
              <a:latin typeface="Arial Black"/>
              <a:ea typeface="Arial Black"/>
              <a:cs typeface="Arial Black"/>
              <a:sym typeface="Arial Black"/>
            </a:endParaRPr>
          </a:p>
          <a:p>
            <a:pPr indent="0" lvl="0" marL="0" marR="0" rtl="1" algn="r">
              <a:spcBef>
                <a:spcPts val="0"/>
              </a:spcBef>
              <a:spcAft>
                <a:spcPts val="0"/>
              </a:spcAft>
              <a:buNone/>
            </a:pPr>
            <a:r>
              <a:rPr b="1" lang="iw" sz="1800">
                <a:solidFill>
                  <a:schemeClr val="hlink"/>
                </a:solidFill>
              </a:rPr>
              <a:t>תנור מחמם</a:t>
            </a:r>
            <a:endParaRPr/>
          </a:p>
          <a:p>
            <a:pPr indent="0" lvl="0" marL="0" marR="0" rtl="1" algn="r">
              <a:spcBef>
                <a:spcPts val="0"/>
              </a:spcBef>
              <a:spcAft>
                <a:spcPts val="0"/>
              </a:spcAft>
              <a:buNone/>
            </a:pPr>
            <a:r>
              <a:t/>
            </a:r>
            <a:endParaRPr b="1" sz="1800">
              <a:solidFill>
                <a:schemeClr val="hlink"/>
              </a:solidFill>
              <a:latin typeface="Arial Black"/>
              <a:ea typeface="Arial Black"/>
              <a:cs typeface="Arial Black"/>
              <a:sym typeface="Arial Black"/>
            </a:endParaRPr>
          </a:p>
          <a:p>
            <a:pPr indent="0" lvl="0" marL="0" marR="0" rtl="1" algn="r">
              <a:spcBef>
                <a:spcPts val="0"/>
              </a:spcBef>
              <a:spcAft>
                <a:spcPts val="0"/>
              </a:spcAft>
              <a:buNone/>
            </a:pPr>
            <a:r>
              <a:t/>
            </a:r>
            <a:endParaRPr b="1" sz="1800">
              <a:solidFill>
                <a:schemeClr val="hlink"/>
              </a:solidFill>
              <a:latin typeface="Arial Black"/>
              <a:ea typeface="Arial Black"/>
              <a:cs typeface="Arial Black"/>
              <a:sym typeface="Arial Black"/>
            </a:endParaRPr>
          </a:p>
          <a:p>
            <a:pPr indent="0" lvl="0" marL="0" marR="0" rtl="1" algn="r">
              <a:spcBef>
                <a:spcPts val="0"/>
              </a:spcBef>
              <a:spcAft>
                <a:spcPts val="0"/>
              </a:spcAft>
              <a:buNone/>
            </a:pPr>
            <a:r>
              <a:rPr b="1" lang="iw" sz="1800">
                <a:solidFill>
                  <a:schemeClr val="hlink"/>
                </a:solidFill>
              </a:rPr>
              <a:t>מכונית נוסעת</a:t>
            </a:r>
            <a:endParaRPr/>
          </a:p>
          <a:p>
            <a:pPr indent="114300" lvl="0" marL="0" marR="0" rtl="1" algn="r">
              <a:spcBef>
                <a:spcPts val="0"/>
              </a:spcBef>
              <a:spcAft>
                <a:spcPts val="0"/>
              </a:spcAft>
              <a:buClr>
                <a:schemeClr val="dk1"/>
              </a:buClr>
              <a:buSzPts val="1800"/>
              <a:buFont typeface="Arial Black"/>
              <a:buNone/>
            </a:pPr>
            <a:r>
              <a:t/>
            </a:r>
            <a:endParaRPr b="1" sz="1800">
              <a:solidFill>
                <a:schemeClr val="hlink"/>
              </a:solidFill>
              <a:latin typeface="Arial Black"/>
              <a:ea typeface="Arial Black"/>
              <a:cs typeface="Arial Black"/>
              <a:sym typeface="Arial Black"/>
            </a:endParaRPr>
          </a:p>
          <a:p>
            <a:pPr indent="0" lvl="0" marL="0" marR="0" rtl="1" algn="r">
              <a:spcBef>
                <a:spcPts val="0"/>
              </a:spcBef>
              <a:spcAft>
                <a:spcPts val="0"/>
              </a:spcAft>
              <a:buNone/>
            </a:pPr>
            <a:r>
              <a:t/>
            </a:r>
            <a:endParaRPr b="1" sz="1800">
              <a:solidFill>
                <a:schemeClr val="hlink"/>
              </a:solidFill>
              <a:latin typeface="Arial Black"/>
              <a:ea typeface="Arial Black"/>
              <a:cs typeface="Arial Black"/>
              <a:sym typeface="Arial Black"/>
            </a:endParaRPr>
          </a:p>
          <a:p>
            <a:pPr indent="0" lvl="0" marL="0" marR="0" rtl="1" algn="r">
              <a:spcBef>
                <a:spcPts val="0"/>
              </a:spcBef>
              <a:spcAft>
                <a:spcPts val="0"/>
              </a:spcAft>
              <a:buNone/>
            </a:pPr>
            <a:r>
              <a:t/>
            </a:r>
            <a:endParaRPr b="1" sz="1800">
              <a:solidFill>
                <a:schemeClr val="hlink"/>
              </a:solidFill>
              <a:latin typeface="Arial Black"/>
              <a:ea typeface="Arial Black"/>
              <a:cs typeface="Arial Black"/>
              <a:sym typeface="Arial Black"/>
            </a:endParaRPr>
          </a:p>
          <a:p>
            <a:pPr indent="0" lvl="0" marL="0" marR="0" rtl="1" algn="r">
              <a:spcBef>
                <a:spcPts val="0"/>
              </a:spcBef>
              <a:spcAft>
                <a:spcPts val="0"/>
              </a:spcAft>
              <a:buNone/>
            </a:pPr>
            <a:r>
              <a:t/>
            </a:r>
            <a:endParaRPr b="1" sz="1800">
              <a:solidFill>
                <a:schemeClr val="hlink"/>
              </a:solidFill>
              <a:latin typeface="Arial Black"/>
              <a:ea typeface="Arial Black"/>
              <a:cs typeface="Arial Black"/>
              <a:sym typeface="Arial Black"/>
            </a:endParaRPr>
          </a:p>
        </p:txBody>
      </p:sp>
      <p:pic>
        <p:nvPicPr>
          <p:cNvPr descr="s_10826" id="354" name="Google Shape;354;p47"/>
          <p:cNvPicPr preferRelativeResize="0"/>
          <p:nvPr/>
        </p:nvPicPr>
        <p:blipFill rotWithShape="1">
          <a:blip r:embed="rId3">
            <a:alphaModFix/>
          </a:blip>
          <a:srcRect b="0" l="0" r="0" t="0"/>
          <a:stretch/>
        </p:blipFill>
        <p:spPr>
          <a:xfrm>
            <a:off x="4146525" y="2136754"/>
            <a:ext cx="648900" cy="643200"/>
          </a:xfrm>
          <a:prstGeom prst="rect">
            <a:avLst/>
          </a:prstGeom>
          <a:noFill/>
          <a:ln>
            <a:noFill/>
          </a:ln>
        </p:spPr>
      </p:pic>
      <p:pic>
        <p:nvPicPr>
          <p:cNvPr descr="21768" id="355" name="Google Shape;355;p47"/>
          <p:cNvPicPr preferRelativeResize="0"/>
          <p:nvPr/>
        </p:nvPicPr>
        <p:blipFill rotWithShape="1">
          <a:blip r:embed="rId4">
            <a:alphaModFix/>
          </a:blip>
          <a:srcRect b="0" l="0" r="0" t="0"/>
          <a:stretch/>
        </p:blipFill>
        <p:spPr>
          <a:xfrm>
            <a:off x="4114150" y="2917947"/>
            <a:ext cx="792300" cy="571500"/>
          </a:xfrm>
          <a:prstGeom prst="rect">
            <a:avLst/>
          </a:prstGeom>
          <a:noFill/>
          <a:ln>
            <a:noFill/>
          </a:ln>
        </p:spPr>
      </p:pic>
      <p:pic>
        <p:nvPicPr>
          <p:cNvPr descr="477277" id="356" name="Google Shape;356;p47"/>
          <p:cNvPicPr preferRelativeResize="0"/>
          <p:nvPr/>
        </p:nvPicPr>
        <p:blipFill rotWithShape="1">
          <a:blip r:embed="rId5">
            <a:alphaModFix/>
          </a:blip>
          <a:srcRect b="0" l="0" r="0" t="0"/>
          <a:stretch/>
        </p:blipFill>
        <p:spPr>
          <a:xfrm>
            <a:off x="4074825" y="3537350"/>
            <a:ext cx="792300" cy="645300"/>
          </a:xfrm>
          <a:prstGeom prst="rect">
            <a:avLst/>
          </a:prstGeom>
          <a:noFill/>
          <a:ln>
            <a:noFill/>
          </a:ln>
        </p:spPr>
      </p:pic>
      <p:sp>
        <p:nvSpPr>
          <p:cNvPr id="357" name="Google Shape;357;p47"/>
          <p:cNvSpPr/>
          <p:nvPr/>
        </p:nvSpPr>
        <p:spPr>
          <a:xfrm rot="-925613">
            <a:off x="39765" y="2648982"/>
            <a:ext cx="3633720" cy="318636"/>
          </a:xfrm>
          <a:prstGeom prst="rect">
            <a:avLst/>
          </a:prstGeom>
          <a:solidFill>
            <a:schemeClr val="lt1"/>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1" sz="1800">
              <a:solidFill>
                <a:srgbClr val="FF9900"/>
              </a:solidFill>
              <a:latin typeface="Arial Black"/>
              <a:ea typeface="Arial Black"/>
              <a:cs typeface="Arial Black"/>
              <a:sym typeface="Arial Black"/>
            </a:endParaRPr>
          </a:p>
          <a:p>
            <a:pPr indent="0" lvl="0" marL="0" marR="0" rtl="1" algn="ctr">
              <a:spcBef>
                <a:spcPts val="0"/>
              </a:spcBef>
              <a:spcAft>
                <a:spcPts val="0"/>
              </a:spcAft>
              <a:buNone/>
            </a:pPr>
            <a:r>
              <a:rPr b="1" lang="iw" sz="2500">
                <a:solidFill>
                  <a:srgbClr val="FF9900"/>
                </a:solidFill>
              </a:rPr>
              <a:t>מהן המרות האנרגיה בכל דוגמה?</a:t>
            </a:r>
            <a:endParaRPr sz="2100"/>
          </a:p>
        </p:txBody>
      </p:sp>
      <p:pic>
        <p:nvPicPr>
          <p:cNvPr id="358" name="Google Shape;358;p47"/>
          <p:cNvPicPr preferRelativeResize="0"/>
          <p:nvPr/>
        </p:nvPicPr>
        <p:blipFill>
          <a:blip r:embed="rId6">
            <a:alphaModFix/>
          </a:blip>
          <a:stretch>
            <a:fillRect/>
          </a:stretch>
        </p:blipFill>
        <p:spPr>
          <a:xfrm>
            <a:off x="3963413" y="4230561"/>
            <a:ext cx="1217175" cy="8122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48"/>
          <p:cNvSpPr txBox="1"/>
          <p:nvPr>
            <p:ph idx="1" type="body"/>
          </p:nvPr>
        </p:nvSpPr>
        <p:spPr>
          <a:xfrm>
            <a:off x="230188" y="411956"/>
            <a:ext cx="8229600" cy="756000"/>
          </a:xfrm>
          <a:prstGeom prst="rect">
            <a:avLst/>
          </a:prstGeom>
          <a:noFill/>
          <a:ln>
            <a:noFill/>
          </a:ln>
        </p:spPr>
        <p:txBody>
          <a:bodyPr anchorCtr="0" anchor="t" bIns="45700" lIns="91425" spcFirstLastPara="1" rIns="91425" wrap="square" tIns="45700">
            <a:noAutofit/>
          </a:bodyPr>
          <a:lstStyle/>
          <a:p>
            <a:pPr indent="-274320" lvl="0" marL="274320" marR="0" rtl="1" algn="r">
              <a:spcBef>
                <a:spcPts val="0"/>
              </a:spcBef>
              <a:spcAft>
                <a:spcPts val="0"/>
              </a:spcAft>
              <a:buClr>
                <a:schemeClr val="accent3"/>
              </a:buClr>
              <a:buFont typeface="Noto Sans Symbols"/>
              <a:buNone/>
            </a:pPr>
            <a:r>
              <a:rPr b="1" i="0" lang="iw" sz="4000" u="none" cap="none" strike="noStrike">
                <a:solidFill>
                  <a:schemeClr val="lt1"/>
                </a:solidFill>
                <a:latin typeface="Arial"/>
                <a:ea typeface="Arial"/>
                <a:cs typeface="Arial"/>
                <a:sym typeface="Arial"/>
              </a:rPr>
              <a:t>מקורות אנרגיה</a:t>
            </a:r>
            <a:endParaRPr b="1" i="0" sz="4000" u="none" cap="none" strike="noStrike">
              <a:solidFill>
                <a:schemeClr val="lt1"/>
              </a:solidFill>
              <a:latin typeface="Arial"/>
              <a:ea typeface="Arial"/>
              <a:cs typeface="Arial"/>
              <a:sym typeface="Arial"/>
            </a:endParaRPr>
          </a:p>
        </p:txBody>
      </p:sp>
      <p:sp>
        <p:nvSpPr>
          <p:cNvPr id="364" name="Google Shape;364;p48"/>
          <p:cNvSpPr txBox="1"/>
          <p:nvPr/>
        </p:nvSpPr>
        <p:spPr>
          <a:xfrm>
            <a:off x="3405100" y="1590625"/>
            <a:ext cx="5054700" cy="42018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b="1" sz="1800">
              <a:solidFill>
                <a:schemeClr val="hlink"/>
              </a:solidFill>
              <a:latin typeface="Arial Black"/>
              <a:ea typeface="Arial Black"/>
              <a:cs typeface="Arial Black"/>
              <a:sym typeface="Arial Black"/>
            </a:endParaRPr>
          </a:p>
          <a:p>
            <a:pPr indent="0" lvl="0" marL="0" marR="0" rtl="1" algn="r">
              <a:spcBef>
                <a:spcPts val="0"/>
              </a:spcBef>
              <a:spcAft>
                <a:spcPts val="0"/>
              </a:spcAft>
              <a:buNone/>
            </a:pPr>
            <a:r>
              <a:rPr b="1" lang="iw" sz="2000">
                <a:solidFill>
                  <a:schemeClr val="hlink"/>
                </a:solidFill>
              </a:rPr>
              <a:t>דוגמאות: </a:t>
            </a:r>
            <a:endParaRPr/>
          </a:p>
          <a:p>
            <a:pPr indent="0" lvl="0" marL="0" marR="0" rtl="1" algn="r">
              <a:spcBef>
                <a:spcPts val="0"/>
              </a:spcBef>
              <a:spcAft>
                <a:spcPts val="0"/>
              </a:spcAft>
              <a:buNone/>
            </a:pPr>
            <a:r>
              <a:t/>
            </a:r>
            <a:endParaRPr b="1" sz="2000">
              <a:solidFill>
                <a:schemeClr val="hlink"/>
              </a:solidFill>
            </a:endParaRPr>
          </a:p>
          <a:p>
            <a:pPr indent="0" lvl="0" marL="0" marR="0" rtl="1" algn="r">
              <a:spcBef>
                <a:spcPts val="0"/>
              </a:spcBef>
              <a:spcAft>
                <a:spcPts val="0"/>
              </a:spcAft>
              <a:buNone/>
            </a:pPr>
            <a:r>
              <a:rPr b="1" lang="iw" sz="2000">
                <a:solidFill>
                  <a:schemeClr val="hlink"/>
                </a:solidFill>
              </a:rPr>
              <a:t>נפט: נוזל שחור. מפיקים ממנו אנרגיה על ידי שריפתו.</a:t>
            </a:r>
            <a:endParaRPr/>
          </a:p>
          <a:p>
            <a:pPr indent="114300" lvl="0" marL="0" marR="0" rtl="1" algn="r">
              <a:spcBef>
                <a:spcPts val="0"/>
              </a:spcBef>
              <a:spcAft>
                <a:spcPts val="0"/>
              </a:spcAft>
              <a:buClr>
                <a:schemeClr val="dk1"/>
              </a:buClr>
              <a:buSzPts val="1800"/>
              <a:buFont typeface="Arial Black"/>
              <a:buNone/>
            </a:pPr>
            <a:r>
              <a:t/>
            </a:r>
            <a:endParaRPr b="1" sz="1800">
              <a:solidFill>
                <a:schemeClr val="hlink"/>
              </a:solidFill>
            </a:endParaRPr>
          </a:p>
          <a:p>
            <a:pPr indent="0" lvl="0" marL="0" marR="0" rtl="1" algn="r">
              <a:spcBef>
                <a:spcPts val="0"/>
              </a:spcBef>
              <a:spcAft>
                <a:spcPts val="0"/>
              </a:spcAft>
              <a:buNone/>
            </a:pPr>
            <a:r>
              <a:t/>
            </a:r>
            <a:endParaRPr b="1" sz="1800">
              <a:solidFill>
                <a:schemeClr val="hlink"/>
              </a:solidFill>
            </a:endParaRPr>
          </a:p>
          <a:p>
            <a:pPr indent="0" lvl="0" marL="0" marR="0" rtl="1" algn="r">
              <a:spcBef>
                <a:spcPts val="0"/>
              </a:spcBef>
              <a:spcAft>
                <a:spcPts val="0"/>
              </a:spcAft>
              <a:buNone/>
            </a:pPr>
            <a:r>
              <a:rPr b="1" lang="iw" sz="2000">
                <a:solidFill>
                  <a:schemeClr val="hlink"/>
                </a:solidFill>
              </a:rPr>
              <a:t>פחם: חומר מוצק שחור. מפיקים ממנו אנרגיה על ידי שריפתו.</a:t>
            </a:r>
            <a:endParaRPr/>
          </a:p>
          <a:p>
            <a:pPr indent="114300" lvl="0" marL="0" marR="0" rtl="1" algn="r">
              <a:spcBef>
                <a:spcPts val="0"/>
              </a:spcBef>
              <a:spcAft>
                <a:spcPts val="0"/>
              </a:spcAft>
              <a:buClr>
                <a:schemeClr val="dk1"/>
              </a:buClr>
              <a:buSzPts val="1800"/>
              <a:buFont typeface="Arial Black"/>
              <a:buNone/>
            </a:pPr>
            <a:r>
              <a:t/>
            </a:r>
            <a:endParaRPr b="1" sz="1800">
              <a:solidFill>
                <a:schemeClr val="hlink"/>
              </a:solidFill>
              <a:latin typeface="Arial Black"/>
              <a:ea typeface="Arial Black"/>
              <a:cs typeface="Arial Black"/>
              <a:sym typeface="Arial Black"/>
            </a:endParaRPr>
          </a:p>
          <a:p>
            <a:pPr indent="0" lvl="0" marL="0" marR="0" rtl="1" algn="r">
              <a:spcBef>
                <a:spcPts val="0"/>
              </a:spcBef>
              <a:spcAft>
                <a:spcPts val="0"/>
              </a:spcAft>
              <a:buNone/>
            </a:pPr>
            <a:r>
              <a:rPr b="1" lang="iw" sz="2000">
                <a:solidFill>
                  <a:schemeClr val="hlink"/>
                </a:solidFill>
              </a:rPr>
              <a:t>ד</a:t>
            </a:r>
            <a:r>
              <a:rPr b="1" lang="iw" sz="2000">
                <a:solidFill>
                  <a:schemeClr val="hlink"/>
                </a:solidFill>
              </a:rPr>
              <a:t>לק גרעיני: מבוסס על </a:t>
            </a:r>
            <a:r>
              <a:rPr b="1" lang="iw" sz="2000" u="sng">
                <a:solidFill>
                  <a:schemeClr val="hlink"/>
                </a:solidFill>
                <a:hlinkClick r:id="rId3"/>
              </a:rPr>
              <a:t>ביקוע גרעין האטום </a:t>
            </a:r>
            <a:r>
              <a:rPr b="1" lang="iw" sz="2000">
                <a:solidFill>
                  <a:schemeClr val="hlink"/>
                </a:solidFill>
              </a:rPr>
              <a:t>או מיזוג מספר גרעיני מימן לגרעין הליום אחד. </a:t>
            </a:r>
            <a:endParaRPr/>
          </a:p>
          <a:p>
            <a:pPr indent="114300" lvl="0" marL="0" marR="0" rtl="1" algn="r">
              <a:spcBef>
                <a:spcPts val="0"/>
              </a:spcBef>
              <a:spcAft>
                <a:spcPts val="0"/>
              </a:spcAft>
              <a:buClr>
                <a:schemeClr val="dk1"/>
              </a:buClr>
              <a:buSzPts val="1800"/>
              <a:buFont typeface="Arial Black"/>
              <a:buNone/>
            </a:pPr>
            <a:r>
              <a:t/>
            </a:r>
            <a:endParaRPr b="1" sz="1800">
              <a:solidFill>
                <a:schemeClr val="hlink"/>
              </a:solidFill>
              <a:latin typeface="Arial Black"/>
              <a:ea typeface="Arial Black"/>
              <a:cs typeface="Arial Black"/>
              <a:sym typeface="Arial Black"/>
            </a:endParaRPr>
          </a:p>
          <a:p>
            <a:pPr indent="0" lvl="0" marL="0" marR="0" rtl="1" algn="r">
              <a:spcBef>
                <a:spcPts val="0"/>
              </a:spcBef>
              <a:spcAft>
                <a:spcPts val="0"/>
              </a:spcAft>
              <a:buNone/>
            </a:pPr>
            <a:r>
              <a:t/>
            </a:r>
            <a:endParaRPr b="1" sz="1800">
              <a:solidFill>
                <a:schemeClr val="hlink"/>
              </a:solidFill>
              <a:latin typeface="Arial Black"/>
              <a:ea typeface="Arial Black"/>
              <a:cs typeface="Arial Black"/>
              <a:sym typeface="Arial Black"/>
            </a:endParaRPr>
          </a:p>
          <a:p>
            <a:pPr indent="0" lvl="0" marL="0" marR="0" rtl="1" algn="r">
              <a:spcBef>
                <a:spcPts val="0"/>
              </a:spcBef>
              <a:spcAft>
                <a:spcPts val="0"/>
              </a:spcAft>
              <a:buNone/>
            </a:pPr>
            <a:r>
              <a:t/>
            </a:r>
            <a:endParaRPr b="1" sz="1800">
              <a:solidFill>
                <a:schemeClr val="hlink"/>
              </a:solidFill>
              <a:latin typeface="Arial Black"/>
              <a:ea typeface="Arial Black"/>
              <a:cs typeface="Arial Black"/>
              <a:sym typeface="Arial Black"/>
            </a:endParaRPr>
          </a:p>
          <a:p>
            <a:pPr indent="0" lvl="0" marL="0" marR="0" rtl="1" algn="r">
              <a:spcBef>
                <a:spcPts val="0"/>
              </a:spcBef>
              <a:spcAft>
                <a:spcPts val="0"/>
              </a:spcAft>
              <a:buNone/>
            </a:pPr>
            <a:r>
              <a:t/>
            </a:r>
            <a:endParaRPr b="1" sz="1800">
              <a:solidFill>
                <a:schemeClr val="hlink"/>
              </a:solidFill>
              <a:latin typeface="Arial Black"/>
              <a:ea typeface="Arial Black"/>
              <a:cs typeface="Arial Black"/>
              <a:sym typeface="Arial Black"/>
            </a:endParaRPr>
          </a:p>
          <a:p>
            <a:pPr indent="0" lvl="0" marL="0" marR="0" rtl="1" algn="r">
              <a:spcBef>
                <a:spcPts val="0"/>
              </a:spcBef>
              <a:spcAft>
                <a:spcPts val="0"/>
              </a:spcAft>
              <a:buNone/>
            </a:pPr>
            <a:r>
              <a:t/>
            </a:r>
            <a:endParaRPr b="1" sz="1800">
              <a:solidFill>
                <a:schemeClr val="hlink"/>
              </a:solidFill>
              <a:latin typeface="Arial Black"/>
              <a:ea typeface="Arial Black"/>
              <a:cs typeface="Arial Black"/>
              <a:sym typeface="Arial Black"/>
            </a:endParaRPr>
          </a:p>
        </p:txBody>
      </p:sp>
      <p:sp>
        <p:nvSpPr>
          <p:cNvPr id="365" name="Google Shape;365;p48"/>
          <p:cNvSpPr txBox="1"/>
          <p:nvPr/>
        </p:nvSpPr>
        <p:spPr>
          <a:xfrm>
            <a:off x="2916238" y="951310"/>
            <a:ext cx="5473800" cy="7620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b="1" lang="iw" sz="2400">
                <a:solidFill>
                  <a:schemeClr val="dk1"/>
                </a:solidFill>
              </a:rPr>
              <a:t>מהו מקור אנרגיה?</a:t>
            </a:r>
            <a:endParaRPr/>
          </a:p>
          <a:p>
            <a:pPr indent="0" lvl="0" marL="0" marR="0" rtl="1" algn="r">
              <a:spcBef>
                <a:spcPts val="1200"/>
              </a:spcBef>
              <a:spcAft>
                <a:spcPts val="0"/>
              </a:spcAft>
              <a:buNone/>
            </a:pPr>
            <a:r>
              <a:rPr b="1" lang="iw" sz="2400">
                <a:solidFill>
                  <a:schemeClr val="dk1"/>
                </a:solidFill>
              </a:rPr>
              <a:t>מקור ממנו אנו מפיקים אנרגיה לתועלתנו</a:t>
            </a:r>
            <a:endParaRPr b="1" sz="2400">
              <a:solidFill>
                <a:schemeClr val="dk1"/>
              </a:solidFill>
            </a:endParaRPr>
          </a:p>
        </p:txBody>
      </p:sp>
      <p:pic>
        <p:nvPicPr>
          <p:cNvPr descr="DYRYNDA%2520Oil%2520suction%2520WEB" id="366" name="Google Shape;366;p48"/>
          <p:cNvPicPr preferRelativeResize="0"/>
          <p:nvPr/>
        </p:nvPicPr>
        <p:blipFill rotWithShape="1">
          <a:blip r:embed="rId4">
            <a:alphaModFix/>
          </a:blip>
          <a:srcRect b="0" l="0" r="0" t="0"/>
          <a:stretch/>
        </p:blipFill>
        <p:spPr>
          <a:xfrm>
            <a:off x="2124075" y="2409825"/>
            <a:ext cx="1247700" cy="614400"/>
          </a:xfrm>
          <a:prstGeom prst="rect">
            <a:avLst/>
          </a:prstGeom>
          <a:noFill/>
          <a:ln>
            <a:noFill/>
          </a:ln>
        </p:spPr>
      </p:pic>
      <p:pic>
        <p:nvPicPr>
          <p:cNvPr descr="coal" id="367" name="Google Shape;367;p48"/>
          <p:cNvPicPr preferRelativeResize="0"/>
          <p:nvPr/>
        </p:nvPicPr>
        <p:blipFill rotWithShape="1">
          <a:blip r:embed="rId5">
            <a:alphaModFix/>
          </a:blip>
          <a:srcRect b="0" l="0" r="0" t="0"/>
          <a:stretch/>
        </p:blipFill>
        <p:spPr>
          <a:xfrm>
            <a:off x="2124075" y="3274219"/>
            <a:ext cx="1152600" cy="834600"/>
          </a:xfrm>
          <a:prstGeom prst="rect">
            <a:avLst/>
          </a:prstGeom>
          <a:noFill/>
          <a:ln>
            <a:noFill/>
          </a:ln>
        </p:spPr>
      </p:pic>
      <p:pic>
        <p:nvPicPr>
          <p:cNvPr descr="uranium_ore" id="368" name="Google Shape;368;p48"/>
          <p:cNvPicPr preferRelativeResize="0"/>
          <p:nvPr/>
        </p:nvPicPr>
        <p:blipFill rotWithShape="1">
          <a:blip r:embed="rId6">
            <a:alphaModFix/>
          </a:blip>
          <a:srcRect b="0" l="0" r="0" t="0"/>
          <a:stretch/>
        </p:blipFill>
        <p:spPr>
          <a:xfrm>
            <a:off x="2124075" y="4245769"/>
            <a:ext cx="925500" cy="8109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49"/>
          <p:cNvSpPr txBox="1"/>
          <p:nvPr/>
        </p:nvSpPr>
        <p:spPr>
          <a:xfrm>
            <a:off x="2628100" y="357500"/>
            <a:ext cx="6192300" cy="14043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b="1" sz="1800">
              <a:solidFill>
                <a:schemeClr val="hlink"/>
              </a:solidFill>
            </a:endParaRPr>
          </a:p>
          <a:p>
            <a:pPr indent="0" lvl="0" marL="0" marR="0" rtl="1" algn="r">
              <a:spcBef>
                <a:spcPts val="0"/>
              </a:spcBef>
              <a:spcAft>
                <a:spcPts val="0"/>
              </a:spcAft>
              <a:buNone/>
            </a:pPr>
            <a:r>
              <a:rPr b="1" lang="iw" sz="2000">
                <a:solidFill>
                  <a:srgbClr val="222222"/>
                </a:solidFill>
              </a:rPr>
              <a:t>שמש: הפקת האנרגיה מבוססת על המרת אנרגית הקרינה שלה לאנרגיות שימושיות לנו</a:t>
            </a:r>
            <a:r>
              <a:rPr b="1" lang="iw" sz="2000">
                <a:solidFill>
                  <a:srgbClr val="222222"/>
                </a:solidFill>
              </a:rPr>
              <a:t>.</a:t>
            </a:r>
            <a:endParaRPr b="1">
              <a:solidFill>
                <a:srgbClr val="222222"/>
              </a:solidFill>
            </a:endParaRPr>
          </a:p>
          <a:p>
            <a:pPr indent="0" lvl="0" marL="0" marR="0" rtl="1" algn="r">
              <a:spcBef>
                <a:spcPts val="0"/>
              </a:spcBef>
              <a:spcAft>
                <a:spcPts val="0"/>
              </a:spcAft>
              <a:buNone/>
            </a:pPr>
            <a:r>
              <a:t/>
            </a:r>
            <a:endParaRPr b="1" sz="1800">
              <a:solidFill>
                <a:schemeClr val="hlink"/>
              </a:solidFill>
              <a:latin typeface="Arial Black"/>
              <a:ea typeface="Arial Black"/>
              <a:cs typeface="Arial Black"/>
              <a:sym typeface="Arial Black"/>
            </a:endParaRPr>
          </a:p>
          <a:p>
            <a:pPr indent="0" lvl="0" marL="0" marR="0" rtl="1" algn="r">
              <a:spcBef>
                <a:spcPts val="0"/>
              </a:spcBef>
              <a:spcAft>
                <a:spcPts val="0"/>
              </a:spcAft>
              <a:buNone/>
            </a:pPr>
            <a:r>
              <a:t/>
            </a:r>
            <a:endParaRPr b="1" sz="1800">
              <a:solidFill>
                <a:schemeClr val="hlink"/>
              </a:solidFill>
              <a:latin typeface="Arial Black"/>
              <a:ea typeface="Arial Black"/>
              <a:cs typeface="Arial Black"/>
              <a:sym typeface="Arial Black"/>
            </a:endParaRPr>
          </a:p>
          <a:p>
            <a:pPr indent="0" lvl="0" marL="0" marR="0" rtl="1" algn="r">
              <a:spcBef>
                <a:spcPts val="0"/>
              </a:spcBef>
              <a:spcAft>
                <a:spcPts val="0"/>
              </a:spcAft>
              <a:buNone/>
            </a:pPr>
            <a:r>
              <a:t/>
            </a:r>
            <a:endParaRPr b="1" sz="1800">
              <a:solidFill>
                <a:schemeClr val="hlink"/>
              </a:solidFill>
              <a:latin typeface="Arial Black"/>
              <a:ea typeface="Arial Black"/>
              <a:cs typeface="Arial Black"/>
              <a:sym typeface="Arial Black"/>
            </a:endParaRPr>
          </a:p>
          <a:p>
            <a:pPr indent="0" lvl="0" marL="0" marR="0" rtl="1" algn="r">
              <a:spcBef>
                <a:spcPts val="0"/>
              </a:spcBef>
              <a:spcAft>
                <a:spcPts val="0"/>
              </a:spcAft>
              <a:buNone/>
            </a:pPr>
            <a:r>
              <a:rPr b="1" lang="iw" sz="2000">
                <a:solidFill>
                  <a:schemeClr val="hlink"/>
                </a:solidFill>
              </a:rPr>
              <a:t>מפל מים: </a:t>
            </a:r>
            <a:r>
              <a:rPr lang="iw" sz="2000">
                <a:solidFill>
                  <a:schemeClr val="hlink"/>
                </a:solidFill>
              </a:rPr>
              <a:t>הפקת האנרגיה מבוססת על המרת אנרגית הגובה של המפלים לאנרגיית תנועה שמומרת לאנרגיה חשמלית.</a:t>
            </a:r>
            <a:endParaRPr/>
          </a:p>
          <a:p>
            <a:pPr indent="0" lvl="0" marL="0" marR="0" rtl="1" algn="r">
              <a:spcBef>
                <a:spcPts val="0"/>
              </a:spcBef>
              <a:spcAft>
                <a:spcPts val="0"/>
              </a:spcAft>
              <a:buNone/>
            </a:pPr>
            <a:r>
              <a:t/>
            </a:r>
            <a:endParaRPr b="1" sz="1800">
              <a:solidFill>
                <a:schemeClr val="hlink"/>
              </a:solidFill>
            </a:endParaRPr>
          </a:p>
          <a:p>
            <a:pPr indent="0" lvl="0" marL="0" marR="0" rtl="1" algn="r">
              <a:spcBef>
                <a:spcPts val="0"/>
              </a:spcBef>
              <a:spcAft>
                <a:spcPts val="0"/>
              </a:spcAft>
              <a:buNone/>
            </a:pPr>
            <a:r>
              <a:t/>
            </a:r>
            <a:endParaRPr b="1" sz="1800">
              <a:solidFill>
                <a:schemeClr val="hlink"/>
              </a:solidFill>
            </a:endParaRPr>
          </a:p>
          <a:p>
            <a:pPr indent="0" lvl="0" marL="0" marR="0" rtl="1" algn="r">
              <a:spcBef>
                <a:spcPts val="0"/>
              </a:spcBef>
              <a:spcAft>
                <a:spcPts val="0"/>
              </a:spcAft>
              <a:buNone/>
            </a:pPr>
            <a:r>
              <a:t/>
            </a:r>
            <a:endParaRPr b="1" sz="1800">
              <a:solidFill>
                <a:schemeClr val="hlink"/>
              </a:solidFill>
            </a:endParaRPr>
          </a:p>
          <a:p>
            <a:pPr indent="0" lvl="0" marL="0" marR="0" rtl="1" algn="r">
              <a:spcBef>
                <a:spcPts val="0"/>
              </a:spcBef>
              <a:spcAft>
                <a:spcPts val="0"/>
              </a:spcAft>
              <a:buNone/>
            </a:pPr>
            <a:r>
              <a:t/>
            </a:r>
            <a:endParaRPr b="1" sz="1800">
              <a:solidFill>
                <a:schemeClr val="hlink"/>
              </a:solidFill>
            </a:endParaRPr>
          </a:p>
          <a:p>
            <a:pPr indent="0" lvl="0" marL="0" marR="0" rtl="1" algn="r">
              <a:spcBef>
                <a:spcPts val="0"/>
              </a:spcBef>
              <a:spcAft>
                <a:spcPts val="0"/>
              </a:spcAft>
              <a:buNone/>
            </a:pPr>
            <a:r>
              <a:t/>
            </a:r>
            <a:endParaRPr b="1" sz="1800">
              <a:solidFill>
                <a:schemeClr val="hlink"/>
              </a:solidFill>
            </a:endParaRPr>
          </a:p>
        </p:txBody>
      </p:sp>
      <p:pic>
        <p:nvPicPr>
          <p:cNvPr descr="sol" id="374" name="Google Shape;374;p49">
            <a:hlinkClick r:id="rId3"/>
          </p:cNvPr>
          <p:cNvPicPr preferRelativeResize="0"/>
          <p:nvPr/>
        </p:nvPicPr>
        <p:blipFill rotWithShape="1">
          <a:blip r:embed="rId4">
            <a:alphaModFix/>
          </a:blip>
          <a:srcRect b="0" l="0" r="0" t="0"/>
          <a:stretch/>
        </p:blipFill>
        <p:spPr>
          <a:xfrm>
            <a:off x="953330" y="627534"/>
            <a:ext cx="918000" cy="918000"/>
          </a:xfrm>
          <a:prstGeom prst="rect">
            <a:avLst/>
          </a:prstGeom>
          <a:noFill/>
          <a:ln>
            <a:noFill/>
          </a:ln>
        </p:spPr>
      </p:pic>
      <p:pic>
        <p:nvPicPr>
          <p:cNvPr descr="Niagara%2520Falls%2520-%25202" id="375" name="Google Shape;375;p49">
            <a:hlinkClick r:id="rId5"/>
          </p:cNvPr>
          <p:cNvPicPr preferRelativeResize="0"/>
          <p:nvPr/>
        </p:nvPicPr>
        <p:blipFill rotWithShape="1">
          <a:blip r:embed="rId6">
            <a:alphaModFix/>
          </a:blip>
          <a:srcRect b="0" l="0" r="0" t="0"/>
          <a:stretch/>
        </p:blipFill>
        <p:spPr>
          <a:xfrm>
            <a:off x="893763" y="1761660"/>
            <a:ext cx="1560600" cy="780000"/>
          </a:xfrm>
          <a:prstGeom prst="rect">
            <a:avLst/>
          </a:prstGeom>
          <a:noFill/>
          <a:ln>
            <a:noFill/>
          </a:ln>
        </p:spPr>
      </p:pic>
      <p:sp>
        <p:nvSpPr>
          <p:cNvPr id="376" name="Google Shape;376;p49"/>
          <p:cNvSpPr txBox="1"/>
          <p:nvPr/>
        </p:nvSpPr>
        <p:spPr>
          <a:xfrm>
            <a:off x="3058901" y="2854677"/>
            <a:ext cx="5761500" cy="7620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b="1" lang="iw" sz="2000">
                <a:solidFill>
                  <a:schemeClr val="hlink"/>
                </a:solidFill>
              </a:rPr>
              <a:t>ביומסה: </a:t>
            </a:r>
            <a:r>
              <a:rPr lang="iw" sz="2000">
                <a:solidFill>
                  <a:schemeClr val="hlink"/>
                </a:solidFill>
              </a:rPr>
              <a:t>מקור אנרגיה המגיע מחומר אורגני – חי וצומח.</a:t>
            </a:r>
            <a:r>
              <a:rPr lang="iw" sz="2000">
                <a:solidFill>
                  <a:schemeClr val="hlink"/>
                </a:solidFill>
                <a:latin typeface="Arial Black"/>
                <a:ea typeface="Arial Black"/>
                <a:cs typeface="Arial Black"/>
                <a:sym typeface="Arial Black"/>
              </a:rPr>
              <a:t> </a:t>
            </a:r>
            <a:r>
              <a:rPr lang="iw" sz="2000">
                <a:solidFill>
                  <a:schemeClr val="hlink"/>
                </a:solidFill>
              </a:rPr>
              <a:t>הפקת האנרגיה מבוססת על האנרגיה הכימית שבביומסה.</a:t>
            </a:r>
            <a:r>
              <a:rPr b="1" lang="iw" sz="2000">
                <a:solidFill>
                  <a:schemeClr val="hlink"/>
                </a:solidFill>
              </a:rPr>
              <a:t> </a:t>
            </a:r>
            <a:r>
              <a:rPr lang="iw" sz="2000">
                <a:solidFill>
                  <a:schemeClr val="hlink"/>
                </a:solidFill>
              </a:rPr>
              <a:t>מפיקים ממנה סוגי אנרגיה שימושיים לנו. </a:t>
            </a:r>
            <a:endParaRPr sz="2000">
              <a:solidFill>
                <a:schemeClr val="hlink"/>
              </a:solidFill>
              <a:latin typeface="Arial Black"/>
              <a:ea typeface="Arial Black"/>
              <a:cs typeface="Arial Black"/>
              <a:sym typeface="Arial Black"/>
            </a:endParaRPr>
          </a:p>
        </p:txBody>
      </p:sp>
      <p:pic>
        <p:nvPicPr>
          <p:cNvPr descr="חיריה" id="377" name="Google Shape;377;p49"/>
          <p:cNvPicPr preferRelativeResize="0"/>
          <p:nvPr/>
        </p:nvPicPr>
        <p:blipFill rotWithShape="1">
          <a:blip r:embed="rId7">
            <a:alphaModFix/>
          </a:blip>
          <a:srcRect b="0" l="0" r="0" t="0"/>
          <a:stretch/>
        </p:blipFill>
        <p:spPr>
          <a:xfrm>
            <a:off x="831318" y="2804048"/>
            <a:ext cx="2374800" cy="643200"/>
          </a:xfrm>
          <a:prstGeom prst="rect">
            <a:avLst/>
          </a:prstGeom>
          <a:noFill/>
          <a:ln>
            <a:noFill/>
          </a:ln>
        </p:spPr>
      </p:pic>
      <p:sp>
        <p:nvSpPr>
          <p:cNvPr id="378" name="Google Shape;378;p49"/>
          <p:cNvSpPr txBox="1"/>
          <p:nvPr/>
        </p:nvSpPr>
        <p:spPr>
          <a:xfrm>
            <a:off x="831318" y="3486399"/>
            <a:ext cx="2303400" cy="228600"/>
          </a:xfrm>
          <a:prstGeom prst="rect">
            <a:avLst/>
          </a:prstGeom>
          <a:noFill/>
          <a:ln>
            <a:noFill/>
          </a:ln>
        </p:spPr>
        <p:txBody>
          <a:bodyPr anchorCtr="0" anchor="t" bIns="45700" lIns="91425" spcFirstLastPara="1" rIns="91425" wrap="square" tIns="45700">
            <a:noAutofit/>
          </a:bodyPr>
          <a:lstStyle/>
          <a:p>
            <a:pPr indent="0" lvl="0" marL="0" marR="0" rtl="1" algn="ctr">
              <a:spcBef>
                <a:spcPts val="0"/>
              </a:spcBef>
              <a:spcAft>
                <a:spcPts val="0"/>
              </a:spcAft>
              <a:buNone/>
            </a:pPr>
            <a:r>
              <a:rPr b="1" lang="iw" sz="1400">
                <a:solidFill>
                  <a:srgbClr val="000000"/>
                </a:solidFill>
                <a:latin typeface="Arial Black"/>
                <a:ea typeface="Arial Black"/>
                <a:cs typeface="Arial Black"/>
                <a:sym typeface="Arial Black"/>
              </a:rPr>
              <a:t>אתר חיריה</a:t>
            </a:r>
            <a:endParaRPr b="1" sz="1400">
              <a:solidFill>
                <a:srgbClr val="000000"/>
              </a:solidFill>
              <a:latin typeface="Arial Black"/>
              <a:ea typeface="Arial Black"/>
              <a:cs typeface="Arial Black"/>
              <a:sym typeface="Arial Black"/>
            </a:endParaRPr>
          </a:p>
        </p:txBody>
      </p:sp>
      <p:sp>
        <p:nvSpPr>
          <p:cNvPr id="379" name="Google Shape;379;p49"/>
          <p:cNvSpPr txBox="1"/>
          <p:nvPr/>
        </p:nvSpPr>
        <p:spPr>
          <a:xfrm>
            <a:off x="3110075" y="3959168"/>
            <a:ext cx="5761500" cy="5310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b="1" lang="iw" sz="2000">
                <a:solidFill>
                  <a:schemeClr val="hlink"/>
                </a:solidFill>
              </a:rPr>
              <a:t>רוח:  </a:t>
            </a:r>
            <a:r>
              <a:rPr lang="iw" sz="2000">
                <a:solidFill>
                  <a:schemeClr val="hlink"/>
                </a:solidFill>
              </a:rPr>
              <a:t>משתמשים ברוח להנעת טורבינה. זו מסובבת גנרטור ובסיבובו מופקת אנרגיה חשמלית.</a:t>
            </a:r>
            <a:endParaRPr sz="2000">
              <a:solidFill>
                <a:schemeClr val="hlink"/>
              </a:solidFill>
            </a:endParaRPr>
          </a:p>
        </p:txBody>
      </p:sp>
      <p:pic>
        <p:nvPicPr>
          <p:cNvPr id="380" name="Google Shape;380;p49"/>
          <p:cNvPicPr preferRelativeResize="0"/>
          <p:nvPr/>
        </p:nvPicPr>
        <p:blipFill rotWithShape="1">
          <a:blip r:embed="rId8">
            <a:alphaModFix/>
          </a:blip>
          <a:srcRect b="0" l="0" r="0" t="0"/>
          <a:stretch/>
        </p:blipFill>
        <p:spPr>
          <a:xfrm>
            <a:off x="893763" y="3959168"/>
            <a:ext cx="1925700" cy="8568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50"/>
          <p:cNvSpPr txBox="1"/>
          <p:nvPr/>
        </p:nvSpPr>
        <p:spPr>
          <a:xfrm>
            <a:off x="1403350" y="1221581"/>
            <a:ext cx="7200900" cy="5844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Clr>
                <a:schemeClr val="hlink"/>
              </a:buClr>
              <a:buSzPts val="2160"/>
              <a:buFont typeface="Arial"/>
              <a:buChar char="•"/>
            </a:pPr>
            <a:r>
              <a:rPr b="1" lang="iw" sz="1800">
                <a:solidFill>
                  <a:schemeClr val="dk1"/>
                </a:solidFill>
              </a:rPr>
              <a:t>מקור אנרגיה:</a:t>
            </a:r>
            <a:r>
              <a:rPr lang="iw" sz="1800">
                <a:solidFill>
                  <a:schemeClr val="dk1"/>
                </a:solidFill>
              </a:rPr>
              <a:t> מקור ממנו אנו מפיקים אנרגיה לתועלתנו.</a:t>
            </a:r>
            <a:endParaRPr/>
          </a:p>
          <a:p>
            <a:pPr indent="0" lvl="0" marL="0" marR="0" rtl="1" algn="r">
              <a:spcBef>
                <a:spcPts val="900"/>
              </a:spcBef>
              <a:spcAft>
                <a:spcPts val="0"/>
              </a:spcAft>
              <a:buNone/>
            </a:pPr>
            <a:r>
              <a:t/>
            </a:r>
            <a:endParaRPr sz="1800">
              <a:solidFill>
                <a:schemeClr val="dk1"/>
              </a:solidFill>
              <a:latin typeface="Arial Black"/>
              <a:ea typeface="Arial Black"/>
              <a:cs typeface="Arial Black"/>
              <a:sym typeface="Arial Black"/>
            </a:endParaRPr>
          </a:p>
        </p:txBody>
      </p:sp>
      <p:sp>
        <p:nvSpPr>
          <p:cNvPr id="386" name="Google Shape;386;p50"/>
          <p:cNvSpPr txBox="1"/>
          <p:nvPr/>
        </p:nvSpPr>
        <p:spPr>
          <a:xfrm>
            <a:off x="1331913" y="1924050"/>
            <a:ext cx="7200900" cy="7965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Clr>
                <a:schemeClr val="hlink"/>
              </a:buClr>
              <a:buSzPts val="2160"/>
              <a:buFont typeface="Arial"/>
              <a:buChar char="•"/>
            </a:pPr>
            <a:r>
              <a:rPr b="1" lang="iw" sz="1800">
                <a:solidFill>
                  <a:schemeClr val="dk1"/>
                </a:solidFill>
              </a:rPr>
              <a:t>לעומת זאת - סוג אנרגיה:</a:t>
            </a:r>
            <a:r>
              <a:rPr lang="iw" sz="1800">
                <a:solidFill>
                  <a:schemeClr val="dk1"/>
                </a:solidFill>
              </a:rPr>
              <a:t> הדרך בה באה לביטוי אנרגיה. סוגים שונים של </a:t>
            </a:r>
            <a:endParaRPr sz="1800">
              <a:solidFill>
                <a:schemeClr val="dk1"/>
              </a:solidFill>
            </a:endParaRPr>
          </a:p>
          <a:p>
            <a:pPr indent="0" lvl="0" marL="0" marR="0" rtl="1" algn="r">
              <a:spcBef>
                <a:spcPts val="0"/>
              </a:spcBef>
              <a:spcAft>
                <a:spcPts val="0"/>
              </a:spcAft>
              <a:buNone/>
            </a:pPr>
            <a:r>
              <a:rPr lang="iw" sz="1800">
                <a:solidFill>
                  <a:schemeClr val="dk1"/>
                </a:solidFill>
              </a:rPr>
              <a:t>אנרגיה באים לביטוי באפיונים שונים. למשל: אנרגית קרינה, אנרגית תנועה. </a:t>
            </a:r>
            <a:endParaRPr/>
          </a:p>
          <a:p>
            <a:pPr indent="0" lvl="0" marL="0" marR="0" rtl="1" algn="r">
              <a:spcBef>
                <a:spcPts val="900"/>
              </a:spcBef>
              <a:spcAft>
                <a:spcPts val="0"/>
              </a:spcAft>
              <a:buNone/>
            </a:pPr>
            <a:r>
              <a:t/>
            </a:r>
            <a:endParaRPr sz="1800">
              <a:solidFill>
                <a:schemeClr val="dk1"/>
              </a:solidFill>
            </a:endParaRPr>
          </a:p>
        </p:txBody>
      </p:sp>
      <p:sp>
        <p:nvSpPr>
          <p:cNvPr id="387" name="Google Shape;387;p50"/>
          <p:cNvSpPr txBox="1"/>
          <p:nvPr/>
        </p:nvSpPr>
        <p:spPr>
          <a:xfrm>
            <a:off x="1331913" y="2680097"/>
            <a:ext cx="7200900" cy="2751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Clr>
                <a:schemeClr val="hlink"/>
              </a:buClr>
              <a:buSzPts val="2160"/>
              <a:buFont typeface="Arial"/>
              <a:buChar char="•"/>
            </a:pPr>
            <a:r>
              <a:rPr b="1" lang="iw" sz="1800">
                <a:solidFill>
                  <a:schemeClr val="dk1"/>
                </a:solidFill>
              </a:rPr>
              <a:t>לא מפיקים אנרגיה מסוג אנרגיה, אלא רק ממקור אנרגיה.</a:t>
            </a:r>
            <a:endParaRPr b="1" sz="1800">
              <a:solidFill>
                <a:schemeClr val="dk1"/>
              </a:solidFill>
            </a:endParaRPr>
          </a:p>
        </p:txBody>
      </p:sp>
      <p:sp>
        <p:nvSpPr>
          <p:cNvPr id="388" name="Google Shape;388;p50"/>
          <p:cNvSpPr txBox="1"/>
          <p:nvPr/>
        </p:nvSpPr>
        <p:spPr>
          <a:xfrm>
            <a:off x="1331913" y="3112294"/>
            <a:ext cx="7200900" cy="7908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Clr>
                <a:schemeClr val="hlink"/>
              </a:buClr>
              <a:buSzPts val="2160"/>
              <a:buFont typeface="Arial Black"/>
              <a:buChar char="•"/>
            </a:pPr>
            <a:r>
              <a:rPr b="1" lang="iw" sz="1800">
                <a:solidFill>
                  <a:schemeClr val="dk1"/>
                </a:solidFill>
              </a:rPr>
              <a:t>ממקור אנרגיה ניתן להפיק אנרגיה מסוג מסוים, אך לא להפך.</a:t>
            </a:r>
            <a:r>
              <a:rPr lang="iw" sz="1800">
                <a:solidFill>
                  <a:schemeClr val="dk1"/>
                </a:solidFill>
              </a:rPr>
              <a:t> למשל: ניתן להפיק מפחם חום וממפל מים אנרגית תנועה.</a:t>
            </a:r>
            <a:endParaRPr/>
          </a:p>
          <a:p>
            <a:pPr indent="0" lvl="0" marL="0" marR="0" rtl="1" algn="r">
              <a:spcBef>
                <a:spcPts val="900"/>
              </a:spcBef>
              <a:spcAft>
                <a:spcPts val="0"/>
              </a:spcAft>
              <a:buNone/>
            </a:pPr>
            <a:r>
              <a:t/>
            </a:r>
            <a:endParaRPr sz="1800">
              <a:solidFill>
                <a:schemeClr val="dk1"/>
              </a:solidFill>
              <a:latin typeface="Arial Black"/>
              <a:ea typeface="Arial Black"/>
              <a:cs typeface="Arial Black"/>
              <a:sym typeface="Arial Black"/>
            </a:endParaRPr>
          </a:p>
        </p:txBody>
      </p:sp>
      <p:sp>
        <p:nvSpPr>
          <p:cNvPr id="389" name="Google Shape;389;p50"/>
          <p:cNvSpPr txBox="1"/>
          <p:nvPr>
            <p:ph type="title"/>
          </p:nvPr>
        </p:nvSpPr>
        <p:spPr>
          <a:xfrm>
            <a:off x="338138" y="465535"/>
            <a:ext cx="8229600" cy="587100"/>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chemeClr val="lt1"/>
              </a:buClr>
              <a:buFont typeface="Candara"/>
              <a:buNone/>
            </a:pPr>
            <a:r>
              <a:rPr b="1" i="0" lang="iw" sz="3500" u="none" cap="none" strike="noStrike">
                <a:solidFill>
                  <a:schemeClr val="lt1"/>
                </a:solidFill>
                <a:latin typeface="Arial"/>
                <a:ea typeface="Arial"/>
                <a:cs typeface="Arial"/>
                <a:sym typeface="Arial"/>
              </a:rPr>
              <a:t>מקורות אנרגיה מול סוגי אנרגיה</a:t>
            </a:r>
            <a:endParaRPr i="0" sz="4700" u="none" cap="none" strike="noStrike">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5">
                                            <p:txEl>
                                              <p:pRg end="0" st="0"/>
                                            </p:txEl>
                                          </p:spTgt>
                                        </p:tgtEl>
                                        <p:attrNameLst>
                                          <p:attrName>style.visibility</p:attrName>
                                        </p:attrNameLst>
                                      </p:cBhvr>
                                      <p:to>
                                        <p:strVal val="visible"/>
                                      </p:to>
                                    </p:set>
                                    <p:animEffect filter="fade" transition="in">
                                      <p:cBhvr>
                                        <p:cTn dur="1000"/>
                                        <p:tgtEl>
                                          <p:spTgt spid="38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5">
                                            <p:txEl>
                                              <p:pRg end="1" st="1"/>
                                            </p:txEl>
                                          </p:spTgt>
                                        </p:tgtEl>
                                        <p:attrNameLst>
                                          <p:attrName>style.visibility</p:attrName>
                                        </p:attrNameLst>
                                      </p:cBhvr>
                                      <p:to>
                                        <p:strVal val="visible"/>
                                      </p:to>
                                    </p:set>
                                    <p:animEffect filter="fade" transition="in">
                                      <p:cBhvr>
                                        <p:cTn dur="1000"/>
                                        <p:tgtEl>
                                          <p:spTgt spid="38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6"/>
                                        </p:tgtEl>
                                        <p:attrNameLst>
                                          <p:attrName>style.visibility</p:attrName>
                                        </p:attrNameLst>
                                      </p:cBhvr>
                                      <p:to>
                                        <p:strVal val="visible"/>
                                      </p:to>
                                    </p:set>
                                    <p:animEffect filter="fade" transition="in">
                                      <p:cBhvr>
                                        <p:cTn dur="1000"/>
                                        <p:tgtEl>
                                          <p:spTgt spid="38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7"/>
                                        </p:tgtEl>
                                        <p:attrNameLst>
                                          <p:attrName>style.visibility</p:attrName>
                                        </p:attrNameLst>
                                      </p:cBhvr>
                                      <p:to>
                                        <p:strVal val="visible"/>
                                      </p:to>
                                    </p:set>
                                    <p:animEffect filter="fade" transition="in">
                                      <p:cBhvr>
                                        <p:cTn dur="1000"/>
                                        <p:tgtEl>
                                          <p:spTgt spid="38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8"/>
                                        </p:tgtEl>
                                        <p:attrNameLst>
                                          <p:attrName>style.visibility</p:attrName>
                                        </p:attrNameLst>
                                      </p:cBhvr>
                                      <p:to>
                                        <p:strVal val="visible"/>
                                      </p:to>
                                    </p:set>
                                    <p:animEffect filter="fade" transition="in">
                                      <p:cBhvr>
                                        <p:cTn dur="1000"/>
                                        <p:tgtEl>
                                          <p:spTgt spid="3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51"/>
          <p:cNvSpPr txBox="1"/>
          <p:nvPr>
            <p:ph type="title"/>
          </p:nvPr>
        </p:nvSpPr>
        <p:spPr>
          <a:xfrm>
            <a:off x="179388" y="614363"/>
            <a:ext cx="8856600" cy="822900"/>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chemeClr val="lt1"/>
              </a:buClr>
              <a:buFont typeface="Candara"/>
              <a:buNone/>
            </a:pPr>
            <a:r>
              <a:rPr b="1" i="0" lang="iw" sz="3240" u="none" cap="none" strike="noStrike">
                <a:solidFill>
                  <a:schemeClr val="lt1"/>
                </a:solidFill>
                <a:latin typeface="Arial"/>
                <a:ea typeface="Arial"/>
                <a:cs typeface="Arial"/>
                <a:sym typeface="Arial"/>
              </a:rPr>
              <a:t>מקורות אנרגיה מתכלים ומקורות אנרגיה מתחדשים</a:t>
            </a:r>
            <a:br>
              <a:rPr b="1" i="0" lang="iw" sz="3240" u="none" cap="none" strike="noStrike">
                <a:solidFill>
                  <a:schemeClr val="lt1"/>
                </a:solidFill>
                <a:latin typeface="Arial"/>
                <a:ea typeface="Arial"/>
                <a:cs typeface="Arial"/>
                <a:sym typeface="Arial"/>
              </a:rPr>
            </a:br>
            <a:endParaRPr b="1" i="0" sz="3240" u="none" cap="none" strike="noStrike">
              <a:solidFill>
                <a:schemeClr val="lt1"/>
              </a:solidFill>
              <a:latin typeface="Arial"/>
              <a:ea typeface="Arial"/>
              <a:cs typeface="Arial"/>
              <a:sym typeface="Arial"/>
            </a:endParaRPr>
          </a:p>
        </p:txBody>
      </p:sp>
      <p:graphicFrame>
        <p:nvGraphicFramePr>
          <p:cNvPr id="395" name="Google Shape;395;p51"/>
          <p:cNvGraphicFramePr/>
          <p:nvPr/>
        </p:nvGraphicFramePr>
        <p:xfrm>
          <a:off x="2051050" y="3759994"/>
          <a:ext cx="3000000" cy="3000000"/>
        </p:xfrm>
        <a:graphic>
          <a:graphicData uri="http://schemas.openxmlformats.org/drawingml/2006/table">
            <a:tbl>
              <a:tblPr>
                <a:noFill/>
                <a:tableStyleId>{054EC0D9-6D22-4221-9180-AC9E77DA4B61}</a:tableStyleId>
              </a:tblPr>
              <a:tblGrid>
                <a:gridCol w="2822575"/>
                <a:gridCol w="3586175"/>
              </a:tblGrid>
              <a:tr h="617000">
                <a:tc>
                  <a:txBody>
                    <a:bodyPr/>
                    <a:lstStyle/>
                    <a:p>
                      <a:pPr indent="0" lvl="0" marL="0" marR="0" rtl="1" algn="r">
                        <a:lnSpc>
                          <a:spcPct val="100000"/>
                        </a:lnSpc>
                        <a:spcBef>
                          <a:spcPts val="0"/>
                        </a:spcBef>
                        <a:spcAft>
                          <a:spcPts val="0"/>
                        </a:spcAft>
                        <a:buClr>
                          <a:schemeClr val="hlink"/>
                        </a:buClr>
                        <a:buFont typeface="Tahoma"/>
                        <a:buNone/>
                      </a:pPr>
                      <a:r>
                        <a:rPr b="0" i="0" lang="iw" sz="1800" u="none" cap="none" strike="noStrike">
                          <a:solidFill>
                            <a:srgbClr val="FF0000"/>
                          </a:solidFill>
                          <a:latin typeface="Tahoma"/>
                          <a:ea typeface="Tahoma"/>
                          <a:cs typeface="Tahoma"/>
                          <a:sym typeface="Tahoma"/>
                        </a:rPr>
                        <a:t>דוגמאות למקורות אנרגיה מתכלים</a:t>
                      </a:r>
                      <a:endParaRPr b="0" i="0" sz="1800" u="none" cap="none" strike="noStrike">
                        <a:solidFill>
                          <a:srgbClr val="FF0000"/>
                        </a:solidFill>
                        <a:latin typeface="Tahoma"/>
                        <a:ea typeface="Tahoma"/>
                        <a:cs typeface="Tahoma"/>
                        <a:sym typeface="Tahoma"/>
                      </a:endParaRPr>
                    </a:p>
                  </a:txBody>
                  <a:tcPr marT="34250" marB="34250" marR="91450" marL="91450">
                    <a:lnL cap="flat" cmpd="sng" w="38100">
                      <a:solidFill>
                        <a:schemeClr val="hlink"/>
                      </a:solidFill>
                      <a:prstDash val="solid"/>
                      <a:round/>
                      <a:headEnd len="sm" w="sm" type="none"/>
                      <a:tailEnd len="sm" w="sm" type="none"/>
                    </a:lnL>
                    <a:lnR cap="flat" cmpd="sng" w="38100">
                      <a:solidFill>
                        <a:schemeClr val="hlink"/>
                      </a:solidFill>
                      <a:prstDash val="solid"/>
                      <a:round/>
                      <a:headEnd len="sm" w="sm" type="none"/>
                      <a:tailEnd len="sm" w="sm" type="none"/>
                    </a:lnR>
                    <a:lnT cap="flat" cmpd="sng" w="38100">
                      <a:solidFill>
                        <a:schemeClr val="hlink"/>
                      </a:solidFill>
                      <a:prstDash val="solid"/>
                      <a:round/>
                      <a:headEnd len="sm" w="sm" type="none"/>
                      <a:tailEnd len="sm" w="sm" type="none"/>
                    </a:lnT>
                    <a:lnB cap="flat" cmpd="sng" w="38100">
                      <a:solidFill>
                        <a:schemeClr val="hlink"/>
                      </a:solidFill>
                      <a:prstDash val="solid"/>
                      <a:round/>
                      <a:headEnd len="sm" w="sm" type="none"/>
                      <a:tailEnd len="sm" w="sm" type="none"/>
                    </a:lnB>
                    <a:solidFill>
                      <a:srgbClr val="66FFFF"/>
                    </a:solidFill>
                  </a:tcPr>
                </a:tc>
                <a:tc>
                  <a:txBody>
                    <a:bodyPr/>
                    <a:lstStyle/>
                    <a:p>
                      <a:pPr indent="0" lvl="0" marL="0" marR="0" rtl="1" algn="r">
                        <a:lnSpc>
                          <a:spcPct val="100000"/>
                        </a:lnSpc>
                        <a:spcBef>
                          <a:spcPts val="0"/>
                        </a:spcBef>
                        <a:spcAft>
                          <a:spcPts val="0"/>
                        </a:spcAft>
                        <a:buClr>
                          <a:schemeClr val="hlink"/>
                        </a:buClr>
                        <a:buFont typeface="Tahoma"/>
                        <a:buNone/>
                      </a:pPr>
                      <a:r>
                        <a:rPr b="0" i="0" lang="iw" sz="1800" u="none" cap="none" strike="noStrike">
                          <a:solidFill>
                            <a:srgbClr val="FF0000"/>
                          </a:solidFill>
                          <a:latin typeface="Tahoma"/>
                          <a:ea typeface="Tahoma"/>
                          <a:cs typeface="Tahoma"/>
                          <a:sym typeface="Tahoma"/>
                        </a:rPr>
                        <a:t>דוגמאות למקורות אנרגיה מתחדשים</a:t>
                      </a:r>
                      <a:endParaRPr b="0" i="0" sz="1800" u="none" cap="none" strike="noStrike">
                        <a:solidFill>
                          <a:srgbClr val="FF0000"/>
                        </a:solidFill>
                        <a:latin typeface="Tahoma"/>
                        <a:ea typeface="Tahoma"/>
                        <a:cs typeface="Tahoma"/>
                        <a:sym typeface="Tahoma"/>
                      </a:endParaRPr>
                    </a:p>
                  </a:txBody>
                  <a:tcPr marT="34250" marB="34250" marR="91450" marL="91450">
                    <a:lnL cap="flat" cmpd="sng" w="38100">
                      <a:solidFill>
                        <a:schemeClr val="hlink"/>
                      </a:solidFill>
                      <a:prstDash val="solid"/>
                      <a:round/>
                      <a:headEnd len="sm" w="sm" type="none"/>
                      <a:tailEnd len="sm" w="sm" type="none"/>
                    </a:lnL>
                    <a:lnR cap="flat" cmpd="sng" w="38100">
                      <a:solidFill>
                        <a:schemeClr val="hlink"/>
                      </a:solidFill>
                      <a:prstDash val="solid"/>
                      <a:round/>
                      <a:headEnd len="sm" w="sm" type="none"/>
                      <a:tailEnd len="sm" w="sm" type="none"/>
                    </a:lnR>
                    <a:lnT cap="flat" cmpd="sng" w="38100">
                      <a:solidFill>
                        <a:schemeClr val="hlink"/>
                      </a:solidFill>
                      <a:prstDash val="solid"/>
                      <a:round/>
                      <a:headEnd len="sm" w="sm" type="none"/>
                      <a:tailEnd len="sm" w="sm" type="none"/>
                    </a:lnT>
                    <a:lnB cap="flat" cmpd="sng" w="38100">
                      <a:solidFill>
                        <a:schemeClr val="hlink"/>
                      </a:solidFill>
                      <a:prstDash val="solid"/>
                      <a:round/>
                      <a:headEnd len="sm" w="sm" type="none"/>
                      <a:tailEnd len="sm" w="sm" type="none"/>
                    </a:lnB>
                    <a:solidFill>
                      <a:srgbClr val="66FFFF"/>
                    </a:solidFill>
                  </a:tcPr>
                </a:tc>
              </a:tr>
              <a:tr h="302175">
                <a:tc>
                  <a:txBody>
                    <a:bodyPr/>
                    <a:lstStyle/>
                    <a:p>
                      <a:pPr indent="0" lvl="0" marL="0" marR="0" rtl="1" algn="r">
                        <a:lnSpc>
                          <a:spcPct val="100000"/>
                        </a:lnSpc>
                        <a:spcBef>
                          <a:spcPts val="0"/>
                        </a:spcBef>
                        <a:spcAft>
                          <a:spcPts val="0"/>
                        </a:spcAft>
                        <a:buClr>
                          <a:schemeClr val="hlink"/>
                        </a:buClr>
                        <a:buFont typeface="Tahoma"/>
                        <a:buNone/>
                      </a:pPr>
                      <a:r>
                        <a:rPr b="1" i="0" lang="iw" sz="1500" u="none" cap="none" strike="noStrike">
                          <a:solidFill>
                            <a:schemeClr val="hlink"/>
                          </a:solidFill>
                          <a:latin typeface="Tahoma"/>
                          <a:ea typeface="Tahoma"/>
                          <a:cs typeface="Tahoma"/>
                          <a:sym typeface="Tahoma"/>
                        </a:rPr>
                        <a:t>פחם, נפט, גאז טבעי</a:t>
                      </a:r>
                      <a:endParaRPr b="1" i="0" sz="1500" u="none" cap="none" strike="noStrike">
                        <a:solidFill>
                          <a:schemeClr val="hlink"/>
                        </a:solidFill>
                        <a:latin typeface="Tahoma"/>
                        <a:ea typeface="Tahoma"/>
                        <a:cs typeface="Tahoma"/>
                        <a:sym typeface="Tahoma"/>
                      </a:endParaRPr>
                    </a:p>
                  </a:txBody>
                  <a:tcPr marT="34250" marB="34250" marR="91450" marL="91450">
                    <a:lnL cap="flat" cmpd="sng" w="38100">
                      <a:solidFill>
                        <a:schemeClr val="hlink"/>
                      </a:solidFill>
                      <a:prstDash val="solid"/>
                      <a:round/>
                      <a:headEnd len="sm" w="sm" type="none"/>
                      <a:tailEnd len="sm" w="sm" type="none"/>
                    </a:lnL>
                    <a:lnR cap="flat" cmpd="sng" w="38100">
                      <a:solidFill>
                        <a:schemeClr val="hlink"/>
                      </a:solidFill>
                      <a:prstDash val="solid"/>
                      <a:round/>
                      <a:headEnd len="sm" w="sm" type="none"/>
                      <a:tailEnd len="sm" w="sm" type="none"/>
                    </a:lnR>
                    <a:lnT cap="flat" cmpd="sng" w="38100">
                      <a:solidFill>
                        <a:schemeClr val="hlink"/>
                      </a:solidFill>
                      <a:prstDash val="solid"/>
                      <a:round/>
                      <a:headEnd len="sm" w="sm" type="none"/>
                      <a:tailEnd len="sm" w="sm" type="none"/>
                    </a:lnT>
                    <a:lnB cap="flat" cmpd="sng" w="38100">
                      <a:solidFill>
                        <a:schemeClr val="hlink"/>
                      </a:solidFill>
                      <a:prstDash val="solid"/>
                      <a:round/>
                      <a:headEnd len="sm" w="sm" type="none"/>
                      <a:tailEnd len="sm" w="sm" type="none"/>
                    </a:lnB>
                    <a:solidFill>
                      <a:srgbClr val="66FFFF"/>
                    </a:solidFill>
                  </a:tcPr>
                </a:tc>
                <a:tc>
                  <a:txBody>
                    <a:bodyPr/>
                    <a:lstStyle/>
                    <a:p>
                      <a:pPr indent="0" lvl="0" marL="0" marR="0" rtl="1" algn="r">
                        <a:lnSpc>
                          <a:spcPct val="100000"/>
                        </a:lnSpc>
                        <a:spcBef>
                          <a:spcPts val="0"/>
                        </a:spcBef>
                        <a:spcAft>
                          <a:spcPts val="0"/>
                        </a:spcAft>
                        <a:buClr>
                          <a:schemeClr val="hlink"/>
                        </a:buClr>
                        <a:buFont typeface="Tahoma"/>
                        <a:buNone/>
                      </a:pPr>
                      <a:r>
                        <a:rPr b="1" i="0" lang="iw" sz="1500" u="none" cap="none" strike="noStrike">
                          <a:solidFill>
                            <a:schemeClr val="hlink"/>
                          </a:solidFill>
                          <a:latin typeface="Tahoma"/>
                          <a:ea typeface="Tahoma"/>
                          <a:cs typeface="Tahoma"/>
                          <a:sym typeface="Tahoma"/>
                        </a:rPr>
                        <a:t>שמש, רוח, מפל מים, גלי ים</a:t>
                      </a:r>
                      <a:endParaRPr b="1" i="0" sz="1500" u="none" cap="none" strike="noStrike">
                        <a:solidFill>
                          <a:schemeClr val="hlink"/>
                        </a:solidFill>
                        <a:latin typeface="Tahoma"/>
                        <a:ea typeface="Tahoma"/>
                        <a:cs typeface="Tahoma"/>
                        <a:sym typeface="Tahoma"/>
                      </a:endParaRPr>
                    </a:p>
                  </a:txBody>
                  <a:tcPr marT="34250" marB="34250" marR="91450" marL="91450">
                    <a:lnL cap="flat" cmpd="sng" w="38100">
                      <a:solidFill>
                        <a:schemeClr val="hlink"/>
                      </a:solidFill>
                      <a:prstDash val="solid"/>
                      <a:round/>
                      <a:headEnd len="sm" w="sm" type="none"/>
                      <a:tailEnd len="sm" w="sm" type="none"/>
                    </a:lnL>
                    <a:lnR cap="flat" cmpd="sng" w="38100">
                      <a:solidFill>
                        <a:schemeClr val="hlink"/>
                      </a:solidFill>
                      <a:prstDash val="solid"/>
                      <a:round/>
                      <a:headEnd len="sm" w="sm" type="none"/>
                      <a:tailEnd len="sm" w="sm" type="none"/>
                    </a:lnR>
                    <a:lnT cap="flat" cmpd="sng" w="38100">
                      <a:solidFill>
                        <a:schemeClr val="hlink"/>
                      </a:solidFill>
                      <a:prstDash val="solid"/>
                      <a:round/>
                      <a:headEnd len="sm" w="sm" type="none"/>
                      <a:tailEnd len="sm" w="sm" type="none"/>
                    </a:lnT>
                    <a:lnB cap="flat" cmpd="sng" w="38100">
                      <a:solidFill>
                        <a:schemeClr val="hlink"/>
                      </a:solidFill>
                      <a:prstDash val="solid"/>
                      <a:round/>
                      <a:headEnd len="sm" w="sm" type="none"/>
                      <a:tailEnd len="sm" w="sm" type="none"/>
                    </a:lnB>
                    <a:solidFill>
                      <a:srgbClr val="66FFFF"/>
                    </a:solidFill>
                  </a:tcPr>
                </a:tc>
              </a:tr>
            </a:tbl>
          </a:graphicData>
        </a:graphic>
      </p:graphicFrame>
      <p:sp>
        <p:nvSpPr>
          <p:cNvPr id="396" name="Google Shape;396;p51"/>
          <p:cNvSpPr txBox="1"/>
          <p:nvPr/>
        </p:nvSpPr>
        <p:spPr>
          <a:xfrm>
            <a:off x="179388" y="1851877"/>
            <a:ext cx="8713200" cy="2769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b="1" lang="iw" sz="1800">
                <a:solidFill>
                  <a:schemeClr val="dk1"/>
                </a:solidFill>
              </a:rPr>
              <a:t>מקור אנרגיה מתכלה:</a:t>
            </a:r>
            <a:r>
              <a:rPr lang="iw" sz="1800">
                <a:solidFill>
                  <a:schemeClr val="dk1"/>
                </a:solidFill>
              </a:rPr>
              <a:t> מקור אנרגיה סופי. ככל שנשתמש בו יותר, נקרב את הזמן שבו הוא ייגמר.</a:t>
            </a:r>
            <a:endParaRPr sz="1800">
              <a:solidFill>
                <a:schemeClr val="dk1"/>
              </a:solidFill>
            </a:endParaRPr>
          </a:p>
        </p:txBody>
      </p:sp>
      <p:sp>
        <p:nvSpPr>
          <p:cNvPr id="397" name="Google Shape;397;p51"/>
          <p:cNvSpPr txBox="1"/>
          <p:nvPr/>
        </p:nvSpPr>
        <p:spPr>
          <a:xfrm>
            <a:off x="1331913" y="2193131"/>
            <a:ext cx="7200900" cy="584400"/>
          </a:xfrm>
          <a:prstGeom prst="rect">
            <a:avLst/>
          </a:prstGeom>
          <a:noFill/>
          <a:ln>
            <a:noFill/>
          </a:ln>
        </p:spPr>
        <p:txBody>
          <a:bodyPr anchorCtr="0" anchor="t" bIns="45700" lIns="91425" spcFirstLastPara="1" rIns="91425" wrap="square" tIns="45700">
            <a:noAutofit/>
          </a:bodyPr>
          <a:lstStyle/>
          <a:p>
            <a:pPr indent="137160" lvl="0" marL="0" marR="0" rtl="1" algn="r">
              <a:spcBef>
                <a:spcPts val="0"/>
              </a:spcBef>
              <a:spcAft>
                <a:spcPts val="0"/>
              </a:spcAft>
              <a:buClr>
                <a:schemeClr val="hlink"/>
              </a:buClr>
              <a:buSzPts val="2160"/>
              <a:buFont typeface="Arial Black"/>
              <a:buNone/>
            </a:pPr>
            <a:r>
              <a:t/>
            </a:r>
            <a:endParaRPr sz="1800">
              <a:solidFill>
                <a:schemeClr val="dk1"/>
              </a:solidFill>
              <a:latin typeface="Arial Black"/>
              <a:ea typeface="Arial Black"/>
              <a:cs typeface="Arial Black"/>
              <a:sym typeface="Arial Black"/>
            </a:endParaRPr>
          </a:p>
          <a:p>
            <a:pPr indent="0" lvl="0" marL="0" marR="0" rtl="1" algn="r">
              <a:spcBef>
                <a:spcPts val="900"/>
              </a:spcBef>
              <a:spcAft>
                <a:spcPts val="0"/>
              </a:spcAft>
              <a:buNone/>
            </a:pPr>
            <a:r>
              <a:t/>
            </a:r>
            <a:endParaRPr sz="1800">
              <a:solidFill>
                <a:schemeClr val="dk1"/>
              </a:solidFill>
              <a:latin typeface="Arial Black"/>
              <a:ea typeface="Arial Black"/>
              <a:cs typeface="Arial Black"/>
              <a:sym typeface="Arial Black"/>
            </a:endParaRPr>
          </a:p>
        </p:txBody>
      </p:sp>
      <p:sp>
        <p:nvSpPr>
          <p:cNvPr id="398" name="Google Shape;398;p51"/>
          <p:cNvSpPr txBox="1"/>
          <p:nvPr/>
        </p:nvSpPr>
        <p:spPr>
          <a:xfrm>
            <a:off x="1242625" y="2406150"/>
            <a:ext cx="7613400" cy="2751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b="1" lang="iw" sz="1800">
                <a:solidFill>
                  <a:schemeClr val="dk1"/>
                </a:solidFill>
              </a:rPr>
              <a:t>מקור אנרגיה מתחדש:</a:t>
            </a:r>
            <a:r>
              <a:rPr lang="iw" sz="1800">
                <a:solidFill>
                  <a:schemeClr val="dk1"/>
                </a:solidFill>
              </a:rPr>
              <a:t> מקור אנרגיה שהשימוש בו איננו משפיע על הזמן שבו ייגמר.</a:t>
            </a:r>
            <a:endParaRPr sz="1800">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6"/>
                                        </p:tgtEl>
                                        <p:attrNameLst>
                                          <p:attrName>style.visibility</p:attrName>
                                        </p:attrNameLst>
                                      </p:cBhvr>
                                      <p:to>
                                        <p:strVal val="visible"/>
                                      </p:to>
                                    </p:set>
                                    <p:animEffect filter="fade" transition="in">
                                      <p:cBhvr>
                                        <p:cTn dur="1000"/>
                                        <p:tgtEl>
                                          <p:spTgt spid="39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8"/>
                                        </p:tgtEl>
                                        <p:attrNameLst>
                                          <p:attrName>style.visibility</p:attrName>
                                        </p:attrNameLst>
                                      </p:cBhvr>
                                      <p:to>
                                        <p:strVal val="visible"/>
                                      </p:to>
                                    </p:set>
                                    <p:animEffect filter="fade" transition="in">
                                      <p:cBhvr>
                                        <p:cTn dur="1000"/>
                                        <p:tgtEl>
                                          <p:spTgt spid="39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5"/>
                                        </p:tgtEl>
                                        <p:attrNameLst>
                                          <p:attrName>style.visibility</p:attrName>
                                        </p:attrNameLst>
                                      </p:cBhvr>
                                      <p:to>
                                        <p:strVal val="visible"/>
                                      </p:to>
                                    </p:set>
                                    <p:animEffect filter="fade" transition="in">
                                      <p:cBhvr>
                                        <p:cTn dur="1000"/>
                                        <p:tgtEl>
                                          <p:spTgt spid="3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52"/>
          <p:cNvSpPr txBox="1"/>
          <p:nvPr>
            <p:ph idx="1" type="body"/>
          </p:nvPr>
        </p:nvSpPr>
        <p:spPr>
          <a:xfrm>
            <a:off x="179388" y="1653779"/>
            <a:ext cx="8713800" cy="2887200"/>
          </a:xfrm>
          <a:prstGeom prst="rect">
            <a:avLst/>
          </a:prstGeom>
          <a:noFill/>
          <a:ln>
            <a:noFill/>
          </a:ln>
        </p:spPr>
        <p:txBody>
          <a:bodyPr anchorCtr="0" anchor="t" bIns="45700" lIns="91425" spcFirstLastPara="1" rIns="91425" wrap="square" tIns="45700">
            <a:noAutofit/>
          </a:bodyPr>
          <a:lstStyle/>
          <a:p>
            <a:pPr indent="-274320" lvl="0" marL="274320" marR="0" rtl="1" algn="r">
              <a:spcBef>
                <a:spcPts val="0"/>
              </a:spcBef>
              <a:spcAft>
                <a:spcPts val="0"/>
              </a:spcAft>
              <a:buClr>
                <a:schemeClr val="accent3"/>
              </a:buClr>
              <a:buSzPts val="2400"/>
              <a:buFont typeface="Arial"/>
              <a:buChar char="▪"/>
            </a:pPr>
            <a:r>
              <a:rPr i="0" lang="iw" sz="2400" u="none" cap="none" strike="noStrike">
                <a:solidFill>
                  <a:schemeClr val="dk1"/>
                </a:solidFill>
                <a:latin typeface="Arial"/>
                <a:ea typeface="Arial"/>
                <a:cs typeface="Arial"/>
                <a:sym typeface="Arial"/>
              </a:rPr>
              <a:t>אינם מכלים משאבי דלק מתכלים כגון נפט ופחם.</a:t>
            </a:r>
            <a:endParaRPr>
              <a:latin typeface="Arial"/>
              <a:ea typeface="Arial"/>
              <a:cs typeface="Arial"/>
              <a:sym typeface="Arial"/>
            </a:endParaRPr>
          </a:p>
          <a:p>
            <a:pPr indent="-274320" lvl="0" marL="274320" marR="0" rtl="1" algn="r">
              <a:spcBef>
                <a:spcPts val="480"/>
              </a:spcBef>
              <a:spcAft>
                <a:spcPts val="0"/>
              </a:spcAft>
              <a:buClr>
                <a:schemeClr val="accent3"/>
              </a:buClr>
              <a:buSzPts val="2400"/>
              <a:buFont typeface="Arial"/>
              <a:buChar char="▪"/>
            </a:pPr>
            <a:r>
              <a:rPr i="0" lang="iw" sz="2400" u="none" cap="none" strike="noStrike">
                <a:solidFill>
                  <a:schemeClr val="dk1"/>
                </a:solidFill>
                <a:latin typeface="Arial"/>
                <a:ea typeface="Arial"/>
                <a:cs typeface="Arial"/>
                <a:sym typeface="Arial"/>
              </a:rPr>
              <a:t>בדרך כלל אינם מזהמים את הסביבה, לעומת מקורות אנרגיה מתכלים.</a:t>
            </a:r>
            <a:endParaRPr>
              <a:latin typeface="Arial"/>
              <a:ea typeface="Arial"/>
              <a:cs typeface="Arial"/>
              <a:sym typeface="Arial"/>
            </a:endParaRPr>
          </a:p>
          <a:p>
            <a:pPr indent="-274320" lvl="0" marL="274320" marR="0" rtl="1" algn="r">
              <a:spcBef>
                <a:spcPts val="480"/>
              </a:spcBef>
              <a:spcAft>
                <a:spcPts val="0"/>
              </a:spcAft>
              <a:buClr>
                <a:schemeClr val="accent3"/>
              </a:buClr>
              <a:buSzPts val="2400"/>
              <a:buFont typeface="Arial"/>
              <a:buChar char="▪"/>
            </a:pPr>
            <a:r>
              <a:rPr i="0" lang="iw" sz="2400" u="none" cap="none" strike="noStrike">
                <a:solidFill>
                  <a:schemeClr val="dk1"/>
                </a:solidFill>
                <a:latin typeface="Arial"/>
                <a:ea typeface="Arial"/>
                <a:cs typeface="Arial"/>
                <a:sym typeface="Arial"/>
              </a:rPr>
              <a:t>עלות כספית נמוכה ביחס למקורות אנרגיה מתכלים, משום שבדרך כלל אין צורך בקניית חומרים ובטיפול בהם.</a:t>
            </a:r>
            <a:endParaRPr>
              <a:latin typeface="Arial"/>
              <a:ea typeface="Arial"/>
              <a:cs typeface="Arial"/>
              <a:sym typeface="Arial"/>
            </a:endParaRPr>
          </a:p>
          <a:p>
            <a:pPr indent="-274320" lvl="0" marL="274320" marR="0" rtl="1" algn="r">
              <a:spcBef>
                <a:spcPts val="480"/>
              </a:spcBef>
              <a:spcAft>
                <a:spcPts val="0"/>
              </a:spcAft>
              <a:buClr>
                <a:schemeClr val="accent3"/>
              </a:buClr>
              <a:buSzPts val="2400"/>
              <a:buFont typeface="Arial"/>
              <a:buChar char="▪"/>
            </a:pPr>
            <a:r>
              <a:rPr i="0" lang="iw" sz="2400" u="none" cap="none" strike="noStrike">
                <a:solidFill>
                  <a:schemeClr val="dk1"/>
                </a:solidFill>
                <a:latin typeface="Arial"/>
                <a:ea typeface="Arial"/>
                <a:cs typeface="Arial"/>
                <a:sym typeface="Arial"/>
              </a:rPr>
              <a:t>בדרך כלל השימוש בהם אינו גורם לפליטת גזי חממה.</a:t>
            </a:r>
            <a:endParaRPr i="0" sz="2800" u="none" cap="none" strike="noStrike">
              <a:solidFill>
                <a:schemeClr val="dk1"/>
              </a:solidFill>
              <a:latin typeface="Arial"/>
              <a:ea typeface="Arial"/>
              <a:cs typeface="Arial"/>
              <a:sym typeface="Arial"/>
            </a:endParaRPr>
          </a:p>
        </p:txBody>
      </p:sp>
      <p:sp>
        <p:nvSpPr>
          <p:cNvPr id="405" name="Google Shape;405;p52"/>
          <p:cNvSpPr txBox="1"/>
          <p:nvPr>
            <p:ph type="title"/>
          </p:nvPr>
        </p:nvSpPr>
        <p:spPr>
          <a:xfrm>
            <a:off x="179388" y="681038"/>
            <a:ext cx="8713800" cy="596400"/>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chemeClr val="lt1"/>
              </a:buClr>
              <a:buFont typeface="Candara"/>
              <a:buNone/>
            </a:pPr>
            <a:r>
              <a:rPr b="1" i="0" lang="iw" sz="3700" u="none" cap="none" strike="noStrike">
                <a:solidFill>
                  <a:schemeClr val="lt1"/>
                </a:solidFill>
                <a:latin typeface="Arial"/>
                <a:ea typeface="Arial"/>
                <a:cs typeface="Arial"/>
                <a:sym typeface="Arial"/>
              </a:rPr>
              <a:t>יתרונות השימוש במקורות אנרגיה מתחדשים</a:t>
            </a:r>
            <a:endParaRPr sz="4100">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04">
                                            <p:txEl>
                                              <p:pRg end="0" st="0"/>
                                            </p:txEl>
                                          </p:spTgt>
                                        </p:tgtEl>
                                        <p:attrNameLst>
                                          <p:attrName>style.visibility</p:attrName>
                                        </p:attrNameLst>
                                      </p:cBhvr>
                                      <p:to>
                                        <p:strVal val="visible"/>
                                      </p:to>
                                    </p:set>
                                    <p:anim calcmode="lin" valueType="num">
                                      <p:cBhvr additive="base">
                                        <p:cTn dur="500"/>
                                        <p:tgtEl>
                                          <p:spTgt spid="404">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04">
                                            <p:txEl>
                                              <p:pRg end="1" st="1"/>
                                            </p:txEl>
                                          </p:spTgt>
                                        </p:tgtEl>
                                        <p:attrNameLst>
                                          <p:attrName>style.visibility</p:attrName>
                                        </p:attrNameLst>
                                      </p:cBhvr>
                                      <p:to>
                                        <p:strVal val="visible"/>
                                      </p:to>
                                    </p:set>
                                    <p:anim calcmode="lin" valueType="num">
                                      <p:cBhvr additive="base">
                                        <p:cTn dur="500"/>
                                        <p:tgtEl>
                                          <p:spTgt spid="404">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04">
                                            <p:txEl>
                                              <p:pRg end="2" st="2"/>
                                            </p:txEl>
                                          </p:spTgt>
                                        </p:tgtEl>
                                        <p:attrNameLst>
                                          <p:attrName>style.visibility</p:attrName>
                                        </p:attrNameLst>
                                      </p:cBhvr>
                                      <p:to>
                                        <p:strVal val="visible"/>
                                      </p:to>
                                    </p:set>
                                    <p:anim calcmode="lin" valueType="num">
                                      <p:cBhvr additive="base">
                                        <p:cTn dur="500"/>
                                        <p:tgtEl>
                                          <p:spTgt spid="404">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04">
                                            <p:txEl>
                                              <p:pRg end="3" st="3"/>
                                            </p:txEl>
                                          </p:spTgt>
                                        </p:tgtEl>
                                        <p:attrNameLst>
                                          <p:attrName>style.visibility</p:attrName>
                                        </p:attrNameLst>
                                      </p:cBhvr>
                                      <p:to>
                                        <p:strVal val="visible"/>
                                      </p:to>
                                    </p:set>
                                    <p:anim calcmode="lin" valueType="num">
                                      <p:cBhvr additive="base">
                                        <p:cTn dur="500"/>
                                        <p:tgtEl>
                                          <p:spTgt spid="404">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53"/>
          <p:cNvSpPr txBox="1"/>
          <p:nvPr>
            <p:ph idx="1" type="body"/>
          </p:nvPr>
        </p:nvSpPr>
        <p:spPr>
          <a:xfrm>
            <a:off x="251520" y="1545636"/>
            <a:ext cx="8640900" cy="2970300"/>
          </a:xfrm>
          <a:prstGeom prst="rect">
            <a:avLst/>
          </a:prstGeom>
          <a:noFill/>
          <a:ln>
            <a:noFill/>
          </a:ln>
        </p:spPr>
        <p:txBody>
          <a:bodyPr anchorCtr="0" anchor="t" bIns="45700" lIns="91425" spcFirstLastPara="1" rIns="91425" wrap="square" tIns="45700">
            <a:noAutofit/>
          </a:bodyPr>
          <a:lstStyle/>
          <a:p>
            <a:pPr indent="-64770" lvl="0" marL="274320" marR="0" rtl="1" algn="r">
              <a:spcBef>
                <a:spcPts val="0"/>
              </a:spcBef>
              <a:spcAft>
                <a:spcPts val="0"/>
              </a:spcAft>
              <a:buClr>
                <a:schemeClr val="accent1"/>
              </a:buClr>
              <a:buSzPts val="3300"/>
              <a:buFont typeface="Noto Sans Symbols"/>
              <a:buNone/>
            </a:pPr>
            <a:r>
              <a:t/>
            </a:r>
            <a:endParaRPr b="0" i="0" sz="3300" u="none" cap="none" strike="noStrike">
              <a:solidFill>
                <a:schemeClr val="dk1"/>
              </a:solidFill>
              <a:latin typeface="Candara"/>
              <a:ea typeface="Candara"/>
              <a:cs typeface="Candara"/>
              <a:sym typeface="Candara"/>
            </a:endParaRPr>
          </a:p>
          <a:p>
            <a:pPr indent="-255270" lvl="0" marL="274320" marR="0" rtl="1" algn="r">
              <a:spcBef>
                <a:spcPts val="660"/>
              </a:spcBef>
              <a:spcAft>
                <a:spcPts val="0"/>
              </a:spcAft>
              <a:buClr>
                <a:schemeClr val="accent1"/>
              </a:buClr>
              <a:buSzPts val="3000"/>
              <a:buFont typeface="Arial"/>
              <a:buChar char="▪"/>
            </a:pPr>
            <a:r>
              <a:rPr i="0" lang="iw" sz="3000" u="none" cap="none" strike="noStrike">
                <a:solidFill>
                  <a:schemeClr val="dk1"/>
                </a:solidFill>
                <a:latin typeface="Arial"/>
                <a:ea typeface="Arial"/>
                <a:cs typeface="Arial"/>
                <a:sym typeface="Arial"/>
              </a:rPr>
              <a:t>תאי שמש.</a:t>
            </a:r>
            <a:endParaRPr sz="2100">
              <a:latin typeface="Arial"/>
              <a:ea typeface="Arial"/>
              <a:cs typeface="Arial"/>
              <a:sym typeface="Arial"/>
            </a:endParaRPr>
          </a:p>
          <a:p>
            <a:pPr indent="-255270" lvl="0" marL="274320" marR="0" rtl="1" algn="r">
              <a:spcBef>
                <a:spcPts val="660"/>
              </a:spcBef>
              <a:spcAft>
                <a:spcPts val="0"/>
              </a:spcAft>
              <a:buClr>
                <a:schemeClr val="accent1"/>
              </a:buClr>
              <a:buSzPts val="3000"/>
              <a:buFont typeface="Arial"/>
              <a:buChar char="▪"/>
            </a:pPr>
            <a:r>
              <a:rPr i="0" lang="iw" sz="3000" u="none" cap="none" strike="noStrike">
                <a:solidFill>
                  <a:schemeClr val="dk1"/>
                </a:solidFill>
                <a:latin typeface="Arial"/>
                <a:ea typeface="Arial"/>
                <a:cs typeface="Arial"/>
                <a:sym typeface="Arial"/>
              </a:rPr>
              <a:t>טורבינות רוח.</a:t>
            </a:r>
            <a:endParaRPr sz="2100">
              <a:latin typeface="Arial"/>
              <a:ea typeface="Arial"/>
              <a:cs typeface="Arial"/>
              <a:sym typeface="Arial"/>
            </a:endParaRPr>
          </a:p>
          <a:p>
            <a:pPr indent="-255270" lvl="0" marL="274320" marR="0" rtl="1" algn="r">
              <a:spcBef>
                <a:spcPts val="660"/>
              </a:spcBef>
              <a:spcAft>
                <a:spcPts val="0"/>
              </a:spcAft>
              <a:buClr>
                <a:schemeClr val="accent1"/>
              </a:buClr>
              <a:buSzPts val="3000"/>
              <a:buFont typeface="Arial"/>
              <a:buChar char="▪"/>
            </a:pPr>
            <a:r>
              <a:rPr i="0" lang="iw" sz="3000" u="none" cap="none" strike="noStrike">
                <a:solidFill>
                  <a:schemeClr val="dk1"/>
                </a:solidFill>
                <a:latin typeface="Arial"/>
                <a:ea typeface="Arial"/>
                <a:cs typeface="Arial"/>
                <a:sym typeface="Arial"/>
              </a:rPr>
              <a:t>ארובות שרב.</a:t>
            </a:r>
            <a:endParaRPr sz="2100">
              <a:latin typeface="Arial"/>
              <a:ea typeface="Arial"/>
              <a:cs typeface="Arial"/>
              <a:sym typeface="Arial"/>
            </a:endParaRPr>
          </a:p>
          <a:p>
            <a:pPr indent="-255270" lvl="0" marL="274320" marR="0" rtl="1" algn="r">
              <a:spcBef>
                <a:spcPts val="660"/>
              </a:spcBef>
              <a:spcAft>
                <a:spcPts val="0"/>
              </a:spcAft>
              <a:buClr>
                <a:schemeClr val="accent1"/>
              </a:buClr>
              <a:buSzPts val="3000"/>
              <a:buFont typeface="Arial"/>
              <a:buChar char="▪"/>
            </a:pPr>
            <a:r>
              <a:rPr i="0" lang="iw" sz="3000" u="none" cap="none" strike="noStrike">
                <a:solidFill>
                  <a:schemeClr val="dk1"/>
                </a:solidFill>
                <a:latin typeface="Arial"/>
                <a:ea typeface="Arial"/>
                <a:cs typeface="Arial"/>
                <a:sym typeface="Arial"/>
              </a:rPr>
              <a:t>אנרגיה הידרואלקטרית.</a:t>
            </a:r>
            <a:endParaRPr sz="2100">
              <a:latin typeface="Arial"/>
              <a:ea typeface="Arial"/>
              <a:cs typeface="Arial"/>
              <a:sym typeface="Arial"/>
            </a:endParaRPr>
          </a:p>
          <a:p>
            <a:pPr indent="0" lvl="0" marL="0" marR="0" rtl="1" algn="r">
              <a:spcBef>
                <a:spcPts val="520"/>
              </a:spcBef>
              <a:spcAft>
                <a:spcPts val="0"/>
              </a:spcAft>
              <a:buClr>
                <a:schemeClr val="accent1"/>
              </a:buClr>
              <a:buFont typeface="Noto Sans Symbols"/>
              <a:buNone/>
            </a:pPr>
            <a:r>
              <a:t/>
            </a:r>
            <a:endParaRPr b="0" i="0" sz="2600" u="none" cap="none" strike="noStrike">
              <a:solidFill>
                <a:schemeClr val="dk1"/>
              </a:solidFill>
              <a:latin typeface="Candara"/>
              <a:ea typeface="Candara"/>
              <a:cs typeface="Candara"/>
              <a:sym typeface="Candara"/>
            </a:endParaRPr>
          </a:p>
          <a:p>
            <a:pPr indent="-121920" lvl="0" marL="274320" marR="0" rtl="1" algn="r">
              <a:spcBef>
                <a:spcPts val="480"/>
              </a:spcBef>
              <a:spcAft>
                <a:spcPts val="0"/>
              </a:spcAft>
              <a:buClr>
                <a:schemeClr val="accent1"/>
              </a:buClr>
              <a:buSzPts val="2400"/>
              <a:buFont typeface="Noto Sans Symbols"/>
              <a:buNone/>
            </a:pPr>
            <a:r>
              <a:t/>
            </a:r>
            <a:endParaRPr b="0" i="0" sz="2400" u="none" cap="none" strike="noStrike">
              <a:solidFill>
                <a:schemeClr val="dk2"/>
              </a:solidFill>
              <a:latin typeface="Candara"/>
              <a:ea typeface="Candara"/>
              <a:cs typeface="Candara"/>
              <a:sym typeface="Candara"/>
            </a:endParaRPr>
          </a:p>
        </p:txBody>
      </p:sp>
      <p:sp>
        <p:nvSpPr>
          <p:cNvPr id="411" name="Google Shape;411;p53"/>
          <p:cNvSpPr txBox="1"/>
          <p:nvPr>
            <p:ph type="title"/>
          </p:nvPr>
        </p:nvSpPr>
        <p:spPr>
          <a:xfrm>
            <a:off x="298850" y="253750"/>
            <a:ext cx="8593500" cy="939600"/>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FFFFFF"/>
              </a:buClr>
              <a:buFont typeface="Candara"/>
              <a:buNone/>
            </a:pPr>
            <a:r>
              <a:rPr i="0" lang="iw" sz="4060" u="none" cap="none" strike="noStrike">
                <a:solidFill>
                  <a:srgbClr val="FFFFFF"/>
                </a:solidFill>
                <a:latin typeface="Arial"/>
                <a:ea typeface="Arial"/>
                <a:cs typeface="Arial"/>
                <a:sym typeface="Arial"/>
              </a:rPr>
              <a:t>דוגמאות לטכנולוגיות </a:t>
            </a:r>
            <a:r>
              <a:rPr lang="iw" sz="4060">
                <a:latin typeface="Arial"/>
                <a:ea typeface="Arial"/>
                <a:cs typeface="Arial"/>
                <a:sym typeface="Arial"/>
              </a:rPr>
              <a:t>המשתמשות </a:t>
            </a:r>
            <a:r>
              <a:rPr i="0" lang="iw" sz="4060" u="none" cap="none" strike="noStrike">
                <a:solidFill>
                  <a:srgbClr val="FFFFFF"/>
                </a:solidFill>
                <a:latin typeface="Arial"/>
                <a:ea typeface="Arial"/>
                <a:cs typeface="Arial"/>
                <a:sym typeface="Arial"/>
              </a:rPr>
              <a:t>במקורות אנרגיה מתחדשים ועקרון פעולת</a:t>
            </a:r>
            <a:r>
              <a:rPr lang="iw" sz="4060">
                <a:latin typeface="Arial"/>
                <a:ea typeface="Arial"/>
                <a:cs typeface="Arial"/>
                <a:sym typeface="Arial"/>
              </a:rPr>
              <a:t>ן</a:t>
            </a:r>
            <a:endParaRPr sz="4500">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54"/>
          <p:cNvSpPr txBox="1"/>
          <p:nvPr>
            <p:ph idx="1" type="body"/>
          </p:nvPr>
        </p:nvSpPr>
        <p:spPr>
          <a:xfrm>
            <a:off x="220045" y="1545636"/>
            <a:ext cx="8640900" cy="2970300"/>
          </a:xfrm>
          <a:prstGeom prst="rect">
            <a:avLst/>
          </a:prstGeom>
          <a:noFill/>
          <a:ln>
            <a:noFill/>
          </a:ln>
        </p:spPr>
        <p:txBody>
          <a:bodyPr anchorCtr="0" anchor="t" bIns="45700" lIns="91425" spcFirstLastPara="1" rIns="91425" wrap="square" tIns="45700">
            <a:noAutofit/>
          </a:bodyPr>
          <a:lstStyle/>
          <a:p>
            <a:pPr indent="-64770" lvl="0" marL="274320" marR="0" rtl="1" algn="r">
              <a:spcBef>
                <a:spcPts val="0"/>
              </a:spcBef>
              <a:spcAft>
                <a:spcPts val="0"/>
              </a:spcAft>
              <a:buClr>
                <a:schemeClr val="accent1"/>
              </a:buClr>
              <a:buSzPts val="3300"/>
              <a:buFont typeface="Noto Sans Symbols"/>
              <a:buNone/>
            </a:pPr>
            <a:r>
              <a:t/>
            </a:r>
            <a:endParaRPr b="0" i="0" sz="3300" u="none" cap="none" strike="noStrike">
              <a:solidFill>
                <a:schemeClr val="dk1"/>
              </a:solidFill>
              <a:latin typeface="Candara"/>
              <a:ea typeface="Candara"/>
              <a:cs typeface="Candara"/>
              <a:sym typeface="Candara"/>
            </a:endParaRPr>
          </a:p>
          <a:p>
            <a:pPr indent="-109220" lvl="0" marL="274320" marR="0" rtl="1" algn="r">
              <a:spcBef>
                <a:spcPts val="520"/>
              </a:spcBef>
              <a:spcAft>
                <a:spcPts val="0"/>
              </a:spcAft>
              <a:buClr>
                <a:schemeClr val="accent1"/>
              </a:buClr>
              <a:buSzPts val="2600"/>
              <a:buFont typeface="Noto Sans Symbols"/>
              <a:buNone/>
            </a:pPr>
            <a:r>
              <a:t/>
            </a:r>
            <a:endParaRPr b="0" i="0" sz="2600" u="none" cap="none" strike="noStrike">
              <a:solidFill>
                <a:schemeClr val="dk1"/>
              </a:solidFill>
              <a:latin typeface="Candara"/>
              <a:ea typeface="Candara"/>
              <a:cs typeface="Candara"/>
              <a:sym typeface="Candara"/>
            </a:endParaRPr>
          </a:p>
          <a:p>
            <a:pPr indent="-121920" lvl="0" marL="274320" marR="0" rtl="1" algn="r">
              <a:spcBef>
                <a:spcPts val="480"/>
              </a:spcBef>
              <a:spcAft>
                <a:spcPts val="0"/>
              </a:spcAft>
              <a:buClr>
                <a:schemeClr val="accent1"/>
              </a:buClr>
              <a:buSzPts val="2400"/>
              <a:buFont typeface="Noto Sans Symbols"/>
              <a:buNone/>
            </a:pPr>
            <a:r>
              <a:t/>
            </a:r>
            <a:endParaRPr b="0" i="0" sz="2400" u="none" cap="none" strike="noStrike">
              <a:solidFill>
                <a:schemeClr val="dk2"/>
              </a:solidFill>
              <a:latin typeface="Candara"/>
              <a:ea typeface="Candara"/>
              <a:cs typeface="Candara"/>
              <a:sym typeface="Candara"/>
            </a:endParaRPr>
          </a:p>
        </p:txBody>
      </p:sp>
      <p:sp>
        <p:nvSpPr>
          <p:cNvPr id="417" name="Google Shape;417;p54"/>
          <p:cNvSpPr txBox="1"/>
          <p:nvPr>
            <p:ph type="title"/>
          </p:nvPr>
        </p:nvSpPr>
        <p:spPr>
          <a:xfrm>
            <a:off x="457200" y="253746"/>
            <a:ext cx="8229600" cy="939600"/>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FFFFFF"/>
              </a:buClr>
              <a:buFont typeface="Candara"/>
              <a:buNone/>
            </a:pPr>
            <a:r>
              <a:rPr i="0" lang="iw" sz="3600" u="none" cap="none" strike="noStrike">
                <a:solidFill>
                  <a:srgbClr val="FFFFFF"/>
                </a:solidFill>
                <a:latin typeface="Arial"/>
                <a:ea typeface="Arial"/>
                <a:cs typeface="Arial"/>
                <a:sym typeface="Arial"/>
              </a:rPr>
              <a:t>תא שמש</a:t>
            </a:r>
            <a:endParaRPr>
              <a:latin typeface="Arial"/>
              <a:ea typeface="Arial"/>
              <a:cs typeface="Arial"/>
              <a:sym typeface="Arial"/>
            </a:endParaRPr>
          </a:p>
        </p:txBody>
      </p:sp>
      <p:pic>
        <p:nvPicPr>
          <p:cNvPr descr="https://upload.wikimedia.org/wikipedia/commons/9/90/Solar_cell.png" id="418" name="Google Shape;418;p54"/>
          <p:cNvPicPr preferRelativeResize="0"/>
          <p:nvPr/>
        </p:nvPicPr>
        <p:blipFill rotWithShape="1">
          <a:blip r:embed="rId3">
            <a:alphaModFix/>
          </a:blip>
          <a:srcRect b="0" l="0" r="0" t="0"/>
          <a:stretch/>
        </p:blipFill>
        <p:spPr>
          <a:xfrm>
            <a:off x="323527" y="1437624"/>
            <a:ext cx="3248100" cy="2178900"/>
          </a:xfrm>
          <a:prstGeom prst="rect">
            <a:avLst/>
          </a:prstGeom>
          <a:noFill/>
          <a:ln>
            <a:noFill/>
          </a:ln>
        </p:spPr>
      </p:pic>
      <p:sp>
        <p:nvSpPr>
          <p:cNvPr id="419" name="Google Shape;419;p54"/>
          <p:cNvSpPr txBox="1"/>
          <p:nvPr/>
        </p:nvSpPr>
        <p:spPr>
          <a:xfrm>
            <a:off x="3688524" y="1923675"/>
            <a:ext cx="5204100" cy="12234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lang="iw" sz="2000">
                <a:solidFill>
                  <a:schemeClr val="dk1"/>
                </a:solidFill>
              </a:rPr>
              <a:t>כאשר אור פוגע בתא שמש הוא גורם למעבר זרם חשמלי דרכו. הזרם מנוצל להפעלת מכשירים שונים. קיימים מתקנים שמסוגלים לאגור את האנרגיה החשמלית בסוללה ולשחררה בעת הצורך, כגון להארת תחנת הסעה בלילה.</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55"/>
          <p:cNvSpPr txBox="1"/>
          <p:nvPr>
            <p:ph idx="1" type="body"/>
          </p:nvPr>
        </p:nvSpPr>
        <p:spPr>
          <a:xfrm>
            <a:off x="251520" y="1545636"/>
            <a:ext cx="8640900" cy="2970300"/>
          </a:xfrm>
          <a:prstGeom prst="rect">
            <a:avLst/>
          </a:prstGeom>
          <a:noFill/>
          <a:ln>
            <a:noFill/>
          </a:ln>
        </p:spPr>
        <p:txBody>
          <a:bodyPr anchorCtr="0" anchor="t" bIns="45700" lIns="91425" spcFirstLastPara="1" rIns="91425" wrap="square" tIns="45700">
            <a:noAutofit/>
          </a:bodyPr>
          <a:lstStyle/>
          <a:p>
            <a:pPr indent="-64770" lvl="0" marL="274320" marR="0" rtl="1" algn="r">
              <a:spcBef>
                <a:spcPts val="0"/>
              </a:spcBef>
              <a:spcAft>
                <a:spcPts val="0"/>
              </a:spcAft>
              <a:buClr>
                <a:schemeClr val="accent1"/>
              </a:buClr>
              <a:buSzPts val="3300"/>
              <a:buFont typeface="Noto Sans Symbols"/>
              <a:buNone/>
            </a:pPr>
            <a:r>
              <a:t/>
            </a:r>
            <a:endParaRPr b="0" i="0" sz="3300" u="none" cap="none" strike="noStrike">
              <a:solidFill>
                <a:schemeClr val="dk1"/>
              </a:solidFill>
              <a:latin typeface="Candara"/>
              <a:ea typeface="Candara"/>
              <a:cs typeface="Candara"/>
              <a:sym typeface="Candara"/>
            </a:endParaRPr>
          </a:p>
          <a:p>
            <a:pPr indent="-109220" lvl="0" marL="274320" marR="0" rtl="1" algn="r">
              <a:spcBef>
                <a:spcPts val="520"/>
              </a:spcBef>
              <a:spcAft>
                <a:spcPts val="0"/>
              </a:spcAft>
              <a:buClr>
                <a:schemeClr val="accent1"/>
              </a:buClr>
              <a:buSzPts val="2600"/>
              <a:buFont typeface="Noto Sans Symbols"/>
              <a:buNone/>
            </a:pPr>
            <a:r>
              <a:t/>
            </a:r>
            <a:endParaRPr b="0" i="0" sz="2600" u="none" cap="none" strike="noStrike">
              <a:solidFill>
                <a:schemeClr val="dk1"/>
              </a:solidFill>
              <a:latin typeface="Candara"/>
              <a:ea typeface="Candara"/>
              <a:cs typeface="Candara"/>
              <a:sym typeface="Candara"/>
            </a:endParaRPr>
          </a:p>
          <a:p>
            <a:pPr indent="-121920" lvl="0" marL="274320" marR="0" rtl="1" algn="r">
              <a:spcBef>
                <a:spcPts val="480"/>
              </a:spcBef>
              <a:spcAft>
                <a:spcPts val="0"/>
              </a:spcAft>
              <a:buClr>
                <a:schemeClr val="accent1"/>
              </a:buClr>
              <a:buSzPts val="2400"/>
              <a:buFont typeface="Noto Sans Symbols"/>
              <a:buNone/>
            </a:pPr>
            <a:r>
              <a:t/>
            </a:r>
            <a:endParaRPr b="0" i="0" sz="2400" u="none" cap="none" strike="noStrike">
              <a:solidFill>
                <a:schemeClr val="dk2"/>
              </a:solidFill>
              <a:latin typeface="Candara"/>
              <a:ea typeface="Candara"/>
              <a:cs typeface="Candara"/>
              <a:sym typeface="Candara"/>
            </a:endParaRPr>
          </a:p>
        </p:txBody>
      </p:sp>
      <p:sp>
        <p:nvSpPr>
          <p:cNvPr id="425" name="Google Shape;425;p55"/>
          <p:cNvSpPr txBox="1"/>
          <p:nvPr>
            <p:ph type="title"/>
          </p:nvPr>
        </p:nvSpPr>
        <p:spPr>
          <a:xfrm>
            <a:off x="457200" y="253746"/>
            <a:ext cx="8229600" cy="939600"/>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FFFFFF"/>
              </a:buClr>
              <a:buFont typeface="Candara"/>
              <a:buNone/>
            </a:pPr>
            <a:r>
              <a:rPr i="0" lang="iw" sz="3600" u="none" cap="none" strike="noStrike">
                <a:solidFill>
                  <a:srgbClr val="FFFFFF"/>
                </a:solidFill>
                <a:latin typeface="Arial"/>
                <a:ea typeface="Arial"/>
                <a:cs typeface="Arial"/>
                <a:sym typeface="Arial"/>
              </a:rPr>
              <a:t>טורבינת רוח</a:t>
            </a:r>
            <a:endParaRPr>
              <a:latin typeface="Arial"/>
              <a:ea typeface="Arial"/>
              <a:cs typeface="Arial"/>
              <a:sym typeface="Arial"/>
            </a:endParaRPr>
          </a:p>
        </p:txBody>
      </p:sp>
      <p:pic>
        <p:nvPicPr>
          <p:cNvPr descr="https://upload.wikimedia.org/wikipedia/he/thumb/c/c0/AsaniyaWindTurbines.JPG/1280px-AsaniyaWindTurbines.JPG" id="426" name="Google Shape;426;p55">
            <a:hlinkClick r:id="rId3"/>
          </p:cNvPr>
          <p:cNvPicPr preferRelativeResize="0"/>
          <p:nvPr/>
        </p:nvPicPr>
        <p:blipFill rotWithShape="1">
          <a:blip r:embed="rId4">
            <a:alphaModFix/>
          </a:blip>
          <a:srcRect b="0" l="0" r="0" t="0"/>
          <a:stretch/>
        </p:blipFill>
        <p:spPr>
          <a:xfrm>
            <a:off x="233460" y="1491630"/>
            <a:ext cx="3240300" cy="1818900"/>
          </a:xfrm>
          <a:prstGeom prst="rect">
            <a:avLst/>
          </a:prstGeom>
          <a:noFill/>
          <a:ln>
            <a:noFill/>
          </a:ln>
        </p:spPr>
      </p:pic>
      <p:sp>
        <p:nvSpPr>
          <p:cNvPr id="427" name="Google Shape;427;p55"/>
          <p:cNvSpPr txBox="1"/>
          <p:nvPr/>
        </p:nvSpPr>
        <p:spPr>
          <a:xfrm>
            <a:off x="3680675" y="1748750"/>
            <a:ext cx="5283900" cy="7620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lang="iw" sz="2000">
                <a:solidFill>
                  <a:schemeClr val="dk1"/>
                </a:solidFill>
              </a:rPr>
              <a:t>טורבינת רוח מונעת על ידי הרוח: תנועתה הסיבובית נמסרת לדינמו שבסיבובו מפיק זרם חשמלי.</a:t>
            </a:r>
            <a:endParaRPr/>
          </a:p>
        </p:txBody>
      </p:sp>
      <p:sp>
        <p:nvSpPr>
          <p:cNvPr id="428" name="Google Shape;428;p55"/>
          <p:cNvSpPr txBox="1"/>
          <p:nvPr/>
        </p:nvSpPr>
        <p:spPr>
          <a:xfrm>
            <a:off x="4283968" y="2679762"/>
            <a:ext cx="4680600" cy="14541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lang="iw" sz="2000">
                <a:solidFill>
                  <a:schemeClr val="dk1"/>
                </a:solidFill>
              </a:rPr>
              <a:t>קיימים שני סוגים של טורבינות רוח:</a:t>
            </a:r>
            <a:endParaRPr/>
          </a:p>
          <a:p>
            <a:pPr indent="-342900" lvl="0" marL="342900" marR="0" rtl="1" algn="r">
              <a:spcBef>
                <a:spcPts val="0"/>
              </a:spcBef>
              <a:spcAft>
                <a:spcPts val="0"/>
              </a:spcAft>
              <a:buClr>
                <a:schemeClr val="dk1"/>
              </a:buClr>
              <a:buSzPts val="2000"/>
              <a:buFont typeface="Arial"/>
              <a:buChar char="-"/>
            </a:pPr>
            <a:r>
              <a:rPr lang="iw" sz="2000">
                <a:solidFill>
                  <a:schemeClr val="dk1"/>
                </a:solidFill>
              </a:rPr>
              <a:t>טורבינת ציר אופקי: הטורבינה נעה סביב ציר   אופקי, כמו במאוורר.</a:t>
            </a:r>
            <a:endParaRPr/>
          </a:p>
          <a:p>
            <a:pPr indent="-215900" lvl="0" marL="342900" marR="0" rtl="1" algn="r">
              <a:spcBef>
                <a:spcPts val="0"/>
              </a:spcBef>
              <a:spcAft>
                <a:spcPts val="0"/>
              </a:spcAft>
              <a:buClr>
                <a:schemeClr val="dk1"/>
              </a:buClr>
              <a:buSzPts val="2000"/>
              <a:buFont typeface="Arial Black"/>
              <a:buNone/>
            </a:pPr>
            <a:r>
              <a:t/>
            </a:r>
            <a:endParaRPr sz="2000">
              <a:solidFill>
                <a:schemeClr val="dk1"/>
              </a:solidFill>
              <a:latin typeface="Arial Black"/>
              <a:ea typeface="Arial Black"/>
              <a:cs typeface="Arial Black"/>
              <a:sym typeface="Arial Black"/>
            </a:endParaRPr>
          </a:p>
          <a:p>
            <a:pPr indent="0" lvl="0" marL="0" marR="0" rtl="1" algn="r">
              <a:spcBef>
                <a:spcPts val="0"/>
              </a:spcBef>
              <a:spcAft>
                <a:spcPts val="0"/>
              </a:spcAft>
              <a:buNone/>
            </a:pPr>
            <a:r>
              <a:rPr lang="iw" sz="2000">
                <a:solidFill>
                  <a:schemeClr val="dk1"/>
                </a:solidFill>
              </a:rPr>
              <a:t>- טורבינת ציר אנכי: הטורבינה נעה סביב ציר המאונך לקרקע.</a:t>
            </a:r>
            <a:endParaRPr/>
          </a:p>
        </p:txBody>
      </p:sp>
      <p:pic>
        <p:nvPicPr>
          <p:cNvPr id="429" name="Google Shape;429;p55">
            <a:hlinkClick r:id="rId5"/>
          </p:cNvPr>
          <p:cNvPicPr preferRelativeResize="0"/>
          <p:nvPr/>
        </p:nvPicPr>
        <p:blipFill rotWithShape="1">
          <a:blip r:embed="rId6">
            <a:alphaModFix/>
          </a:blip>
          <a:srcRect b="0" l="0" r="0" t="0"/>
          <a:stretch/>
        </p:blipFill>
        <p:spPr>
          <a:xfrm>
            <a:off x="233460" y="3335414"/>
            <a:ext cx="1653600" cy="1653600"/>
          </a:xfrm>
          <a:prstGeom prst="rect">
            <a:avLst/>
          </a:prstGeom>
          <a:noFill/>
          <a:ln>
            <a:noFill/>
          </a:ln>
        </p:spPr>
      </p:pic>
      <p:sp>
        <p:nvSpPr>
          <p:cNvPr id="430" name="Google Shape;430;p55"/>
          <p:cNvSpPr txBox="1"/>
          <p:nvPr/>
        </p:nvSpPr>
        <p:spPr>
          <a:xfrm>
            <a:off x="1886963" y="3597864"/>
            <a:ext cx="1461000" cy="9924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b="1" lang="iw" sz="1600">
                <a:solidFill>
                  <a:schemeClr val="dk1"/>
                </a:solidFill>
              </a:rPr>
              <a:t>למעלה – טורבינת ציר אופקי. משמאל, טורבינת ציר אנכי.</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56"/>
          <p:cNvSpPr txBox="1"/>
          <p:nvPr>
            <p:ph idx="1" type="body"/>
          </p:nvPr>
        </p:nvSpPr>
        <p:spPr>
          <a:xfrm>
            <a:off x="215008" y="1221600"/>
            <a:ext cx="8640900" cy="2970300"/>
          </a:xfrm>
          <a:prstGeom prst="rect">
            <a:avLst/>
          </a:prstGeom>
          <a:noFill/>
          <a:ln>
            <a:noFill/>
          </a:ln>
        </p:spPr>
        <p:txBody>
          <a:bodyPr anchorCtr="0" anchor="t" bIns="45700" lIns="91425" spcFirstLastPara="1" rIns="91425" wrap="square" tIns="45700">
            <a:noAutofit/>
          </a:bodyPr>
          <a:lstStyle/>
          <a:p>
            <a:pPr indent="-64770" lvl="0" marL="274320" marR="0" rtl="1" algn="r">
              <a:spcBef>
                <a:spcPts val="0"/>
              </a:spcBef>
              <a:spcAft>
                <a:spcPts val="0"/>
              </a:spcAft>
              <a:buClr>
                <a:schemeClr val="accent1"/>
              </a:buClr>
              <a:buSzPts val="3300"/>
              <a:buFont typeface="Noto Sans Symbols"/>
              <a:buNone/>
            </a:pPr>
            <a:r>
              <a:t/>
            </a:r>
            <a:endParaRPr b="0" i="0" sz="3300" u="none" cap="none" strike="noStrike">
              <a:solidFill>
                <a:schemeClr val="dk1"/>
              </a:solidFill>
              <a:latin typeface="Candara"/>
              <a:ea typeface="Candara"/>
              <a:cs typeface="Candara"/>
              <a:sym typeface="Candara"/>
            </a:endParaRPr>
          </a:p>
          <a:p>
            <a:pPr indent="-109220" lvl="0" marL="274320" marR="0" rtl="1" algn="r">
              <a:spcBef>
                <a:spcPts val="520"/>
              </a:spcBef>
              <a:spcAft>
                <a:spcPts val="0"/>
              </a:spcAft>
              <a:buClr>
                <a:schemeClr val="accent1"/>
              </a:buClr>
              <a:buSzPts val="2600"/>
              <a:buFont typeface="Noto Sans Symbols"/>
              <a:buNone/>
            </a:pPr>
            <a:r>
              <a:t/>
            </a:r>
            <a:endParaRPr b="0" i="0" sz="2600" u="none" cap="none" strike="noStrike">
              <a:solidFill>
                <a:schemeClr val="dk1"/>
              </a:solidFill>
              <a:latin typeface="Candara"/>
              <a:ea typeface="Candara"/>
              <a:cs typeface="Candara"/>
              <a:sym typeface="Candara"/>
            </a:endParaRPr>
          </a:p>
          <a:p>
            <a:pPr indent="-121920" lvl="0" marL="274320" marR="0" rtl="1" algn="r">
              <a:spcBef>
                <a:spcPts val="480"/>
              </a:spcBef>
              <a:spcAft>
                <a:spcPts val="0"/>
              </a:spcAft>
              <a:buClr>
                <a:schemeClr val="accent1"/>
              </a:buClr>
              <a:buSzPts val="2400"/>
              <a:buFont typeface="Noto Sans Symbols"/>
              <a:buNone/>
            </a:pPr>
            <a:r>
              <a:t/>
            </a:r>
            <a:endParaRPr b="0" i="0" sz="2400" u="none" cap="none" strike="noStrike">
              <a:solidFill>
                <a:schemeClr val="dk2"/>
              </a:solidFill>
              <a:latin typeface="Candara"/>
              <a:ea typeface="Candara"/>
              <a:cs typeface="Candara"/>
              <a:sym typeface="Candara"/>
            </a:endParaRPr>
          </a:p>
        </p:txBody>
      </p:sp>
      <p:sp>
        <p:nvSpPr>
          <p:cNvPr id="436" name="Google Shape;436;p56"/>
          <p:cNvSpPr txBox="1"/>
          <p:nvPr>
            <p:ph type="title"/>
          </p:nvPr>
        </p:nvSpPr>
        <p:spPr>
          <a:xfrm>
            <a:off x="457200" y="253746"/>
            <a:ext cx="8229600" cy="939600"/>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FFFFFF"/>
              </a:buClr>
              <a:buFont typeface="Candara"/>
              <a:buNone/>
            </a:pPr>
            <a:r>
              <a:rPr i="0" lang="iw" sz="3600" u="none" cap="none" strike="noStrike">
                <a:solidFill>
                  <a:srgbClr val="FFFFFF"/>
                </a:solidFill>
                <a:latin typeface="Arial"/>
                <a:ea typeface="Arial"/>
                <a:cs typeface="Arial"/>
                <a:sym typeface="Arial"/>
              </a:rPr>
              <a:t>ארובת שרב (Energy tower )</a:t>
            </a:r>
            <a:endParaRPr>
              <a:latin typeface="Arial"/>
              <a:ea typeface="Arial"/>
              <a:cs typeface="Arial"/>
              <a:sym typeface="Arial"/>
            </a:endParaRPr>
          </a:p>
        </p:txBody>
      </p:sp>
      <p:pic>
        <p:nvPicPr>
          <p:cNvPr descr="תוצאת תמונה עבור ארובת שרב" id="437" name="Google Shape;437;p56">
            <a:hlinkClick r:id="rId3"/>
          </p:cNvPr>
          <p:cNvPicPr preferRelativeResize="0"/>
          <p:nvPr/>
        </p:nvPicPr>
        <p:blipFill rotWithShape="1">
          <a:blip r:embed="rId4">
            <a:alphaModFix/>
          </a:blip>
          <a:srcRect b="0" l="0" r="0" t="0"/>
          <a:stretch/>
        </p:blipFill>
        <p:spPr>
          <a:xfrm>
            <a:off x="107504" y="1653648"/>
            <a:ext cx="4629300" cy="3400500"/>
          </a:xfrm>
          <a:prstGeom prst="rect">
            <a:avLst/>
          </a:prstGeom>
          <a:noFill/>
          <a:ln>
            <a:noFill/>
          </a:ln>
        </p:spPr>
      </p:pic>
      <p:sp>
        <p:nvSpPr>
          <p:cNvPr id="438" name="Google Shape;438;p56"/>
          <p:cNvSpPr/>
          <p:nvPr/>
        </p:nvSpPr>
        <p:spPr>
          <a:xfrm>
            <a:off x="4099394" y="1024980"/>
            <a:ext cx="4788000" cy="27933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lang="iw" sz="2000">
                <a:solidFill>
                  <a:schemeClr val="dk1"/>
                </a:solidFill>
                <a:latin typeface="Arial"/>
                <a:ea typeface="Arial"/>
                <a:cs typeface="Arial"/>
                <a:sym typeface="Arial"/>
              </a:rPr>
              <a:t>ארובת השרב היא מבנה גלילי גבוה (כ-1,000 מטרים) חלול ורחב. חלקו העליון פתוח ובבסיסו, הצמוד לקרקע, ישנה התרחבות של הגליל. </a:t>
            </a:r>
            <a:endParaRPr>
              <a:solidFill>
                <a:schemeClr val="dk1"/>
              </a:solidFill>
            </a:endParaRPr>
          </a:p>
          <a:p>
            <a:pPr indent="0" lvl="0" marL="0" marR="0" rtl="1" algn="r">
              <a:spcBef>
                <a:spcPts val="0"/>
              </a:spcBef>
              <a:spcAft>
                <a:spcPts val="0"/>
              </a:spcAft>
              <a:buNone/>
            </a:pPr>
            <a:r>
              <a:rPr lang="iw" sz="2000">
                <a:solidFill>
                  <a:schemeClr val="dk1"/>
                </a:solidFill>
                <a:latin typeface="Arial"/>
                <a:ea typeface="Arial"/>
                <a:cs typeface="Arial"/>
                <a:sym typeface="Arial"/>
              </a:rPr>
              <a:t>תהליך הפקת האנרגיה:</a:t>
            </a:r>
            <a:endParaRPr>
              <a:solidFill>
                <a:schemeClr val="dk1"/>
              </a:solidFill>
            </a:endParaRPr>
          </a:p>
          <a:p>
            <a:pPr indent="-457200" lvl="0" marL="457200" marR="0" rtl="1" algn="r">
              <a:spcBef>
                <a:spcPts val="0"/>
              </a:spcBef>
              <a:spcAft>
                <a:spcPts val="0"/>
              </a:spcAft>
              <a:buClr>
                <a:schemeClr val="dk1"/>
              </a:buClr>
              <a:buSzPts val="2000"/>
              <a:buFont typeface="Candara"/>
              <a:buAutoNum type="arabicPeriod"/>
            </a:pPr>
            <a:r>
              <a:rPr lang="iw" sz="2000">
                <a:solidFill>
                  <a:schemeClr val="dk1"/>
                </a:solidFill>
                <a:latin typeface="Arial"/>
                <a:ea typeface="Arial"/>
                <a:cs typeface="Arial"/>
                <a:sym typeface="Arial"/>
              </a:rPr>
              <a:t>מים מותזים מלמעלה ומתאדים ועקב כך מקררים את האוויר שסביבם.</a:t>
            </a:r>
            <a:endParaRPr>
              <a:solidFill>
                <a:schemeClr val="dk1"/>
              </a:solidFill>
            </a:endParaRPr>
          </a:p>
          <a:p>
            <a:pPr indent="-457200" lvl="0" marL="457200" marR="0" rtl="1" algn="r">
              <a:spcBef>
                <a:spcPts val="0"/>
              </a:spcBef>
              <a:spcAft>
                <a:spcPts val="0"/>
              </a:spcAft>
              <a:buClr>
                <a:schemeClr val="dk1"/>
              </a:buClr>
              <a:buSzPts val="2000"/>
              <a:buFont typeface="Candara"/>
              <a:buAutoNum type="arabicPeriod"/>
            </a:pPr>
            <a:r>
              <a:rPr lang="iw" sz="2000">
                <a:solidFill>
                  <a:schemeClr val="dk1"/>
                </a:solidFill>
                <a:latin typeface="Arial"/>
                <a:ea typeface="Arial"/>
                <a:cs typeface="Arial"/>
                <a:sym typeface="Arial"/>
              </a:rPr>
              <a:t>אוויר קר צפוף מאוויר חם ולכן  שוקע מטה וחולף על פני שבשבות המחוברות לטורבינות.</a:t>
            </a:r>
            <a:endParaRPr>
              <a:solidFill>
                <a:schemeClr val="dk1"/>
              </a:solidFill>
            </a:endParaRPr>
          </a:p>
          <a:p>
            <a:pPr indent="-457200" lvl="0" marL="457200" marR="0" rtl="1" algn="r">
              <a:spcBef>
                <a:spcPts val="0"/>
              </a:spcBef>
              <a:spcAft>
                <a:spcPts val="0"/>
              </a:spcAft>
              <a:buClr>
                <a:srgbClr val="222222"/>
              </a:buClr>
              <a:buSzPts val="2000"/>
              <a:buFont typeface="Candara"/>
              <a:buAutoNum type="arabicPeriod"/>
            </a:pPr>
            <a:r>
              <a:rPr lang="iw" sz="2000">
                <a:solidFill>
                  <a:srgbClr val="222222"/>
                </a:solidFill>
                <a:latin typeface="Arial"/>
                <a:ea typeface="Arial"/>
                <a:cs typeface="Arial"/>
                <a:sym typeface="Arial"/>
              </a:rPr>
              <a:t>הטורבינות מפיקות חשמל בהסתובבן. </a:t>
            </a:r>
            <a:endParaRPr sz="1600">
              <a:solidFill>
                <a:srgbClr val="222222"/>
              </a:solidFill>
              <a:latin typeface="Arial"/>
              <a:ea typeface="Arial"/>
              <a:cs typeface="Arial"/>
              <a:sym typeface="Arial"/>
            </a:endParaRPr>
          </a:p>
          <a:p>
            <a:pPr indent="0" lvl="0" marL="0" marR="0" rtl="1" algn="r">
              <a:spcBef>
                <a:spcPts val="0"/>
              </a:spcBef>
              <a:spcAft>
                <a:spcPts val="0"/>
              </a:spcAft>
              <a:buNone/>
            </a:pPr>
            <a:r>
              <a:t/>
            </a:r>
            <a:endParaRPr sz="1800">
              <a:solidFill>
                <a:srgbClr val="222222"/>
              </a:solidFill>
              <a:latin typeface="Arial"/>
              <a:ea typeface="Arial"/>
              <a:cs typeface="Arial"/>
              <a:sym typeface="Arial"/>
            </a:endParaRPr>
          </a:p>
          <a:p>
            <a:pPr indent="0" lvl="0" marL="0" marR="0" rtl="1" algn="r">
              <a:spcBef>
                <a:spcPts val="0"/>
              </a:spcBef>
              <a:spcAft>
                <a:spcPts val="0"/>
              </a:spcAft>
              <a:buNone/>
            </a:pPr>
            <a:r>
              <a:t/>
            </a:r>
            <a:endParaRPr sz="1800">
              <a:solidFill>
                <a:schemeClr val="dk1"/>
              </a:solidFill>
              <a:latin typeface="Arial Black"/>
              <a:ea typeface="Arial Black"/>
              <a:cs typeface="Arial Black"/>
              <a:sym typeface="Arial Black"/>
            </a:endParaRPr>
          </a:p>
        </p:txBody>
      </p:sp>
      <p:sp>
        <p:nvSpPr>
          <p:cNvPr id="439" name="Google Shape;439;p56"/>
          <p:cNvSpPr/>
          <p:nvPr/>
        </p:nvSpPr>
        <p:spPr>
          <a:xfrm>
            <a:off x="4057500" y="4157225"/>
            <a:ext cx="4629300" cy="6234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lang="iw" sz="2100">
                <a:solidFill>
                  <a:srgbClr val="000000"/>
                </a:solidFill>
              </a:rPr>
              <a:t>ארובת השרב נבנית במקום חם, יבש, וקרוב לים (כדי לאפשר הזרמת כמויות אדירות של מים לראש הארובה).</a:t>
            </a:r>
            <a:endParaRPr sz="11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57"/>
          <p:cNvSpPr txBox="1"/>
          <p:nvPr>
            <p:ph idx="1" type="body"/>
          </p:nvPr>
        </p:nvSpPr>
        <p:spPr>
          <a:xfrm>
            <a:off x="5190700" y="2006600"/>
            <a:ext cx="3641400" cy="25881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Clr>
                <a:schemeClr val="accent1"/>
              </a:buClr>
              <a:buFont typeface="Noto Sans Symbols"/>
              <a:buNone/>
            </a:pPr>
            <a:r>
              <a:rPr i="0" lang="iw" sz="2400" u="none" cap="none" strike="noStrike">
                <a:solidFill>
                  <a:srgbClr val="222222"/>
                </a:solidFill>
                <a:latin typeface="Arial"/>
                <a:ea typeface="Arial"/>
                <a:cs typeface="Arial"/>
                <a:sym typeface="Arial"/>
              </a:rPr>
              <a:t>אנרגיה הידרואלקטרית היא אנרגיה המופקת מתנועת מים. המים מניעים טורבינה וזו מסובבת גנרטור המפיק אנרגיה חשמלית.</a:t>
            </a:r>
            <a:r>
              <a:rPr i="0" lang="iw" sz="2400" u="none" cap="none" strike="noStrike">
                <a:solidFill>
                  <a:schemeClr val="dk1"/>
                </a:solidFill>
                <a:latin typeface="Arial"/>
                <a:ea typeface="Arial"/>
                <a:cs typeface="Arial"/>
                <a:sym typeface="Arial"/>
              </a:rPr>
              <a:t> </a:t>
            </a:r>
            <a:endParaRPr>
              <a:latin typeface="Arial"/>
              <a:ea typeface="Arial"/>
              <a:cs typeface="Arial"/>
              <a:sym typeface="Arial"/>
            </a:endParaRPr>
          </a:p>
        </p:txBody>
      </p:sp>
      <p:sp>
        <p:nvSpPr>
          <p:cNvPr id="445" name="Google Shape;445;p57"/>
          <p:cNvSpPr txBox="1"/>
          <p:nvPr>
            <p:ph type="title"/>
          </p:nvPr>
        </p:nvSpPr>
        <p:spPr>
          <a:xfrm>
            <a:off x="457200" y="253746"/>
            <a:ext cx="8229600" cy="939600"/>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FFFFFF"/>
              </a:buClr>
              <a:buFont typeface="Candara"/>
              <a:buNone/>
            </a:pPr>
            <a:r>
              <a:rPr i="0" lang="iw" sz="4400" u="none" cap="none" strike="noStrike">
                <a:solidFill>
                  <a:srgbClr val="FFFFFF"/>
                </a:solidFill>
                <a:latin typeface="Arial"/>
                <a:ea typeface="Arial"/>
                <a:cs typeface="Arial"/>
                <a:sym typeface="Arial"/>
              </a:rPr>
              <a:t>אנרגיה הידרואלקטרית</a:t>
            </a:r>
            <a:endParaRPr>
              <a:latin typeface="Arial"/>
              <a:ea typeface="Arial"/>
              <a:cs typeface="Arial"/>
              <a:sym typeface="Arial"/>
            </a:endParaRPr>
          </a:p>
        </p:txBody>
      </p:sp>
      <p:pic>
        <p:nvPicPr>
          <p:cNvPr descr="https://upload.wikimedia.org/wikipedia/commons/9/9b/Hydroelectric_dam_german.png" id="446" name="Google Shape;446;p57">
            <a:hlinkClick r:id="rId3"/>
          </p:cNvPr>
          <p:cNvPicPr preferRelativeResize="0"/>
          <p:nvPr/>
        </p:nvPicPr>
        <p:blipFill rotWithShape="1">
          <a:blip r:embed="rId4">
            <a:alphaModFix/>
          </a:blip>
          <a:srcRect b="0" l="0" r="0" t="0"/>
          <a:stretch/>
        </p:blipFill>
        <p:spPr>
          <a:xfrm>
            <a:off x="251520" y="2031690"/>
            <a:ext cx="4506000" cy="25317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58"/>
          <p:cNvSpPr txBox="1"/>
          <p:nvPr>
            <p:ph idx="1" type="body"/>
          </p:nvPr>
        </p:nvSpPr>
        <p:spPr>
          <a:xfrm>
            <a:off x="2335800" y="1061725"/>
            <a:ext cx="6556500" cy="3924600"/>
          </a:xfrm>
          <a:prstGeom prst="rect">
            <a:avLst/>
          </a:prstGeom>
          <a:noFill/>
          <a:ln>
            <a:noFill/>
          </a:ln>
        </p:spPr>
        <p:txBody>
          <a:bodyPr anchorCtr="0" anchor="t" bIns="45700" lIns="91425" spcFirstLastPara="1" rIns="91425" wrap="square" tIns="45700">
            <a:normAutofit fontScale="47500" lnSpcReduction="10000"/>
          </a:bodyPr>
          <a:lstStyle/>
          <a:p>
            <a:pPr indent="-201216" lvl="0" marL="274320" marR="0" rtl="1" algn="just">
              <a:spcBef>
                <a:spcPts val="0"/>
              </a:spcBef>
              <a:spcAft>
                <a:spcPts val="0"/>
              </a:spcAft>
              <a:buClr>
                <a:schemeClr val="accent1"/>
              </a:buClr>
              <a:buSzPct val="100000"/>
              <a:buFont typeface="Noto Sans Symbols"/>
              <a:buChar char="▪"/>
            </a:pPr>
            <a:r>
              <a:rPr b="0" i="0" lang="iw" sz="3471" u="none" cap="none" strike="noStrike">
                <a:solidFill>
                  <a:schemeClr val="dk1"/>
                </a:solidFill>
                <a:latin typeface="Arial"/>
                <a:ea typeface="Arial"/>
                <a:cs typeface="Arial"/>
                <a:sym typeface="Arial"/>
              </a:rPr>
              <a:t>ניצול אנרגית תנועה של מים על ידי העברת</a:t>
            </a:r>
            <a:endParaRPr sz="3071"/>
          </a:p>
          <a:p>
            <a:pPr indent="0" lvl="0" marL="0" marR="0" rtl="1" algn="just">
              <a:spcBef>
                <a:spcPts val="560"/>
              </a:spcBef>
              <a:spcAft>
                <a:spcPts val="0"/>
              </a:spcAft>
              <a:buClr>
                <a:schemeClr val="accent1"/>
              </a:buClr>
              <a:buFont typeface="Noto Sans Symbols"/>
              <a:buNone/>
            </a:pPr>
            <a:r>
              <a:rPr b="0" i="0" lang="iw" sz="3471" u="none" cap="none" strike="noStrike">
                <a:solidFill>
                  <a:schemeClr val="dk1"/>
                </a:solidFill>
                <a:latin typeface="Arial"/>
                <a:ea typeface="Arial"/>
                <a:cs typeface="Arial"/>
                <a:sym typeface="Arial"/>
              </a:rPr>
              <a:t> מים בין ים סוף לבין ים המלח. בזמנו תוכנן מיזם משותף של</a:t>
            </a:r>
            <a:endParaRPr sz="3071"/>
          </a:p>
          <a:p>
            <a:pPr indent="0" lvl="0" marL="0" marR="0" rtl="1" algn="just">
              <a:spcBef>
                <a:spcPts val="560"/>
              </a:spcBef>
              <a:spcAft>
                <a:spcPts val="0"/>
              </a:spcAft>
              <a:buClr>
                <a:schemeClr val="accent1"/>
              </a:buClr>
              <a:buFont typeface="Noto Sans Symbols"/>
              <a:buNone/>
            </a:pPr>
            <a:r>
              <a:rPr b="0" i="0" lang="iw" sz="3471" u="none" cap="none" strike="noStrike">
                <a:solidFill>
                  <a:schemeClr val="dk1"/>
                </a:solidFill>
                <a:latin typeface="Arial"/>
                <a:ea typeface="Arial"/>
                <a:cs typeface="Arial"/>
                <a:sym typeface="Arial"/>
              </a:rPr>
              <a:t> ישראל, ירדן והרשות הפלסטינית. </a:t>
            </a:r>
            <a:r>
              <a:rPr lang="iw" sz="3471">
                <a:solidFill>
                  <a:schemeClr val="dk1"/>
                </a:solidFill>
                <a:latin typeface="Arial"/>
                <a:ea typeface="Arial"/>
                <a:cs typeface="Arial"/>
                <a:sym typeface="Arial"/>
              </a:rPr>
              <a:t>הפרויקט </a:t>
            </a:r>
            <a:r>
              <a:rPr b="0" i="0" lang="iw" sz="3471" u="none" cap="none" strike="noStrike">
                <a:solidFill>
                  <a:schemeClr val="dk1"/>
                </a:solidFill>
                <a:latin typeface="Arial"/>
                <a:ea typeface="Arial"/>
                <a:cs typeface="Arial"/>
                <a:sym typeface="Arial"/>
              </a:rPr>
              <a:t>לא יצא</a:t>
            </a:r>
            <a:endParaRPr sz="3071"/>
          </a:p>
          <a:p>
            <a:pPr indent="0" lvl="0" marL="0" marR="0" rtl="1" algn="just">
              <a:spcBef>
                <a:spcPts val="560"/>
              </a:spcBef>
              <a:spcAft>
                <a:spcPts val="0"/>
              </a:spcAft>
              <a:buClr>
                <a:schemeClr val="accent1"/>
              </a:buClr>
              <a:buFont typeface="Noto Sans Symbols"/>
              <a:buNone/>
            </a:pPr>
            <a:r>
              <a:rPr b="0" i="0" lang="iw" sz="3471" u="none" cap="none" strike="noStrike">
                <a:solidFill>
                  <a:schemeClr val="dk1"/>
                </a:solidFill>
                <a:latin typeface="Arial"/>
                <a:ea typeface="Arial"/>
                <a:cs typeface="Arial"/>
                <a:sym typeface="Arial"/>
              </a:rPr>
              <a:t>לפועל.</a:t>
            </a:r>
            <a:endParaRPr sz="3071"/>
          </a:p>
          <a:p>
            <a:pPr indent="0" lvl="0" marL="0" marR="0" rtl="1" algn="just">
              <a:spcBef>
                <a:spcPts val="560"/>
              </a:spcBef>
              <a:spcAft>
                <a:spcPts val="0"/>
              </a:spcAft>
              <a:buClr>
                <a:schemeClr val="accent1"/>
              </a:buClr>
              <a:buFont typeface="Noto Sans Symbols"/>
              <a:buNone/>
            </a:pPr>
            <a:r>
              <a:t/>
            </a:r>
            <a:endParaRPr b="0" i="0" sz="3471" u="none" cap="none" strike="noStrike">
              <a:solidFill>
                <a:schemeClr val="dk1"/>
              </a:solidFill>
              <a:latin typeface="Arial"/>
              <a:ea typeface="Arial"/>
              <a:cs typeface="Arial"/>
              <a:sym typeface="Arial"/>
            </a:endParaRPr>
          </a:p>
          <a:p>
            <a:pPr indent="-201216" lvl="0" marL="274320" marR="0" rtl="1" algn="just">
              <a:spcBef>
                <a:spcPts val="560"/>
              </a:spcBef>
              <a:spcAft>
                <a:spcPts val="0"/>
              </a:spcAft>
              <a:buClr>
                <a:schemeClr val="accent1"/>
              </a:buClr>
              <a:buSzPct val="100000"/>
              <a:buFont typeface="Noto Sans Symbols"/>
              <a:buChar char="▪"/>
            </a:pPr>
            <a:r>
              <a:rPr b="0" i="0" lang="iw" sz="3471" u="none" cap="none" strike="noStrike">
                <a:solidFill>
                  <a:schemeClr val="dk1"/>
                </a:solidFill>
                <a:latin typeface="Arial"/>
                <a:ea typeface="Arial"/>
                <a:cs typeface="Arial"/>
                <a:sym typeface="Arial"/>
              </a:rPr>
              <a:t>העיקרון: בין ים סוף לבין ים המלח יש הפרש</a:t>
            </a:r>
            <a:endParaRPr sz="3071"/>
          </a:p>
          <a:p>
            <a:pPr indent="0" lvl="0" marL="0" marR="0" rtl="1" algn="just">
              <a:spcBef>
                <a:spcPts val="560"/>
              </a:spcBef>
              <a:spcAft>
                <a:spcPts val="0"/>
              </a:spcAft>
              <a:buClr>
                <a:schemeClr val="accent1"/>
              </a:buClr>
              <a:buFont typeface="Noto Sans Symbols"/>
              <a:buNone/>
            </a:pPr>
            <a:r>
              <a:rPr b="0" i="0" lang="iw" sz="3471" u="none" cap="none" strike="noStrike">
                <a:solidFill>
                  <a:schemeClr val="dk1"/>
                </a:solidFill>
                <a:latin typeface="Arial"/>
                <a:ea typeface="Arial"/>
                <a:cs typeface="Arial"/>
                <a:sym typeface="Arial"/>
              </a:rPr>
              <a:t>גבהים שינוצל לזרימת מים בין ים סוף לים</a:t>
            </a:r>
            <a:endParaRPr sz="3071"/>
          </a:p>
          <a:p>
            <a:pPr indent="0" lvl="0" marL="0" marR="0" rtl="1" algn="just">
              <a:spcBef>
                <a:spcPts val="560"/>
              </a:spcBef>
              <a:spcAft>
                <a:spcPts val="0"/>
              </a:spcAft>
              <a:buClr>
                <a:schemeClr val="accent1"/>
              </a:buClr>
              <a:buFont typeface="Noto Sans Symbols"/>
              <a:buNone/>
            </a:pPr>
            <a:r>
              <a:rPr b="0" i="0" lang="iw" sz="3471" u="none" cap="none" strike="noStrike">
                <a:solidFill>
                  <a:schemeClr val="dk1"/>
                </a:solidFill>
                <a:latin typeface="Arial"/>
                <a:ea typeface="Arial"/>
                <a:cs typeface="Arial"/>
                <a:sym typeface="Arial"/>
              </a:rPr>
              <a:t>המלח. המים ינוצלו להפעלת טורבינות שיהיו </a:t>
            </a:r>
            <a:endParaRPr sz="3071"/>
          </a:p>
          <a:p>
            <a:pPr indent="0" lvl="0" marL="0" marR="0" rtl="1" algn="just">
              <a:spcBef>
                <a:spcPts val="560"/>
              </a:spcBef>
              <a:spcAft>
                <a:spcPts val="0"/>
              </a:spcAft>
              <a:buClr>
                <a:schemeClr val="accent1"/>
              </a:buClr>
              <a:buFont typeface="Noto Sans Symbols"/>
              <a:buNone/>
            </a:pPr>
            <a:r>
              <a:rPr b="0" i="0" lang="iw" sz="3471" u="none" cap="none" strike="noStrike">
                <a:solidFill>
                  <a:schemeClr val="dk1"/>
                </a:solidFill>
                <a:latin typeface="Arial"/>
                <a:ea typeface="Arial"/>
                <a:cs typeface="Arial"/>
                <a:sym typeface="Arial"/>
              </a:rPr>
              <a:t>מחוברות לגנרטורים ותופק אנרגיה חשמלית.</a:t>
            </a:r>
            <a:endParaRPr b="0" i="0" sz="3471" u="none" cap="none" strike="noStrike">
              <a:solidFill>
                <a:schemeClr val="dk1"/>
              </a:solidFill>
              <a:latin typeface="Arial"/>
              <a:ea typeface="Arial"/>
              <a:cs typeface="Arial"/>
              <a:sym typeface="Arial"/>
            </a:endParaRPr>
          </a:p>
          <a:p>
            <a:pPr indent="0" lvl="0" marL="0" marR="0" rtl="1" algn="just">
              <a:spcBef>
                <a:spcPts val="560"/>
              </a:spcBef>
              <a:spcAft>
                <a:spcPts val="0"/>
              </a:spcAft>
              <a:buClr>
                <a:schemeClr val="accent1"/>
              </a:buClr>
              <a:buFont typeface="Noto Sans Symbols"/>
              <a:buNone/>
            </a:pPr>
            <a:r>
              <a:t/>
            </a:r>
            <a:endParaRPr sz="3471">
              <a:solidFill>
                <a:schemeClr val="dk1"/>
              </a:solidFill>
              <a:latin typeface="Arial"/>
              <a:ea typeface="Arial"/>
              <a:cs typeface="Arial"/>
              <a:sym typeface="Arial"/>
            </a:endParaRPr>
          </a:p>
          <a:p>
            <a:pPr indent="-201216" lvl="0" marL="274320" marR="0" rtl="1" algn="just">
              <a:lnSpc>
                <a:spcPct val="100000"/>
              </a:lnSpc>
              <a:spcBef>
                <a:spcPts val="560"/>
              </a:spcBef>
              <a:spcAft>
                <a:spcPts val="0"/>
              </a:spcAft>
              <a:buClr>
                <a:schemeClr val="accent1"/>
              </a:buClr>
              <a:buSzPct val="100000"/>
              <a:buFont typeface="Noto Sans Symbols"/>
              <a:buChar char="▪"/>
            </a:pPr>
            <a:r>
              <a:rPr lang="iw" sz="3471">
                <a:solidFill>
                  <a:schemeClr val="dk1"/>
                </a:solidFill>
                <a:latin typeface="Arial"/>
                <a:ea typeface="Arial"/>
                <a:cs typeface="Arial"/>
                <a:sym typeface="Arial"/>
              </a:rPr>
              <a:t>הפרויקט לא יצא אל הפועל עקב קשיי מימון.</a:t>
            </a:r>
            <a:endParaRPr sz="3471">
              <a:solidFill>
                <a:schemeClr val="dk1"/>
              </a:solidFill>
              <a:latin typeface="Arial"/>
              <a:ea typeface="Arial"/>
              <a:cs typeface="Arial"/>
              <a:sym typeface="Arial"/>
            </a:endParaRPr>
          </a:p>
          <a:p>
            <a:pPr indent="0" lvl="0" marL="0" marR="0" rtl="1" algn="just">
              <a:lnSpc>
                <a:spcPct val="150000"/>
              </a:lnSpc>
              <a:spcBef>
                <a:spcPts val="560"/>
              </a:spcBef>
              <a:spcAft>
                <a:spcPts val="0"/>
              </a:spcAft>
              <a:buClr>
                <a:schemeClr val="accent1"/>
              </a:buClr>
              <a:buFont typeface="Noto Sans Symbols"/>
              <a:buNone/>
            </a:pPr>
            <a:r>
              <a:t/>
            </a:r>
            <a:endParaRPr b="1" i="0" sz="2800" u="none" cap="none" strike="noStrike">
              <a:solidFill>
                <a:schemeClr val="dk1"/>
              </a:solidFill>
              <a:latin typeface="Arial"/>
              <a:ea typeface="Arial"/>
              <a:cs typeface="Arial"/>
              <a:sym typeface="Arial"/>
            </a:endParaRPr>
          </a:p>
          <a:p>
            <a:pPr indent="0" lvl="0" marL="0" marR="0" rtl="1" algn="just">
              <a:lnSpc>
                <a:spcPct val="150000"/>
              </a:lnSpc>
              <a:spcBef>
                <a:spcPts val="480"/>
              </a:spcBef>
              <a:spcAft>
                <a:spcPts val="0"/>
              </a:spcAft>
              <a:buClr>
                <a:schemeClr val="accent1"/>
              </a:buClr>
              <a:buFont typeface="Noto Sans Symbols"/>
              <a:buNone/>
            </a:pPr>
            <a:r>
              <a:t/>
            </a:r>
            <a:endParaRPr b="0" i="0" sz="2400" u="none" cap="none" strike="noStrike">
              <a:solidFill>
                <a:schemeClr val="dk1"/>
              </a:solidFill>
              <a:latin typeface="Arial"/>
              <a:ea typeface="Arial"/>
              <a:cs typeface="Arial"/>
              <a:sym typeface="Arial"/>
            </a:endParaRPr>
          </a:p>
        </p:txBody>
      </p:sp>
      <p:sp>
        <p:nvSpPr>
          <p:cNvPr id="452" name="Google Shape;452;p58"/>
          <p:cNvSpPr txBox="1"/>
          <p:nvPr>
            <p:ph type="title"/>
          </p:nvPr>
        </p:nvSpPr>
        <p:spPr>
          <a:xfrm>
            <a:off x="70700" y="253750"/>
            <a:ext cx="9014400" cy="939600"/>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FFFFFF"/>
              </a:buClr>
              <a:buFont typeface="Candara"/>
              <a:buNone/>
            </a:pPr>
            <a:r>
              <a:rPr i="0" lang="iw" sz="3100" u="none" cap="none" strike="noStrike">
                <a:solidFill>
                  <a:srgbClr val="FFFFFF"/>
                </a:solidFill>
                <a:latin typeface="Arial"/>
                <a:ea typeface="Arial"/>
                <a:cs typeface="Arial"/>
                <a:sym typeface="Arial"/>
              </a:rPr>
              <a:t>דוגמה לאנרגיה הידרואלקטרית (</a:t>
            </a:r>
            <a:r>
              <a:rPr lang="iw" sz="3100">
                <a:latin typeface="Arial"/>
                <a:ea typeface="Arial"/>
                <a:cs typeface="Arial"/>
                <a:sym typeface="Arial"/>
              </a:rPr>
              <a:t>פרויקט ש</a:t>
            </a:r>
            <a:r>
              <a:rPr i="0" lang="iw" sz="3100" u="none" cap="none" strike="noStrike">
                <a:solidFill>
                  <a:srgbClr val="FFFFFF"/>
                </a:solidFill>
                <a:latin typeface="Arial"/>
                <a:ea typeface="Arial"/>
                <a:cs typeface="Arial"/>
                <a:sym typeface="Arial"/>
              </a:rPr>
              <a:t>לא בוצע)</a:t>
            </a:r>
            <a:r>
              <a:rPr i="0" lang="iw" sz="2800" u="none" cap="none" strike="noStrike">
                <a:solidFill>
                  <a:srgbClr val="FFFFFF"/>
                </a:solidFill>
                <a:latin typeface="Arial"/>
                <a:ea typeface="Arial"/>
                <a:cs typeface="Arial"/>
                <a:sym typeface="Arial"/>
              </a:rPr>
              <a:t> </a:t>
            </a:r>
            <a:endParaRPr sz="4000">
              <a:latin typeface="Arial"/>
              <a:ea typeface="Arial"/>
              <a:cs typeface="Arial"/>
              <a:sym typeface="Arial"/>
            </a:endParaRPr>
          </a:p>
        </p:txBody>
      </p:sp>
      <p:pic>
        <p:nvPicPr>
          <p:cNvPr id="453" name="Google Shape;453;p58"/>
          <p:cNvPicPr preferRelativeResize="0"/>
          <p:nvPr/>
        </p:nvPicPr>
        <p:blipFill rotWithShape="1">
          <a:blip r:embed="rId3">
            <a:alphaModFix/>
          </a:blip>
          <a:srcRect b="0" l="0" r="0" t="0"/>
          <a:stretch/>
        </p:blipFill>
        <p:spPr>
          <a:xfrm>
            <a:off x="322450" y="1398409"/>
            <a:ext cx="1952700" cy="36219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59"/>
          <p:cNvSpPr txBox="1"/>
          <p:nvPr>
            <p:ph idx="1" type="body"/>
          </p:nvPr>
        </p:nvSpPr>
        <p:spPr>
          <a:xfrm>
            <a:off x="275275" y="1504950"/>
            <a:ext cx="8627400" cy="19410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Clr>
                <a:schemeClr val="accent1"/>
              </a:buClr>
              <a:buFont typeface="Noto Sans Symbols"/>
              <a:buNone/>
            </a:pPr>
            <a:r>
              <a:rPr i="0" lang="iw" sz="2400" u="none" cap="none" strike="noStrike">
                <a:solidFill>
                  <a:schemeClr val="dk1"/>
                </a:solidFill>
                <a:latin typeface="Arial"/>
                <a:ea typeface="Arial"/>
                <a:cs typeface="Arial"/>
                <a:sym typeface="Arial"/>
              </a:rPr>
              <a:t>השמש היא מקור אנרגיה מתחדש אך בסופו של דבר היא עתידה למות.</a:t>
            </a:r>
            <a:endParaRPr>
              <a:latin typeface="Arial"/>
              <a:ea typeface="Arial"/>
              <a:cs typeface="Arial"/>
              <a:sym typeface="Arial"/>
            </a:endParaRPr>
          </a:p>
          <a:p>
            <a:pPr indent="0" lvl="0" marL="457200" marR="0" rtl="1" algn="r">
              <a:spcBef>
                <a:spcPts val="480"/>
              </a:spcBef>
              <a:spcAft>
                <a:spcPts val="0"/>
              </a:spcAft>
              <a:buNone/>
            </a:pPr>
            <a:r>
              <a:rPr i="0" lang="iw" sz="2400" u="none" cap="none" strike="noStrike">
                <a:solidFill>
                  <a:schemeClr val="dk1"/>
                </a:solidFill>
                <a:latin typeface="Arial"/>
                <a:ea typeface="Arial"/>
                <a:cs typeface="Arial"/>
                <a:sym typeface="Arial"/>
              </a:rPr>
              <a:t>מדוע, אם כן, היא נחשבת למקור אנרגיה מתחדש?</a:t>
            </a:r>
            <a:endParaRPr>
              <a:latin typeface="Arial"/>
              <a:ea typeface="Arial"/>
              <a:cs typeface="Arial"/>
              <a:sym typeface="Arial"/>
            </a:endParaRPr>
          </a:p>
          <a:p>
            <a:pPr indent="-121920" lvl="0" marL="274320" marR="0" rtl="1" algn="r">
              <a:spcBef>
                <a:spcPts val="480"/>
              </a:spcBef>
              <a:spcAft>
                <a:spcPts val="0"/>
              </a:spcAft>
              <a:buClr>
                <a:schemeClr val="accent1"/>
              </a:buClr>
              <a:buSzPts val="2400"/>
              <a:buFont typeface="Noto Sans Symbols"/>
              <a:buNone/>
            </a:pPr>
            <a:r>
              <a:t/>
            </a:r>
            <a:endParaRPr b="0" i="0" sz="2400" u="none" cap="none" strike="noStrike">
              <a:solidFill>
                <a:schemeClr val="dk2"/>
              </a:solidFill>
              <a:latin typeface="Candara"/>
              <a:ea typeface="Candara"/>
              <a:cs typeface="Candara"/>
              <a:sym typeface="Candara"/>
            </a:endParaRPr>
          </a:p>
        </p:txBody>
      </p:sp>
      <p:sp>
        <p:nvSpPr>
          <p:cNvPr id="459" name="Google Shape;459;p59"/>
          <p:cNvSpPr txBox="1"/>
          <p:nvPr>
            <p:ph type="title"/>
          </p:nvPr>
        </p:nvSpPr>
        <p:spPr>
          <a:xfrm>
            <a:off x="457200" y="190310"/>
            <a:ext cx="8229600" cy="704700"/>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FFFFFF"/>
              </a:buClr>
              <a:buFont typeface="Candara"/>
              <a:buNone/>
            </a:pPr>
            <a:r>
              <a:rPr lang="iw">
                <a:latin typeface="Arial"/>
                <a:ea typeface="Arial"/>
                <a:cs typeface="Arial"/>
                <a:sym typeface="Arial"/>
              </a:rPr>
              <a:t>השמש</a:t>
            </a:r>
            <a:endParaRPr i="0" sz="4400" u="none" cap="none" strike="noStrike">
              <a:solidFill>
                <a:srgbClr val="FFFFFF"/>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8">
                                            <p:txEl>
                                              <p:pRg end="0" st="0"/>
                                            </p:txEl>
                                          </p:spTgt>
                                        </p:tgtEl>
                                        <p:attrNameLst>
                                          <p:attrName>style.visibility</p:attrName>
                                        </p:attrNameLst>
                                      </p:cBhvr>
                                      <p:to>
                                        <p:strVal val="visible"/>
                                      </p:to>
                                    </p:set>
                                    <p:animEffect filter="fade" transition="in">
                                      <p:cBhvr>
                                        <p:cTn dur="1000"/>
                                        <p:tgtEl>
                                          <p:spTgt spid="45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8">
                                            <p:txEl>
                                              <p:pRg end="1" st="1"/>
                                            </p:txEl>
                                          </p:spTgt>
                                        </p:tgtEl>
                                        <p:attrNameLst>
                                          <p:attrName>style.visibility</p:attrName>
                                        </p:attrNameLst>
                                      </p:cBhvr>
                                      <p:to>
                                        <p:strVal val="visible"/>
                                      </p:to>
                                    </p:set>
                                    <p:animEffect filter="fade" transition="in">
                                      <p:cBhvr>
                                        <p:cTn dur="1000"/>
                                        <p:tgtEl>
                                          <p:spTgt spid="45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8">
                                            <p:txEl>
                                              <p:pRg end="2" st="2"/>
                                            </p:txEl>
                                          </p:spTgt>
                                        </p:tgtEl>
                                        <p:attrNameLst>
                                          <p:attrName>style.visibility</p:attrName>
                                        </p:attrNameLst>
                                      </p:cBhvr>
                                      <p:to>
                                        <p:strVal val="visible"/>
                                      </p:to>
                                    </p:set>
                                    <p:animEffect filter="fade" transition="in">
                                      <p:cBhvr>
                                        <p:cTn dur="1000"/>
                                        <p:tgtEl>
                                          <p:spTgt spid="458">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60"/>
          <p:cNvSpPr txBox="1"/>
          <p:nvPr>
            <p:ph idx="1" type="body"/>
          </p:nvPr>
        </p:nvSpPr>
        <p:spPr>
          <a:xfrm>
            <a:off x="457201" y="2006600"/>
            <a:ext cx="7823100" cy="25881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Clr>
                <a:schemeClr val="accent1"/>
              </a:buClr>
              <a:buFont typeface="Noto Sans Symbols"/>
              <a:buNone/>
            </a:pPr>
            <a:br>
              <a:rPr b="0" i="0" lang="iw" sz="2400" u="none" cap="none" strike="noStrike">
                <a:solidFill>
                  <a:schemeClr val="dk2"/>
                </a:solidFill>
                <a:latin typeface="Candara"/>
                <a:ea typeface="Candara"/>
                <a:cs typeface="Candara"/>
                <a:sym typeface="Candara"/>
              </a:rPr>
            </a:br>
            <a:r>
              <a:rPr i="0" lang="iw" sz="2400" u="none" cap="none" strike="noStrike">
                <a:solidFill>
                  <a:schemeClr val="dk1"/>
                </a:solidFill>
                <a:latin typeface="Arial"/>
                <a:ea typeface="Arial"/>
                <a:cs typeface="Arial"/>
                <a:sym typeface="Arial"/>
              </a:rPr>
              <a:t>מים בתנועה נחשבים למקור אנרגיה מתחדש.</a:t>
            </a:r>
            <a:endParaRPr>
              <a:latin typeface="Arial"/>
              <a:ea typeface="Arial"/>
              <a:cs typeface="Arial"/>
              <a:sym typeface="Arial"/>
            </a:endParaRPr>
          </a:p>
          <a:p>
            <a:pPr indent="-457200" lvl="0" marL="457200" marR="0" rtl="1" algn="r">
              <a:spcBef>
                <a:spcPts val="480"/>
              </a:spcBef>
              <a:spcAft>
                <a:spcPts val="0"/>
              </a:spcAft>
              <a:buClr>
                <a:schemeClr val="accent1"/>
              </a:buClr>
              <a:buSzPts val="2400"/>
              <a:buFont typeface="Arial"/>
              <a:buAutoNum type="arabicPeriod"/>
            </a:pPr>
            <a:r>
              <a:rPr i="0" lang="iw" sz="2400" u="none" cap="none" strike="noStrike">
                <a:solidFill>
                  <a:schemeClr val="dk1"/>
                </a:solidFill>
                <a:latin typeface="Arial"/>
                <a:ea typeface="Arial"/>
                <a:cs typeface="Arial"/>
                <a:sym typeface="Arial"/>
              </a:rPr>
              <a:t>מדוע הם נחשבים ככאלה? </a:t>
            </a:r>
            <a:endParaRPr/>
          </a:p>
          <a:p>
            <a:pPr indent="-121920" lvl="0" marL="274320" marR="0" rtl="1" algn="r">
              <a:spcBef>
                <a:spcPts val="480"/>
              </a:spcBef>
              <a:spcAft>
                <a:spcPts val="0"/>
              </a:spcAft>
              <a:buClr>
                <a:schemeClr val="accent1"/>
              </a:buClr>
              <a:buSzPts val="2400"/>
              <a:buFont typeface="Noto Sans Symbols"/>
              <a:buNone/>
            </a:pPr>
            <a:r>
              <a:t/>
            </a:r>
            <a:endParaRPr b="0" i="0" sz="2400" u="none" cap="none" strike="noStrike">
              <a:solidFill>
                <a:schemeClr val="dk2"/>
              </a:solidFill>
              <a:latin typeface="Candara"/>
              <a:ea typeface="Candara"/>
              <a:cs typeface="Candara"/>
              <a:sym typeface="Candara"/>
            </a:endParaRPr>
          </a:p>
        </p:txBody>
      </p:sp>
      <p:sp>
        <p:nvSpPr>
          <p:cNvPr id="465" name="Google Shape;465;p60"/>
          <p:cNvSpPr txBox="1"/>
          <p:nvPr>
            <p:ph type="title"/>
          </p:nvPr>
        </p:nvSpPr>
        <p:spPr>
          <a:xfrm>
            <a:off x="457200" y="190310"/>
            <a:ext cx="8229600" cy="704700"/>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FFFFFF"/>
              </a:buClr>
              <a:buFont typeface="Candara"/>
              <a:buNone/>
            </a:pPr>
            <a:r>
              <a:rPr lang="iw">
                <a:latin typeface="Arial"/>
                <a:ea typeface="Arial"/>
                <a:cs typeface="Arial"/>
                <a:sym typeface="Arial"/>
              </a:rPr>
              <a:t>מים בתנועה</a:t>
            </a:r>
            <a:endParaRPr i="0" sz="4400" u="none" cap="none" strike="noStrike">
              <a:solidFill>
                <a:srgbClr val="FFFFFF"/>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4">
                                            <p:txEl>
                                              <p:pRg end="0" st="0"/>
                                            </p:txEl>
                                          </p:spTgt>
                                        </p:tgtEl>
                                        <p:attrNameLst>
                                          <p:attrName>style.visibility</p:attrName>
                                        </p:attrNameLst>
                                      </p:cBhvr>
                                      <p:to>
                                        <p:strVal val="visible"/>
                                      </p:to>
                                    </p:set>
                                    <p:animEffect filter="fade" transition="in">
                                      <p:cBhvr>
                                        <p:cTn dur="1000"/>
                                        <p:tgtEl>
                                          <p:spTgt spid="46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4">
                                            <p:txEl>
                                              <p:pRg end="1" st="1"/>
                                            </p:txEl>
                                          </p:spTgt>
                                        </p:tgtEl>
                                        <p:attrNameLst>
                                          <p:attrName>style.visibility</p:attrName>
                                        </p:attrNameLst>
                                      </p:cBhvr>
                                      <p:to>
                                        <p:strVal val="visible"/>
                                      </p:to>
                                    </p:set>
                                    <p:animEffect filter="fade" transition="in">
                                      <p:cBhvr>
                                        <p:cTn dur="1000"/>
                                        <p:tgtEl>
                                          <p:spTgt spid="46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4">
                                            <p:txEl>
                                              <p:pRg end="2" st="2"/>
                                            </p:txEl>
                                          </p:spTgt>
                                        </p:tgtEl>
                                        <p:attrNameLst>
                                          <p:attrName>style.visibility</p:attrName>
                                        </p:attrNameLst>
                                      </p:cBhvr>
                                      <p:to>
                                        <p:strVal val="visible"/>
                                      </p:to>
                                    </p:set>
                                    <p:animEffect filter="fade" transition="in">
                                      <p:cBhvr>
                                        <p:cTn dur="1000"/>
                                        <p:tgtEl>
                                          <p:spTgt spid="464">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61"/>
          <p:cNvSpPr txBox="1"/>
          <p:nvPr>
            <p:ph idx="1" type="body"/>
          </p:nvPr>
        </p:nvSpPr>
        <p:spPr>
          <a:xfrm>
            <a:off x="872067" y="1504950"/>
            <a:ext cx="7408200" cy="19410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Clr>
                <a:schemeClr val="accent1"/>
              </a:buClr>
              <a:buFont typeface="Noto Sans Symbols"/>
              <a:buNone/>
            </a:pPr>
            <a:r>
              <a:rPr b="0" i="0" lang="iw" sz="2400" u="none" cap="none" strike="noStrike">
                <a:solidFill>
                  <a:srgbClr val="000000"/>
                </a:solidFill>
                <a:latin typeface="Arial"/>
                <a:ea typeface="Arial"/>
                <a:cs typeface="Arial"/>
                <a:sym typeface="Arial"/>
              </a:rPr>
              <a:t>תארו בעיות אפשריות ואתגרים בהפעלת ארובת שרב.</a:t>
            </a:r>
            <a:endParaRPr b="0" i="0" sz="2400" u="none" cap="none" strike="noStrike">
              <a:solidFill>
                <a:schemeClr val="dk2"/>
              </a:solidFill>
              <a:latin typeface="Candara"/>
              <a:ea typeface="Candara"/>
              <a:cs typeface="Candara"/>
              <a:sym typeface="Candara"/>
            </a:endParaRPr>
          </a:p>
        </p:txBody>
      </p:sp>
      <p:sp>
        <p:nvSpPr>
          <p:cNvPr id="471" name="Google Shape;471;p61"/>
          <p:cNvSpPr txBox="1"/>
          <p:nvPr>
            <p:ph type="title"/>
          </p:nvPr>
        </p:nvSpPr>
        <p:spPr>
          <a:xfrm>
            <a:off x="457200" y="190310"/>
            <a:ext cx="8229600" cy="704700"/>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FFFFFF"/>
              </a:buClr>
              <a:buFont typeface="Candara"/>
              <a:buNone/>
            </a:pPr>
            <a:r>
              <a:t/>
            </a:r>
            <a:endParaRPr b="0" i="0" sz="4400" u="none" cap="none" strike="noStrike">
              <a:solidFill>
                <a:srgbClr val="FFFFFF"/>
              </a:solidFill>
              <a:latin typeface="Candara"/>
              <a:ea typeface="Candara"/>
              <a:cs typeface="Candara"/>
              <a:sym typeface="Candar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0">
                                            <p:txEl>
                                              <p:pRg end="0" st="0"/>
                                            </p:txEl>
                                          </p:spTgt>
                                        </p:tgtEl>
                                        <p:attrNameLst>
                                          <p:attrName>style.visibility</p:attrName>
                                        </p:attrNameLst>
                                      </p:cBhvr>
                                      <p:to>
                                        <p:strVal val="visible"/>
                                      </p:to>
                                    </p:set>
                                    <p:animEffect filter="fade" transition="in">
                                      <p:cBhvr>
                                        <p:cTn dur="1000"/>
                                        <p:tgtEl>
                                          <p:spTgt spid="470">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62"/>
          <p:cNvSpPr txBox="1"/>
          <p:nvPr>
            <p:ph idx="1" type="body"/>
          </p:nvPr>
        </p:nvSpPr>
        <p:spPr>
          <a:xfrm>
            <a:off x="107504" y="2006600"/>
            <a:ext cx="8928900" cy="2588100"/>
          </a:xfrm>
          <a:prstGeom prst="rect">
            <a:avLst/>
          </a:prstGeom>
          <a:noFill/>
          <a:ln>
            <a:noFill/>
          </a:ln>
        </p:spPr>
        <p:txBody>
          <a:bodyPr anchorCtr="0" anchor="t" bIns="45700" lIns="91425" spcFirstLastPara="1" rIns="91425" wrap="square" tIns="45700">
            <a:noAutofit/>
          </a:bodyPr>
          <a:lstStyle/>
          <a:p>
            <a:pPr indent="-381000" lvl="0" marL="457200" marR="0" rtl="1" algn="r">
              <a:lnSpc>
                <a:spcPct val="100000"/>
              </a:lnSpc>
              <a:spcBef>
                <a:spcPts val="0"/>
              </a:spcBef>
              <a:spcAft>
                <a:spcPts val="0"/>
              </a:spcAft>
              <a:buClr>
                <a:schemeClr val="dk1"/>
              </a:buClr>
              <a:buSzPts val="2400"/>
              <a:buFont typeface="Arial"/>
              <a:buChar char="●"/>
            </a:pPr>
            <a:r>
              <a:rPr lang="iw">
                <a:solidFill>
                  <a:schemeClr val="dk1"/>
                </a:solidFill>
                <a:latin typeface="Arial"/>
                <a:ea typeface="Arial"/>
                <a:cs typeface="Arial"/>
                <a:sym typeface="Arial"/>
              </a:rPr>
              <a:t>תארו</a:t>
            </a:r>
            <a:r>
              <a:rPr i="0" lang="iw" sz="2400" u="none" cap="none" strike="noStrike">
                <a:solidFill>
                  <a:schemeClr val="dk1"/>
                </a:solidFill>
                <a:latin typeface="Arial"/>
                <a:ea typeface="Arial"/>
                <a:cs typeface="Arial"/>
                <a:sym typeface="Arial"/>
              </a:rPr>
              <a:t> בעיות אפשריות ואתגרים בהפקת נרחבת של אנרגיה מתאי שמש.</a:t>
            </a:r>
            <a:endParaRPr i="0" sz="2400" u="none" cap="none" strike="noStrike">
              <a:solidFill>
                <a:schemeClr val="dk1"/>
              </a:solidFill>
              <a:latin typeface="Arial"/>
              <a:ea typeface="Arial"/>
              <a:cs typeface="Arial"/>
              <a:sym typeface="Arial"/>
            </a:endParaRPr>
          </a:p>
          <a:p>
            <a:pPr indent="-381000" lvl="0" marL="457200" marR="0" rtl="1" algn="r">
              <a:lnSpc>
                <a:spcPct val="100000"/>
              </a:lnSpc>
              <a:spcBef>
                <a:spcPts val="0"/>
              </a:spcBef>
              <a:spcAft>
                <a:spcPts val="0"/>
              </a:spcAft>
              <a:buClr>
                <a:schemeClr val="dk1"/>
              </a:buClr>
              <a:buSzPts val="2400"/>
              <a:buFont typeface="Arial"/>
              <a:buChar char="●"/>
            </a:pPr>
            <a:r>
              <a:rPr lang="iw">
                <a:solidFill>
                  <a:schemeClr val="dk1"/>
                </a:solidFill>
                <a:latin typeface="Arial"/>
                <a:ea typeface="Arial"/>
                <a:cs typeface="Arial"/>
                <a:sym typeface="Arial"/>
              </a:rPr>
              <a:t>השימוש</a:t>
            </a:r>
            <a:r>
              <a:rPr i="0" lang="iw" sz="2400" u="none" cap="none" strike="noStrike">
                <a:solidFill>
                  <a:schemeClr val="dk1"/>
                </a:solidFill>
                <a:latin typeface="Arial"/>
                <a:ea typeface="Arial"/>
                <a:cs typeface="Arial"/>
                <a:sym typeface="Arial"/>
              </a:rPr>
              <a:t> הנרחב בתאי שמש החל רק </a:t>
            </a:r>
            <a:r>
              <a:rPr lang="iw">
                <a:solidFill>
                  <a:schemeClr val="dk1"/>
                </a:solidFill>
                <a:latin typeface="Arial"/>
                <a:ea typeface="Arial"/>
                <a:cs typeface="Arial"/>
                <a:sym typeface="Arial"/>
              </a:rPr>
              <a:t>בחמש עשרה השנים האחרונות</a:t>
            </a:r>
            <a:r>
              <a:rPr i="0" lang="iw" sz="2400" u="none" cap="none" strike="noStrike">
                <a:solidFill>
                  <a:schemeClr val="dk1"/>
                </a:solidFill>
                <a:latin typeface="Arial"/>
                <a:ea typeface="Arial"/>
                <a:cs typeface="Arial"/>
                <a:sym typeface="Arial"/>
              </a:rPr>
              <a:t>. </a:t>
            </a:r>
            <a:r>
              <a:rPr lang="iw">
                <a:solidFill>
                  <a:schemeClr val="dk1"/>
                </a:solidFill>
                <a:latin typeface="Arial"/>
                <a:ea typeface="Arial"/>
                <a:cs typeface="Arial"/>
                <a:sym typeface="Arial"/>
              </a:rPr>
              <a:t>מדוע</a:t>
            </a:r>
            <a:r>
              <a:rPr i="0" lang="iw" sz="2400" u="none" cap="none" strike="noStrike">
                <a:solidFill>
                  <a:schemeClr val="dk1"/>
                </a:solidFill>
                <a:latin typeface="Arial"/>
                <a:ea typeface="Arial"/>
                <a:cs typeface="Arial"/>
                <a:sym typeface="Arial"/>
              </a:rPr>
              <a:t>?</a:t>
            </a:r>
            <a:endParaRPr>
              <a:latin typeface="Arial"/>
              <a:ea typeface="Arial"/>
              <a:cs typeface="Arial"/>
              <a:sym typeface="Arial"/>
            </a:endParaRPr>
          </a:p>
          <a:p>
            <a:pPr indent="-121920" lvl="0" marL="274320" marR="0" rtl="1" algn="r">
              <a:spcBef>
                <a:spcPts val="480"/>
              </a:spcBef>
              <a:spcAft>
                <a:spcPts val="0"/>
              </a:spcAft>
              <a:buClr>
                <a:schemeClr val="accent1"/>
              </a:buClr>
              <a:buSzPts val="2400"/>
              <a:buFont typeface="Noto Sans Symbols"/>
              <a:buNone/>
            </a:pPr>
            <a:r>
              <a:t/>
            </a:r>
            <a:endParaRPr b="0" i="0" sz="2400" u="none" cap="none" strike="noStrike">
              <a:solidFill>
                <a:schemeClr val="dk2"/>
              </a:solidFill>
              <a:latin typeface="Candara"/>
              <a:ea typeface="Candara"/>
              <a:cs typeface="Candara"/>
              <a:sym typeface="Candara"/>
            </a:endParaRPr>
          </a:p>
        </p:txBody>
      </p:sp>
      <p:sp>
        <p:nvSpPr>
          <p:cNvPr id="477" name="Google Shape;477;p62"/>
          <p:cNvSpPr txBox="1"/>
          <p:nvPr>
            <p:ph type="title"/>
          </p:nvPr>
        </p:nvSpPr>
        <p:spPr>
          <a:xfrm>
            <a:off x="457200" y="190310"/>
            <a:ext cx="8229600" cy="704700"/>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FFFFFF"/>
              </a:buClr>
              <a:buFont typeface="Candara"/>
              <a:buNone/>
            </a:pPr>
            <a:r>
              <a:t/>
            </a:r>
            <a:endParaRPr b="0" i="0" sz="4400" u="none" cap="none" strike="noStrike">
              <a:solidFill>
                <a:srgbClr val="FFFFFF"/>
              </a:solidFill>
              <a:latin typeface="Candara"/>
              <a:ea typeface="Candara"/>
              <a:cs typeface="Candara"/>
              <a:sym typeface="Candar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6">
                                            <p:txEl>
                                              <p:pRg end="0" st="0"/>
                                            </p:txEl>
                                          </p:spTgt>
                                        </p:tgtEl>
                                        <p:attrNameLst>
                                          <p:attrName>style.visibility</p:attrName>
                                        </p:attrNameLst>
                                      </p:cBhvr>
                                      <p:to>
                                        <p:strVal val="visible"/>
                                      </p:to>
                                    </p:set>
                                    <p:animEffect filter="fade" transition="in">
                                      <p:cBhvr>
                                        <p:cTn dur="1000"/>
                                        <p:tgtEl>
                                          <p:spTgt spid="47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6">
                                            <p:txEl>
                                              <p:pRg end="1" st="1"/>
                                            </p:txEl>
                                          </p:spTgt>
                                        </p:tgtEl>
                                        <p:attrNameLst>
                                          <p:attrName>style.visibility</p:attrName>
                                        </p:attrNameLst>
                                      </p:cBhvr>
                                      <p:to>
                                        <p:strVal val="visible"/>
                                      </p:to>
                                    </p:set>
                                    <p:animEffect filter="fade" transition="in">
                                      <p:cBhvr>
                                        <p:cTn dur="1000"/>
                                        <p:tgtEl>
                                          <p:spTgt spid="47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6">
                                            <p:txEl>
                                              <p:pRg end="2" st="2"/>
                                            </p:txEl>
                                          </p:spTgt>
                                        </p:tgtEl>
                                        <p:attrNameLst>
                                          <p:attrName>style.visibility</p:attrName>
                                        </p:attrNameLst>
                                      </p:cBhvr>
                                      <p:to>
                                        <p:strVal val="visible"/>
                                      </p:to>
                                    </p:set>
                                    <p:animEffect filter="fade" transition="in">
                                      <p:cBhvr>
                                        <p:cTn dur="1000"/>
                                        <p:tgtEl>
                                          <p:spTgt spid="476">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63"/>
          <p:cNvSpPr txBox="1"/>
          <p:nvPr/>
        </p:nvSpPr>
        <p:spPr>
          <a:xfrm>
            <a:off x="107950" y="591741"/>
            <a:ext cx="8928000" cy="808500"/>
          </a:xfrm>
          <a:prstGeom prst="rect">
            <a:avLst/>
          </a:prstGeom>
          <a:noFill/>
          <a:ln>
            <a:noFill/>
          </a:ln>
        </p:spPr>
        <p:txBody>
          <a:bodyPr anchorCtr="0" anchor="t" bIns="45700" lIns="91425" spcFirstLastPara="1" rIns="91425" wrap="square" tIns="45700">
            <a:noAutofit/>
          </a:bodyPr>
          <a:lstStyle/>
          <a:p>
            <a:pPr indent="-274320" lvl="0" marL="274320" marR="0" rtl="1" algn="ctr">
              <a:spcBef>
                <a:spcPts val="0"/>
              </a:spcBef>
              <a:spcAft>
                <a:spcPts val="0"/>
              </a:spcAft>
              <a:buNone/>
            </a:pPr>
            <a:r>
              <a:rPr b="1" lang="iw" sz="3000">
                <a:solidFill>
                  <a:schemeClr val="lt1"/>
                </a:solidFill>
              </a:rPr>
              <a:t>האנרגיה החשמלית – האנרגיה הרווחת בשימוש האנושות</a:t>
            </a:r>
            <a:endParaRPr b="1" sz="3000">
              <a:solidFill>
                <a:schemeClr val="lt1"/>
              </a:solidFill>
            </a:endParaRPr>
          </a:p>
        </p:txBody>
      </p:sp>
      <p:sp>
        <p:nvSpPr>
          <p:cNvPr id="483" name="Google Shape;483;p63"/>
          <p:cNvSpPr txBox="1"/>
          <p:nvPr/>
        </p:nvSpPr>
        <p:spPr>
          <a:xfrm>
            <a:off x="904438" y="1551456"/>
            <a:ext cx="7848600" cy="25623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lang="iw" sz="2400">
                <a:solidFill>
                  <a:schemeClr val="dk1"/>
                </a:solidFill>
              </a:rPr>
              <a:t>האנרגיה החשמלית משמשת כמתווכת בין מקור אנרגיה לסוגי אנרגיה שונים. ממירים את סוג האנרגיה של מקור האנרגיה לאנרגיה חשמלית וממנה ממירים לסוגים הרצויים לנו.</a:t>
            </a:r>
            <a:endParaRPr/>
          </a:p>
          <a:p>
            <a:pPr indent="0" lvl="0" marL="0" marR="0" rtl="1" algn="r">
              <a:spcBef>
                <a:spcPts val="1200"/>
              </a:spcBef>
              <a:spcAft>
                <a:spcPts val="0"/>
              </a:spcAft>
              <a:buNone/>
            </a:pPr>
            <a:r>
              <a:rPr lang="iw" sz="2400">
                <a:solidFill>
                  <a:schemeClr val="dk1"/>
                </a:solidFill>
              </a:rPr>
              <a:t>דוגמאות להפעלת מכשירים שונים בעזרת האנרגיה החשמלית:</a:t>
            </a:r>
            <a:endParaRPr/>
          </a:p>
          <a:p>
            <a:pPr indent="0" lvl="0" marL="0" marR="0" rtl="1" algn="r">
              <a:spcBef>
                <a:spcPts val="1200"/>
              </a:spcBef>
              <a:spcAft>
                <a:spcPts val="0"/>
              </a:spcAft>
              <a:buNone/>
            </a:pPr>
            <a:r>
              <a:rPr b="1" lang="iw" sz="2400">
                <a:solidFill>
                  <a:schemeClr val="accent1"/>
                </a:solidFill>
              </a:rPr>
              <a:t>הפעלת נורה:</a:t>
            </a:r>
            <a:r>
              <a:rPr lang="iw" sz="2400">
                <a:solidFill>
                  <a:schemeClr val="accent1"/>
                </a:solidFill>
              </a:rPr>
              <a:t> </a:t>
            </a:r>
            <a:r>
              <a:rPr lang="iw" sz="2400">
                <a:solidFill>
                  <a:schemeClr val="dk1"/>
                </a:solidFill>
              </a:rPr>
              <a:t>אנרגיה חשמלית מומרת לאנרגית קרינה.</a:t>
            </a:r>
            <a:endParaRPr/>
          </a:p>
          <a:p>
            <a:pPr indent="0" lvl="0" marL="0" marR="0" rtl="1" algn="r">
              <a:spcBef>
                <a:spcPts val="1200"/>
              </a:spcBef>
              <a:spcAft>
                <a:spcPts val="0"/>
              </a:spcAft>
              <a:buNone/>
            </a:pPr>
            <a:r>
              <a:rPr b="1" lang="iw" sz="2400">
                <a:solidFill>
                  <a:schemeClr val="accent1"/>
                </a:solidFill>
              </a:rPr>
              <a:t>הפעלת תנור חשמלי:</a:t>
            </a:r>
            <a:r>
              <a:rPr lang="iw" sz="2400">
                <a:solidFill>
                  <a:schemeClr val="dk1"/>
                </a:solidFill>
              </a:rPr>
              <a:t> אנרגיה חשמלית מומרת לאנרגית חום.</a:t>
            </a:r>
            <a:endParaRPr/>
          </a:p>
          <a:p>
            <a:pPr indent="0" lvl="0" marL="0" marR="0" rtl="1" algn="r">
              <a:spcBef>
                <a:spcPts val="1200"/>
              </a:spcBef>
              <a:spcAft>
                <a:spcPts val="0"/>
              </a:spcAft>
              <a:buNone/>
            </a:pPr>
            <a:r>
              <a:rPr b="1" lang="iw" sz="2400">
                <a:solidFill>
                  <a:schemeClr val="accent1"/>
                </a:solidFill>
              </a:rPr>
              <a:t>הפעלת מאוורר:</a:t>
            </a:r>
            <a:r>
              <a:rPr lang="iw" sz="2400">
                <a:solidFill>
                  <a:schemeClr val="dk1"/>
                </a:solidFill>
              </a:rPr>
              <a:t> אנרגיה חשמלית מומרת לאנרגיית תנועה.</a:t>
            </a:r>
            <a:endParaRPr sz="2400">
              <a:solidFill>
                <a:schemeClr val="dk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64"/>
          <p:cNvSpPr txBox="1"/>
          <p:nvPr/>
        </p:nvSpPr>
        <p:spPr>
          <a:xfrm>
            <a:off x="2195513" y="465535"/>
            <a:ext cx="5834100" cy="438000"/>
          </a:xfrm>
          <a:prstGeom prst="rect">
            <a:avLst/>
          </a:prstGeom>
          <a:noFill/>
          <a:ln>
            <a:noFill/>
          </a:ln>
        </p:spPr>
        <p:txBody>
          <a:bodyPr anchorCtr="0" anchor="t" bIns="45700" lIns="91425" spcFirstLastPara="1" rIns="91425" wrap="square" tIns="45700">
            <a:noAutofit/>
          </a:bodyPr>
          <a:lstStyle/>
          <a:p>
            <a:pPr indent="-274320" lvl="0" marL="274320" marR="0" rtl="1" algn="r">
              <a:spcBef>
                <a:spcPts val="0"/>
              </a:spcBef>
              <a:spcAft>
                <a:spcPts val="0"/>
              </a:spcAft>
              <a:buNone/>
            </a:pPr>
            <a:r>
              <a:rPr b="1" lang="iw" sz="3200">
                <a:solidFill>
                  <a:schemeClr val="lt1"/>
                </a:solidFill>
              </a:rPr>
              <a:t>למה דווקא אנרגיה חשמלית?</a:t>
            </a:r>
            <a:endParaRPr b="1" sz="3200">
              <a:solidFill>
                <a:schemeClr val="lt1"/>
              </a:solidFill>
            </a:endParaRPr>
          </a:p>
        </p:txBody>
      </p:sp>
      <p:sp>
        <p:nvSpPr>
          <p:cNvPr id="489" name="Google Shape;489;p64"/>
          <p:cNvSpPr txBox="1"/>
          <p:nvPr/>
        </p:nvSpPr>
        <p:spPr>
          <a:xfrm>
            <a:off x="252400" y="2007050"/>
            <a:ext cx="8424000" cy="622800"/>
          </a:xfrm>
          <a:prstGeom prst="rect">
            <a:avLst/>
          </a:prstGeom>
          <a:noFill/>
          <a:ln>
            <a:noFill/>
          </a:ln>
        </p:spPr>
        <p:txBody>
          <a:bodyPr anchorCtr="0" anchor="t" bIns="45700" lIns="91425" spcFirstLastPara="1" rIns="91425" wrap="square" tIns="45700">
            <a:noAutofit/>
          </a:bodyPr>
          <a:lstStyle/>
          <a:p>
            <a:pPr indent="-381000" lvl="0" marL="457200" marR="0" rtl="1" algn="r">
              <a:lnSpc>
                <a:spcPct val="100000"/>
              </a:lnSpc>
              <a:spcBef>
                <a:spcPts val="0"/>
              </a:spcBef>
              <a:spcAft>
                <a:spcPts val="0"/>
              </a:spcAft>
              <a:buClr>
                <a:schemeClr val="accent1"/>
              </a:buClr>
              <a:buSzPts val="2400"/>
              <a:buChar char="●"/>
            </a:pPr>
            <a:r>
              <a:rPr b="1" lang="iw" sz="2400">
                <a:solidFill>
                  <a:schemeClr val="accent1"/>
                </a:solidFill>
              </a:rPr>
              <a:t>היא</a:t>
            </a:r>
            <a:r>
              <a:rPr b="1" lang="iw" sz="2400">
                <a:solidFill>
                  <a:schemeClr val="accent1"/>
                </a:solidFill>
              </a:rPr>
              <a:t> קלה מאד להעברה: </a:t>
            </a:r>
            <a:r>
              <a:rPr lang="iw" sz="2400">
                <a:solidFill>
                  <a:schemeClr val="dk1"/>
                </a:solidFill>
              </a:rPr>
              <a:t>העברה למרחקים במהירות מתחנת החשמל אל הצרכנים ללא הפרעות וללא צורך באמצעי תחבורה.</a:t>
            </a:r>
            <a:endParaRPr sz="2400">
              <a:solidFill>
                <a:schemeClr val="dk1"/>
              </a:solidFill>
            </a:endParaRPr>
          </a:p>
        </p:txBody>
      </p:sp>
      <p:sp>
        <p:nvSpPr>
          <p:cNvPr id="490" name="Google Shape;490;p64"/>
          <p:cNvSpPr txBox="1"/>
          <p:nvPr/>
        </p:nvSpPr>
        <p:spPr>
          <a:xfrm>
            <a:off x="654444" y="2758083"/>
            <a:ext cx="8022000" cy="346500"/>
          </a:xfrm>
          <a:prstGeom prst="rect">
            <a:avLst/>
          </a:prstGeom>
          <a:noFill/>
          <a:ln>
            <a:noFill/>
          </a:ln>
        </p:spPr>
        <p:txBody>
          <a:bodyPr anchorCtr="0" anchor="t" bIns="45700" lIns="91425" spcFirstLastPara="1" rIns="91425" wrap="square" tIns="45700">
            <a:noAutofit/>
          </a:bodyPr>
          <a:lstStyle/>
          <a:p>
            <a:pPr indent="-381000" lvl="0" marL="457200" marR="0" rtl="1" algn="r">
              <a:spcBef>
                <a:spcPts val="0"/>
              </a:spcBef>
              <a:spcAft>
                <a:spcPts val="0"/>
              </a:spcAft>
              <a:buClr>
                <a:schemeClr val="accent1"/>
              </a:buClr>
              <a:buSzPts val="2400"/>
              <a:buChar char="●"/>
            </a:pPr>
            <a:r>
              <a:rPr b="1" lang="iw" sz="2400">
                <a:solidFill>
                  <a:schemeClr val="accent1"/>
                </a:solidFill>
              </a:rPr>
              <a:t>נוחה מאד לשימוש</a:t>
            </a:r>
            <a:endParaRPr b="1" sz="2400">
              <a:solidFill>
                <a:schemeClr val="accent1"/>
              </a:solidFill>
            </a:endParaRPr>
          </a:p>
        </p:txBody>
      </p:sp>
      <p:sp>
        <p:nvSpPr>
          <p:cNvPr id="491" name="Google Shape;491;p64"/>
          <p:cNvSpPr txBox="1"/>
          <p:nvPr/>
        </p:nvSpPr>
        <p:spPr>
          <a:xfrm>
            <a:off x="755650" y="3268595"/>
            <a:ext cx="7920900" cy="346500"/>
          </a:xfrm>
          <a:prstGeom prst="rect">
            <a:avLst/>
          </a:prstGeom>
          <a:noFill/>
          <a:ln>
            <a:noFill/>
          </a:ln>
        </p:spPr>
        <p:txBody>
          <a:bodyPr anchorCtr="0" anchor="t" bIns="45700" lIns="91425" spcFirstLastPara="1" rIns="91425" wrap="square" tIns="45700">
            <a:noAutofit/>
          </a:bodyPr>
          <a:lstStyle/>
          <a:p>
            <a:pPr indent="-381000" lvl="0" marL="457200" marR="0" rtl="1" algn="r">
              <a:lnSpc>
                <a:spcPct val="100000"/>
              </a:lnSpc>
              <a:spcBef>
                <a:spcPts val="0"/>
              </a:spcBef>
              <a:spcAft>
                <a:spcPts val="0"/>
              </a:spcAft>
              <a:buClr>
                <a:schemeClr val="accent1"/>
              </a:buClr>
              <a:buSzPts val="2400"/>
              <a:buChar char="●"/>
            </a:pPr>
            <a:r>
              <a:rPr b="1" lang="iw" sz="2400">
                <a:solidFill>
                  <a:schemeClr val="accent1"/>
                </a:solidFill>
              </a:rPr>
              <a:t>איננה</a:t>
            </a:r>
            <a:r>
              <a:rPr b="1" lang="iw" sz="2400">
                <a:solidFill>
                  <a:schemeClr val="accent1"/>
                </a:solidFill>
              </a:rPr>
              <a:t> מצריכה מקום אחסון</a:t>
            </a:r>
            <a:endParaRPr b="1" sz="2400">
              <a:solidFill>
                <a:schemeClr val="accent1"/>
              </a:solidFill>
            </a:endParaRPr>
          </a:p>
        </p:txBody>
      </p:sp>
      <p:sp>
        <p:nvSpPr>
          <p:cNvPr id="492" name="Google Shape;492;p64"/>
          <p:cNvSpPr txBox="1"/>
          <p:nvPr/>
        </p:nvSpPr>
        <p:spPr>
          <a:xfrm>
            <a:off x="180900" y="3891475"/>
            <a:ext cx="8424000" cy="623400"/>
          </a:xfrm>
          <a:prstGeom prst="rect">
            <a:avLst/>
          </a:prstGeom>
          <a:noFill/>
          <a:ln>
            <a:noFill/>
          </a:ln>
        </p:spPr>
        <p:txBody>
          <a:bodyPr anchorCtr="0" anchor="t" bIns="45700" lIns="91425" spcFirstLastPara="1" rIns="91425" wrap="square" tIns="45700">
            <a:noAutofit/>
          </a:bodyPr>
          <a:lstStyle/>
          <a:p>
            <a:pPr indent="-381000" lvl="0" marL="457200" marR="0" rtl="1" algn="r">
              <a:lnSpc>
                <a:spcPct val="100000"/>
              </a:lnSpc>
              <a:spcBef>
                <a:spcPts val="0"/>
              </a:spcBef>
              <a:spcAft>
                <a:spcPts val="0"/>
              </a:spcAft>
              <a:buClr>
                <a:schemeClr val="accent1"/>
              </a:buClr>
              <a:buSzPts val="2400"/>
              <a:buChar char="●"/>
            </a:pPr>
            <a:r>
              <a:rPr b="1" lang="iw" sz="2400">
                <a:solidFill>
                  <a:schemeClr val="accent1"/>
                </a:solidFill>
              </a:rPr>
              <a:t>נוחה</a:t>
            </a:r>
            <a:r>
              <a:rPr b="1" lang="iw" sz="2400">
                <a:solidFill>
                  <a:schemeClr val="accent1"/>
                </a:solidFill>
              </a:rPr>
              <a:t> לשליטה ולבקרה כמותית: </a:t>
            </a:r>
            <a:r>
              <a:rPr lang="iw" sz="2400">
                <a:solidFill>
                  <a:schemeClr val="dk1"/>
                </a:solidFill>
              </a:rPr>
              <a:t>ניתן לווסתה בנוחות, בפשטות ובמהירות. למשל – ויסות עוצמת הקול ברדיו, ויסות עוצמת תאורה.</a:t>
            </a:r>
            <a:endParaRPr sz="2400">
              <a:solidFill>
                <a:schemeClr val="dk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65"/>
          <p:cNvSpPr txBox="1"/>
          <p:nvPr>
            <p:ph idx="1" type="body"/>
          </p:nvPr>
        </p:nvSpPr>
        <p:spPr>
          <a:xfrm>
            <a:off x="458788" y="411956"/>
            <a:ext cx="8229600" cy="495300"/>
          </a:xfrm>
          <a:prstGeom prst="rect">
            <a:avLst/>
          </a:prstGeom>
          <a:noFill/>
          <a:ln>
            <a:noFill/>
          </a:ln>
        </p:spPr>
        <p:txBody>
          <a:bodyPr anchorCtr="0" anchor="t" bIns="45700" lIns="91425" spcFirstLastPara="1" rIns="91425" wrap="square" tIns="45700">
            <a:noAutofit/>
          </a:bodyPr>
          <a:lstStyle/>
          <a:p>
            <a:pPr indent="-274320" lvl="0" marL="274320" marR="0" rtl="1" algn="ctr">
              <a:lnSpc>
                <a:spcPct val="90000"/>
              </a:lnSpc>
              <a:spcBef>
                <a:spcPts val="0"/>
              </a:spcBef>
              <a:spcAft>
                <a:spcPts val="0"/>
              </a:spcAft>
              <a:buClr>
                <a:schemeClr val="accent3"/>
              </a:buClr>
              <a:buFont typeface="Noto Sans Symbols"/>
              <a:buNone/>
            </a:pPr>
            <a:r>
              <a:rPr b="1" i="0" lang="iw" sz="4000" u="none" cap="none" strike="noStrike">
                <a:solidFill>
                  <a:schemeClr val="lt1"/>
                </a:solidFill>
                <a:latin typeface="Arial"/>
                <a:ea typeface="Arial"/>
                <a:cs typeface="Arial"/>
                <a:sym typeface="Arial"/>
              </a:rPr>
              <a:t>נצילות</a:t>
            </a:r>
            <a:endParaRPr b="1" i="0" sz="3600" u="none" cap="none" strike="noStrike">
              <a:solidFill>
                <a:schemeClr val="lt1"/>
              </a:solidFill>
              <a:latin typeface="Arial"/>
              <a:ea typeface="Arial"/>
              <a:cs typeface="Arial"/>
              <a:sym typeface="Arial"/>
            </a:endParaRPr>
          </a:p>
        </p:txBody>
      </p:sp>
      <p:sp>
        <p:nvSpPr>
          <p:cNvPr id="498" name="Google Shape;498;p65"/>
          <p:cNvSpPr txBox="1"/>
          <p:nvPr/>
        </p:nvSpPr>
        <p:spPr>
          <a:xfrm>
            <a:off x="971550" y="1491854"/>
            <a:ext cx="7705800" cy="3465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lang="iw" sz="2400">
                <a:solidFill>
                  <a:schemeClr val="dk1"/>
                </a:solidFill>
              </a:rPr>
              <a:t>במכשירים - לא כל האנרגיה מומרת לאנרגיה מסוג שימושי לנו.</a:t>
            </a:r>
            <a:endParaRPr sz="2400">
              <a:solidFill>
                <a:schemeClr val="dk1"/>
              </a:solidFill>
            </a:endParaRPr>
          </a:p>
        </p:txBody>
      </p:sp>
      <p:sp>
        <p:nvSpPr>
          <p:cNvPr id="499" name="Google Shape;499;p65"/>
          <p:cNvSpPr txBox="1"/>
          <p:nvPr/>
        </p:nvSpPr>
        <p:spPr>
          <a:xfrm>
            <a:off x="1701800" y="2193131"/>
            <a:ext cx="6902400" cy="10380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lang="iw" sz="2400">
                <a:solidFill>
                  <a:schemeClr val="dk1"/>
                </a:solidFill>
              </a:rPr>
              <a:t>דוגמאות: </a:t>
            </a:r>
            <a:endParaRPr/>
          </a:p>
          <a:p>
            <a:pPr indent="0" lvl="0" marL="0" marR="0" rtl="1" algn="r">
              <a:spcBef>
                <a:spcPts val="1200"/>
              </a:spcBef>
              <a:spcAft>
                <a:spcPts val="0"/>
              </a:spcAft>
              <a:buNone/>
            </a:pPr>
            <a:r>
              <a:rPr b="1" lang="iw" sz="2400">
                <a:solidFill>
                  <a:srgbClr val="FF9900"/>
                </a:solidFill>
              </a:rPr>
              <a:t>נורת ליבון:</a:t>
            </a:r>
            <a:r>
              <a:rPr lang="iw" sz="2400">
                <a:solidFill>
                  <a:schemeClr val="dk1"/>
                </a:solidFill>
              </a:rPr>
              <a:t> רק פחות מ10% מן האנרגיה החשמלית מומר לאנרגית קרינה.</a:t>
            </a:r>
            <a:endParaRPr sz="2400">
              <a:solidFill>
                <a:schemeClr val="dk1"/>
              </a:solidFill>
            </a:endParaRPr>
          </a:p>
          <a:p>
            <a:pPr indent="0" lvl="0" marL="0" marR="0" rtl="1" algn="r">
              <a:spcBef>
                <a:spcPts val="1200"/>
              </a:spcBef>
              <a:spcAft>
                <a:spcPts val="0"/>
              </a:spcAft>
              <a:buNone/>
            </a:pPr>
            <a:r>
              <a:t/>
            </a:r>
            <a:endParaRPr sz="2400">
              <a:solidFill>
                <a:schemeClr val="dk1"/>
              </a:solidFill>
            </a:endParaRPr>
          </a:p>
        </p:txBody>
      </p:sp>
      <p:pic>
        <p:nvPicPr>
          <p:cNvPr descr="3010011_small" id="500" name="Google Shape;500;p65">
            <a:hlinkClick r:id="rId3"/>
          </p:cNvPr>
          <p:cNvPicPr preferRelativeResize="0"/>
          <p:nvPr/>
        </p:nvPicPr>
        <p:blipFill rotWithShape="1">
          <a:blip r:embed="rId4">
            <a:alphaModFix/>
          </a:blip>
          <a:srcRect b="0" l="0" r="0" t="0"/>
          <a:stretch/>
        </p:blipFill>
        <p:spPr>
          <a:xfrm>
            <a:off x="1235075" y="2571750"/>
            <a:ext cx="466800" cy="441600"/>
          </a:xfrm>
          <a:prstGeom prst="rect">
            <a:avLst/>
          </a:prstGeom>
          <a:noFill/>
          <a:ln>
            <a:noFill/>
          </a:ln>
        </p:spPr>
      </p:pic>
      <p:pic>
        <p:nvPicPr>
          <p:cNvPr descr="car_icon" id="501" name="Google Shape;501;p65">
            <a:hlinkClick r:id="rId5"/>
          </p:cNvPr>
          <p:cNvPicPr preferRelativeResize="0"/>
          <p:nvPr/>
        </p:nvPicPr>
        <p:blipFill rotWithShape="1">
          <a:blip r:embed="rId6">
            <a:alphaModFix/>
          </a:blip>
          <a:srcRect b="0" l="0" r="0" t="0"/>
          <a:stretch/>
        </p:blipFill>
        <p:spPr>
          <a:xfrm>
            <a:off x="558200" y="3540147"/>
            <a:ext cx="922200" cy="401100"/>
          </a:xfrm>
          <a:prstGeom prst="rect">
            <a:avLst/>
          </a:prstGeom>
          <a:noFill/>
          <a:ln>
            <a:noFill/>
          </a:ln>
        </p:spPr>
      </p:pic>
      <p:sp>
        <p:nvSpPr>
          <p:cNvPr id="502" name="Google Shape;502;p65"/>
          <p:cNvSpPr txBox="1"/>
          <p:nvPr/>
        </p:nvSpPr>
        <p:spPr>
          <a:xfrm>
            <a:off x="1116013" y="4354116"/>
            <a:ext cx="7416900" cy="3465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lang="iw" sz="2400">
                <a:solidFill>
                  <a:schemeClr val="dk1"/>
                </a:solidFill>
              </a:rPr>
              <a:t>מה קורה לשאר האנרגיה? – מומרת ברובה לחום.</a:t>
            </a:r>
            <a:endParaRPr sz="2400">
              <a:solidFill>
                <a:schemeClr val="dk1"/>
              </a:solidFill>
            </a:endParaRPr>
          </a:p>
        </p:txBody>
      </p:sp>
      <p:sp>
        <p:nvSpPr>
          <p:cNvPr id="503" name="Google Shape;503;p65"/>
          <p:cNvSpPr txBox="1"/>
          <p:nvPr/>
        </p:nvSpPr>
        <p:spPr>
          <a:xfrm>
            <a:off x="1080475" y="3652125"/>
            <a:ext cx="7488000" cy="6585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b="1" lang="iw" sz="2400">
                <a:solidFill>
                  <a:srgbClr val="FF9900"/>
                </a:solidFill>
              </a:rPr>
              <a:t>מכונית בנזין:</a:t>
            </a:r>
            <a:r>
              <a:rPr lang="iw" sz="2400">
                <a:solidFill>
                  <a:schemeClr val="dk1"/>
                </a:solidFill>
              </a:rPr>
              <a:t> רוב האנרגיה המומרת איננה שימושית עבורנו.</a:t>
            </a:r>
            <a:endParaRPr sz="2400">
              <a:solidFill>
                <a:schemeClr val="dk1"/>
              </a:solidFill>
            </a:endParaRPr>
          </a:p>
          <a:p>
            <a:pPr indent="0" lvl="0" marL="0" marR="0" rtl="1" algn="r">
              <a:spcBef>
                <a:spcPts val="900"/>
              </a:spcBef>
              <a:spcAft>
                <a:spcPts val="0"/>
              </a:spcAft>
              <a:buNone/>
            </a:pPr>
            <a:r>
              <a:t/>
            </a:r>
            <a:endParaRPr sz="1800">
              <a:solidFill>
                <a:schemeClr val="dk1"/>
              </a:solidFill>
              <a:latin typeface="Arial Black"/>
              <a:ea typeface="Arial Black"/>
              <a:cs typeface="Arial Black"/>
              <a:sym typeface="Arial Black"/>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66"/>
          <p:cNvSpPr/>
          <p:nvPr/>
        </p:nvSpPr>
        <p:spPr>
          <a:xfrm>
            <a:off x="535113" y="306710"/>
            <a:ext cx="8424900" cy="1350300"/>
          </a:xfrm>
          <a:prstGeom prst="rect">
            <a:avLst/>
          </a:prstGeom>
          <a:noFill/>
          <a:ln>
            <a:noFill/>
          </a:ln>
        </p:spPr>
        <p:txBody>
          <a:bodyPr anchorCtr="0" anchor="t" bIns="45700" lIns="91425" spcFirstLastPara="1" rIns="91425" wrap="square" tIns="45700">
            <a:noAutofit/>
          </a:bodyPr>
          <a:lstStyle/>
          <a:p>
            <a:pPr indent="-342900" lvl="0" marL="342900" marR="0" rtl="1" algn="ctr">
              <a:spcBef>
                <a:spcPts val="0"/>
              </a:spcBef>
              <a:spcAft>
                <a:spcPts val="0"/>
              </a:spcAft>
              <a:buNone/>
            </a:pPr>
            <a:r>
              <a:rPr b="1" lang="iw" sz="3000">
                <a:solidFill>
                  <a:schemeClr val="hlink"/>
                </a:solidFill>
              </a:rPr>
              <a:t> </a:t>
            </a:r>
            <a:r>
              <a:rPr b="1" lang="iw" sz="3000">
                <a:solidFill>
                  <a:schemeClr val="dk1"/>
                </a:solidFill>
              </a:rPr>
              <a:t> נצילות היא היחס בין כמות האנרגיה השימושית שאנו מקבלים לבין סך כל </a:t>
            </a:r>
            <a:endParaRPr sz="800">
              <a:solidFill>
                <a:schemeClr val="dk1"/>
              </a:solidFill>
            </a:endParaRPr>
          </a:p>
          <a:p>
            <a:pPr indent="-342900" lvl="0" marL="342900" marR="0" rtl="1" algn="ctr">
              <a:spcBef>
                <a:spcPts val="720"/>
              </a:spcBef>
              <a:spcAft>
                <a:spcPts val="0"/>
              </a:spcAft>
              <a:buNone/>
            </a:pPr>
            <a:r>
              <a:rPr b="1" lang="iw" sz="3000">
                <a:solidFill>
                  <a:schemeClr val="dk1"/>
                </a:solidFill>
              </a:rPr>
              <a:t>       האנרגיה המושקעת במכשיר או במתקן.</a:t>
            </a:r>
            <a:endParaRPr sz="800">
              <a:solidFill>
                <a:schemeClr val="dk1"/>
              </a:solidFill>
            </a:endParaRPr>
          </a:p>
          <a:p>
            <a:pPr indent="-342900" lvl="0" marL="342900" marR="0" rtl="1" algn="r">
              <a:spcBef>
                <a:spcPts val="720"/>
              </a:spcBef>
              <a:spcAft>
                <a:spcPts val="0"/>
              </a:spcAft>
              <a:buNone/>
            </a:pPr>
            <a:r>
              <a:t/>
            </a:r>
            <a:endParaRPr sz="3600">
              <a:solidFill>
                <a:srgbClr val="FF9900"/>
              </a:solidFill>
              <a:latin typeface="Tahoma"/>
              <a:ea typeface="Tahoma"/>
              <a:cs typeface="Tahoma"/>
              <a:sym typeface="Tahoma"/>
            </a:endParaRPr>
          </a:p>
        </p:txBody>
      </p:sp>
      <p:sp>
        <p:nvSpPr>
          <p:cNvPr id="509" name="Google Shape;509;p66"/>
          <p:cNvSpPr txBox="1"/>
          <p:nvPr/>
        </p:nvSpPr>
        <p:spPr>
          <a:xfrm>
            <a:off x="747471" y="3249701"/>
            <a:ext cx="7200900" cy="10380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lang="iw" sz="2400">
                <a:solidFill>
                  <a:schemeClr val="dk1"/>
                </a:solidFill>
              </a:rPr>
              <a:t>למשל: אם נצילותה של נורה היא 30% משמעות הדבר שרק 30% מכלל האנרגיה המושקעת בה מומרים לאנרגית אור.</a:t>
            </a:r>
            <a:endParaRPr/>
          </a:p>
          <a:p>
            <a:pPr indent="0" lvl="0" marL="0" marR="0" rtl="1" algn="r">
              <a:spcBef>
                <a:spcPts val="1200"/>
              </a:spcBef>
              <a:spcAft>
                <a:spcPts val="0"/>
              </a:spcAft>
              <a:buNone/>
            </a:pPr>
            <a:r>
              <a:t/>
            </a:r>
            <a:endParaRPr sz="2400">
              <a:solidFill>
                <a:schemeClr val="dk1"/>
              </a:solidFill>
              <a:latin typeface="Arial Black"/>
              <a:ea typeface="Arial Black"/>
              <a:cs typeface="Arial Black"/>
              <a:sym typeface="Arial Black"/>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9"/>
                                        </p:tgtEl>
                                        <p:attrNameLst>
                                          <p:attrName>style.visibility</p:attrName>
                                        </p:attrNameLst>
                                      </p:cBhvr>
                                      <p:to>
                                        <p:strVal val="visible"/>
                                      </p:to>
                                    </p:set>
                                    <p:animEffect filter="fade" transition="in">
                                      <p:cBhvr>
                                        <p:cTn dur="1000"/>
                                        <p:tgtEl>
                                          <p:spTgt spid="5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67"/>
          <p:cNvSpPr txBox="1"/>
          <p:nvPr/>
        </p:nvSpPr>
        <p:spPr>
          <a:xfrm>
            <a:off x="2157413" y="382191"/>
            <a:ext cx="6335700" cy="438000"/>
          </a:xfrm>
          <a:prstGeom prst="rect">
            <a:avLst/>
          </a:prstGeom>
          <a:noFill/>
          <a:ln>
            <a:noFill/>
          </a:ln>
        </p:spPr>
        <p:txBody>
          <a:bodyPr anchorCtr="0" anchor="t" bIns="45700" lIns="91425" spcFirstLastPara="1" rIns="91425" wrap="square" tIns="45700">
            <a:noAutofit/>
          </a:bodyPr>
          <a:lstStyle/>
          <a:p>
            <a:pPr indent="0" lvl="0" marL="0" marR="0" rtl="1" algn="ctr">
              <a:spcBef>
                <a:spcPts val="0"/>
              </a:spcBef>
              <a:spcAft>
                <a:spcPts val="0"/>
              </a:spcAft>
              <a:buNone/>
            </a:pPr>
            <a:r>
              <a:rPr lang="iw" sz="3200">
                <a:solidFill>
                  <a:schemeClr val="lt1"/>
                </a:solidFill>
              </a:rPr>
              <a:t>דוגמאות לנצילויות</a:t>
            </a:r>
            <a:endParaRPr sz="3200">
              <a:solidFill>
                <a:schemeClr val="lt1"/>
              </a:solidFill>
            </a:endParaRPr>
          </a:p>
        </p:txBody>
      </p:sp>
      <p:grpSp>
        <p:nvGrpSpPr>
          <p:cNvPr id="515" name="Google Shape;515;p67"/>
          <p:cNvGrpSpPr/>
          <p:nvPr/>
        </p:nvGrpSpPr>
        <p:grpSpPr>
          <a:xfrm>
            <a:off x="2235200" y="3686175"/>
            <a:ext cx="6191250" cy="1071563"/>
            <a:chOff x="1438" y="2387"/>
            <a:chExt cx="3900" cy="900"/>
          </a:xfrm>
        </p:grpSpPr>
        <p:sp>
          <p:nvSpPr>
            <p:cNvPr id="516" name="Google Shape;516;p67"/>
            <p:cNvSpPr txBox="1"/>
            <p:nvPr/>
          </p:nvSpPr>
          <p:spPr>
            <a:xfrm>
              <a:off x="1438" y="2433"/>
              <a:ext cx="3900" cy="3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lang="iw" sz="1900">
                  <a:solidFill>
                    <a:schemeClr val="dk1"/>
                  </a:solidFill>
                </a:rPr>
                <a:t>תחנת חשמל המבוססת על טורבינת רוח –47 אחוז</a:t>
              </a:r>
              <a:endParaRPr sz="1900">
                <a:solidFill>
                  <a:schemeClr val="dk1"/>
                </a:solidFill>
              </a:endParaRPr>
            </a:p>
          </p:txBody>
        </p:sp>
        <p:pic>
          <p:nvPicPr>
            <p:cNvPr descr="טורבינת רוח" id="517" name="Google Shape;517;p67"/>
            <p:cNvPicPr preferRelativeResize="0"/>
            <p:nvPr/>
          </p:nvPicPr>
          <p:blipFill rotWithShape="1">
            <a:blip r:embed="rId3">
              <a:alphaModFix/>
            </a:blip>
            <a:srcRect b="0" l="16510" r="-16510" t="0"/>
            <a:stretch/>
          </p:blipFill>
          <p:spPr>
            <a:xfrm>
              <a:off x="1610" y="2387"/>
              <a:ext cx="600" cy="900"/>
            </a:xfrm>
            <a:prstGeom prst="rect">
              <a:avLst/>
            </a:prstGeom>
            <a:noFill/>
            <a:ln>
              <a:noFill/>
            </a:ln>
          </p:spPr>
        </p:pic>
      </p:grpSp>
      <p:grpSp>
        <p:nvGrpSpPr>
          <p:cNvPr id="518" name="Google Shape;518;p67"/>
          <p:cNvGrpSpPr/>
          <p:nvPr/>
        </p:nvGrpSpPr>
        <p:grpSpPr>
          <a:xfrm>
            <a:off x="929225" y="1026142"/>
            <a:ext cx="6191250" cy="714375"/>
            <a:chOff x="1429" y="197"/>
            <a:chExt cx="3900" cy="600"/>
          </a:xfrm>
        </p:grpSpPr>
        <p:sp>
          <p:nvSpPr>
            <p:cNvPr id="519" name="Google Shape;519;p67"/>
            <p:cNvSpPr txBox="1"/>
            <p:nvPr/>
          </p:nvSpPr>
          <p:spPr>
            <a:xfrm>
              <a:off x="1429" y="294"/>
              <a:ext cx="3900" cy="3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lang="iw" sz="1900">
                  <a:solidFill>
                    <a:schemeClr val="dk1"/>
                  </a:solidFill>
                </a:rPr>
                <a:t>תחנת חשמל קונבנציונלית – 30-40 אחוז</a:t>
              </a:r>
              <a:r>
                <a:rPr lang="iw" sz="1800">
                  <a:solidFill>
                    <a:schemeClr val="dk1"/>
                  </a:solidFill>
                  <a:latin typeface="Arial Black"/>
                  <a:ea typeface="Arial Black"/>
                  <a:cs typeface="Arial Black"/>
                  <a:sym typeface="Arial Black"/>
                </a:rPr>
                <a:t> </a:t>
              </a:r>
              <a:endParaRPr sz="1800">
                <a:solidFill>
                  <a:schemeClr val="dk1"/>
                </a:solidFill>
                <a:latin typeface="Arial Black"/>
                <a:ea typeface="Arial Black"/>
                <a:cs typeface="Arial Black"/>
                <a:sym typeface="Arial Black"/>
              </a:endParaRPr>
            </a:p>
          </p:txBody>
        </p:sp>
        <p:pic>
          <p:nvPicPr>
            <p:cNvPr descr="תחנת החשמל רידינג" id="520" name="Google Shape;520;p67"/>
            <p:cNvPicPr preferRelativeResize="0"/>
            <p:nvPr/>
          </p:nvPicPr>
          <p:blipFill rotWithShape="1">
            <a:blip r:embed="rId4">
              <a:alphaModFix/>
            </a:blip>
            <a:srcRect b="0" l="39630" r="-39630" t="0"/>
            <a:stretch/>
          </p:blipFill>
          <p:spPr>
            <a:xfrm>
              <a:off x="2040" y="197"/>
              <a:ext cx="900" cy="600"/>
            </a:xfrm>
            <a:prstGeom prst="rect">
              <a:avLst/>
            </a:prstGeom>
            <a:noFill/>
            <a:ln>
              <a:noFill/>
            </a:ln>
          </p:spPr>
        </p:pic>
      </p:grpSp>
      <p:grpSp>
        <p:nvGrpSpPr>
          <p:cNvPr id="521" name="Google Shape;521;p67"/>
          <p:cNvGrpSpPr/>
          <p:nvPr/>
        </p:nvGrpSpPr>
        <p:grpSpPr>
          <a:xfrm>
            <a:off x="1371725" y="2969275"/>
            <a:ext cx="6667500" cy="649499"/>
            <a:chOff x="1201" y="1971"/>
            <a:chExt cx="4200" cy="604"/>
          </a:xfrm>
        </p:grpSpPr>
        <p:sp>
          <p:nvSpPr>
            <p:cNvPr id="522" name="Google Shape;522;p67"/>
            <p:cNvSpPr txBox="1"/>
            <p:nvPr/>
          </p:nvSpPr>
          <p:spPr>
            <a:xfrm>
              <a:off x="1201" y="1971"/>
              <a:ext cx="4200" cy="3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lang="iw" sz="1900">
                  <a:solidFill>
                    <a:schemeClr val="dk1"/>
                  </a:solidFill>
                </a:rPr>
                <a:t>תחנת חשמל הידרואלקטרית – 90 אחוז</a:t>
              </a:r>
              <a:endParaRPr sz="1900">
                <a:solidFill>
                  <a:schemeClr val="dk1"/>
                </a:solidFill>
              </a:endParaRPr>
            </a:p>
          </p:txBody>
        </p:sp>
        <p:pic>
          <p:nvPicPr>
            <p:cNvPr descr="Niagara%2520Falls%2520-%25202" id="523" name="Google Shape;523;p67">
              <a:hlinkClick r:id="rId5"/>
            </p:cNvPr>
            <p:cNvPicPr preferRelativeResize="0"/>
            <p:nvPr/>
          </p:nvPicPr>
          <p:blipFill rotWithShape="1">
            <a:blip r:embed="rId6">
              <a:alphaModFix/>
            </a:blip>
            <a:srcRect b="0" l="0" r="0" t="0"/>
            <a:stretch/>
          </p:blipFill>
          <p:spPr>
            <a:xfrm>
              <a:off x="2072" y="1975"/>
              <a:ext cx="900" cy="600"/>
            </a:xfrm>
            <a:prstGeom prst="rect">
              <a:avLst/>
            </a:prstGeom>
            <a:noFill/>
            <a:ln>
              <a:noFill/>
            </a:ln>
          </p:spPr>
        </p:pic>
      </p:grpSp>
      <p:grpSp>
        <p:nvGrpSpPr>
          <p:cNvPr id="524" name="Google Shape;524;p67"/>
          <p:cNvGrpSpPr/>
          <p:nvPr/>
        </p:nvGrpSpPr>
        <p:grpSpPr>
          <a:xfrm>
            <a:off x="2654376" y="2025092"/>
            <a:ext cx="5732608" cy="881080"/>
            <a:chOff x="2654707" y="2699916"/>
            <a:chExt cx="5732035" cy="1175400"/>
          </a:xfrm>
        </p:grpSpPr>
        <p:sp>
          <p:nvSpPr>
            <p:cNvPr id="525" name="Google Shape;525;p67"/>
            <p:cNvSpPr txBox="1"/>
            <p:nvPr/>
          </p:nvSpPr>
          <p:spPr>
            <a:xfrm>
              <a:off x="4094342" y="2922169"/>
              <a:ext cx="4292400" cy="3666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lang="iw" sz="1900">
                  <a:solidFill>
                    <a:schemeClr val="dk1"/>
                  </a:solidFill>
                </a:rPr>
                <a:t>נורה פלואורסצנטית -  28 אחוז </a:t>
              </a:r>
              <a:endParaRPr sz="1900">
                <a:solidFill>
                  <a:schemeClr val="dk1"/>
                </a:solidFill>
              </a:endParaRPr>
            </a:p>
          </p:txBody>
        </p:sp>
        <p:pic>
          <p:nvPicPr>
            <p:cNvPr id="526" name="Google Shape;526;p67"/>
            <p:cNvPicPr preferRelativeResize="0"/>
            <p:nvPr/>
          </p:nvPicPr>
          <p:blipFill rotWithShape="1">
            <a:blip r:embed="rId7">
              <a:alphaModFix/>
            </a:blip>
            <a:srcRect b="0" l="0" r="0" t="0"/>
            <a:stretch/>
          </p:blipFill>
          <p:spPr>
            <a:xfrm>
              <a:off x="2654707" y="2699916"/>
              <a:ext cx="2172600" cy="1175400"/>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8"/>
                                        </p:tgtEl>
                                        <p:attrNameLst>
                                          <p:attrName>style.visibility</p:attrName>
                                        </p:attrNameLst>
                                      </p:cBhvr>
                                      <p:to>
                                        <p:strVal val="visible"/>
                                      </p:to>
                                    </p:set>
                                    <p:animEffect filter="fade" transition="in">
                                      <p:cBhvr>
                                        <p:cTn dur="1000"/>
                                        <p:tgtEl>
                                          <p:spTgt spid="51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4"/>
                                        </p:tgtEl>
                                        <p:attrNameLst>
                                          <p:attrName>style.visibility</p:attrName>
                                        </p:attrNameLst>
                                      </p:cBhvr>
                                      <p:to>
                                        <p:strVal val="visible"/>
                                      </p:to>
                                    </p:set>
                                    <p:animEffect filter="fade" transition="in">
                                      <p:cBhvr>
                                        <p:cTn dur="1000"/>
                                        <p:tgtEl>
                                          <p:spTgt spid="52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1"/>
                                        </p:tgtEl>
                                        <p:attrNameLst>
                                          <p:attrName>style.visibility</p:attrName>
                                        </p:attrNameLst>
                                      </p:cBhvr>
                                      <p:to>
                                        <p:strVal val="visible"/>
                                      </p:to>
                                    </p:set>
                                    <p:animEffect filter="fade" transition="in">
                                      <p:cBhvr>
                                        <p:cTn dur="1000"/>
                                        <p:tgtEl>
                                          <p:spTgt spid="52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5"/>
                                        </p:tgtEl>
                                        <p:attrNameLst>
                                          <p:attrName>style.visibility</p:attrName>
                                        </p:attrNameLst>
                                      </p:cBhvr>
                                      <p:to>
                                        <p:strVal val="visible"/>
                                      </p:to>
                                    </p:set>
                                    <p:animEffect filter="fade" transition="in">
                                      <p:cBhvr>
                                        <p:cTn dur="1000"/>
                                        <p:tgtEl>
                                          <p:spTgt spid="5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68"/>
          <p:cNvSpPr txBox="1"/>
          <p:nvPr/>
        </p:nvSpPr>
        <p:spPr>
          <a:xfrm>
            <a:off x="1" y="465535"/>
            <a:ext cx="9144000" cy="392400"/>
          </a:xfrm>
          <a:prstGeom prst="rect">
            <a:avLst/>
          </a:prstGeom>
          <a:noFill/>
          <a:ln>
            <a:noFill/>
          </a:ln>
        </p:spPr>
        <p:txBody>
          <a:bodyPr anchorCtr="0" anchor="t" bIns="45700" lIns="91425" spcFirstLastPara="1" rIns="91425" wrap="square" tIns="45700">
            <a:noAutofit/>
          </a:bodyPr>
          <a:lstStyle/>
          <a:p>
            <a:pPr indent="0" lvl="0" marL="0" marR="0" rtl="1" algn="ctr">
              <a:spcBef>
                <a:spcPts val="0"/>
              </a:spcBef>
              <a:spcAft>
                <a:spcPts val="0"/>
              </a:spcAft>
              <a:buNone/>
            </a:pPr>
            <a:r>
              <a:rPr b="1" lang="iw" sz="2800">
                <a:solidFill>
                  <a:schemeClr val="lt1"/>
                </a:solidFill>
              </a:rPr>
              <a:t>סך כל האנרגיה המנוצלת לעומת סך כל האנרגיה המושקעת</a:t>
            </a:r>
            <a:endParaRPr b="1" sz="2800">
              <a:solidFill>
                <a:schemeClr val="lt1"/>
              </a:solidFill>
            </a:endParaRPr>
          </a:p>
        </p:txBody>
      </p:sp>
      <p:sp>
        <p:nvSpPr>
          <p:cNvPr id="532" name="Google Shape;532;p68"/>
          <p:cNvSpPr txBox="1"/>
          <p:nvPr/>
        </p:nvSpPr>
        <p:spPr>
          <a:xfrm>
            <a:off x="2339975" y="2085975"/>
            <a:ext cx="6119700" cy="2751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sz="1800">
              <a:solidFill>
                <a:schemeClr val="dk1"/>
              </a:solidFill>
              <a:latin typeface="Arial Black"/>
              <a:ea typeface="Arial Black"/>
              <a:cs typeface="Arial Black"/>
              <a:sym typeface="Arial Black"/>
            </a:endParaRPr>
          </a:p>
        </p:txBody>
      </p:sp>
      <p:grpSp>
        <p:nvGrpSpPr>
          <p:cNvPr id="533" name="Google Shape;533;p68"/>
          <p:cNvGrpSpPr/>
          <p:nvPr/>
        </p:nvGrpSpPr>
        <p:grpSpPr>
          <a:xfrm>
            <a:off x="250825" y="1707356"/>
            <a:ext cx="7770813" cy="2500313"/>
            <a:chOff x="158" y="1434"/>
            <a:chExt cx="4895" cy="2100"/>
          </a:xfrm>
        </p:grpSpPr>
        <p:sp>
          <p:nvSpPr>
            <p:cNvPr id="534" name="Google Shape;534;p68"/>
            <p:cNvSpPr txBox="1"/>
            <p:nvPr/>
          </p:nvSpPr>
          <p:spPr>
            <a:xfrm>
              <a:off x="2653" y="1434"/>
              <a:ext cx="2400" cy="9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lang="iw" sz="2000">
                  <a:solidFill>
                    <a:schemeClr val="dk1"/>
                  </a:solidFill>
                </a:rPr>
                <a:t>מסך כל האנרגיה הראשונית המושקעת בעולם (Primary Energy),</a:t>
              </a:r>
              <a:r>
                <a:rPr lang="iw" sz="1300">
                  <a:solidFill>
                    <a:schemeClr val="dk1"/>
                  </a:solidFill>
                </a:rPr>
                <a:t> </a:t>
              </a:r>
              <a:r>
                <a:rPr b="1" lang="iw" sz="2400" u="sng">
                  <a:solidFill>
                    <a:schemeClr val="accent1"/>
                  </a:solidFill>
                  <a:latin typeface="Arial Black"/>
                  <a:ea typeface="Arial Black"/>
                  <a:cs typeface="Arial Black"/>
                  <a:sym typeface="Arial Black"/>
                </a:rPr>
                <a:t>כ- 30% עד 35% </a:t>
              </a:r>
              <a:r>
                <a:rPr b="1" lang="iw" sz="2000">
                  <a:solidFill>
                    <a:schemeClr val="dk1"/>
                  </a:solidFill>
                </a:rPr>
                <a:t>בלבד</a:t>
              </a:r>
              <a:r>
                <a:rPr lang="iw" sz="2000">
                  <a:solidFill>
                    <a:schemeClr val="dk1"/>
                  </a:solidFill>
                </a:rPr>
                <a:t> מומרים לאנרגיה שימושית (Useful Energy) – כגון תנועה, תאורה, חימום או קירור.</a:t>
              </a:r>
              <a:r>
                <a:rPr lang="iw" sz="1600">
                  <a:solidFill>
                    <a:schemeClr val="dk1"/>
                  </a:solidFill>
                </a:rPr>
                <a:t> </a:t>
              </a:r>
              <a:r>
                <a:rPr lang="iw" sz="1800">
                  <a:solidFill>
                    <a:schemeClr val="dk1"/>
                  </a:solidFill>
                </a:rPr>
                <a:t> </a:t>
              </a:r>
              <a:endParaRPr/>
            </a:p>
            <a:p>
              <a:pPr indent="0" lvl="0" marL="0" marR="0" rtl="0" algn="r">
                <a:spcBef>
                  <a:spcPts val="900"/>
                </a:spcBef>
                <a:spcAft>
                  <a:spcPts val="0"/>
                </a:spcAft>
                <a:buNone/>
              </a:pPr>
              <a:r>
                <a:t/>
              </a:r>
              <a:endParaRPr sz="1800">
                <a:solidFill>
                  <a:schemeClr val="dk1"/>
                </a:solidFill>
                <a:latin typeface="Arial Black"/>
                <a:ea typeface="Arial Black"/>
                <a:cs typeface="Arial Black"/>
                <a:sym typeface="Arial Black"/>
              </a:endParaRPr>
            </a:p>
          </p:txBody>
        </p:sp>
        <p:pic>
          <p:nvPicPr>
            <p:cNvPr descr="der" id="535" name="Google Shape;535;p68"/>
            <p:cNvPicPr preferRelativeResize="0"/>
            <p:nvPr/>
          </p:nvPicPr>
          <p:blipFill rotWithShape="1">
            <a:blip r:embed="rId3">
              <a:alphaModFix/>
            </a:blip>
            <a:srcRect b="0" l="0" r="0" t="0"/>
            <a:stretch/>
          </p:blipFill>
          <p:spPr>
            <a:xfrm>
              <a:off x="158" y="1434"/>
              <a:ext cx="2400" cy="2100"/>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3"/>
                                        </p:tgtEl>
                                        <p:attrNameLst>
                                          <p:attrName>style.visibility</p:attrName>
                                        </p:attrNameLst>
                                      </p:cBhvr>
                                      <p:to>
                                        <p:strVal val="visible"/>
                                      </p:to>
                                    </p:set>
                                    <p:animEffect filter="fade" transition="in">
                                      <p:cBhvr>
                                        <p:cTn dur="1000"/>
                                        <p:tgtEl>
                                          <p:spTgt spid="5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69"/>
          <p:cNvSpPr txBox="1"/>
          <p:nvPr>
            <p:ph idx="1" type="body"/>
          </p:nvPr>
        </p:nvSpPr>
        <p:spPr>
          <a:xfrm>
            <a:off x="251525" y="1545624"/>
            <a:ext cx="8640900" cy="3299100"/>
          </a:xfrm>
          <a:prstGeom prst="rect">
            <a:avLst/>
          </a:prstGeom>
          <a:noFill/>
          <a:ln>
            <a:noFill/>
          </a:ln>
        </p:spPr>
        <p:txBody>
          <a:bodyPr anchorCtr="0" anchor="t" bIns="45700" lIns="91425" spcFirstLastPara="1" rIns="91425" wrap="square" tIns="45700">
            <a:noAutofit/>
          </a:bodyPr>
          <a:lstStyle/>
          <a:p>
            <a:pPr indent="-274320" lvl="0" marL="274320" marR="0" rtl="1" algn="r">
              <a:spcBef>
                <a:spcPts val="0"/>
              </a:spcBef>
              <a:spcAft>
                <a:spcPts val="0"/>
              </a:spcAft>
              <a:buClr>
                <a:schemeClr val="accent1"/>
              </a:buClr>
              <a:buSzPts val="3300"/>
              <a:buFont typeface="Arial"/>
              <a:buChar char="▪"/>
            </a:pPr>
            <a:r>
              <a:rPr i="0" lang="iw" sz="3300" u="none" cap="none" strike="noStrike">
                <a:solidFill>
                  <a:schemeClr val="dk1"/>
                </a:solidFill>
                <a:latin typeface="Arial"/>
                <a:ea typeface="Arial"/>
                <a:cs typeface="Arial"/>
                <a:sym typeface="Arial"/>
              </a:rPr>
              <a:t>חיסכון באנרגיה – שימוש בפחות אנרגיה. </a:t>
            </a:r>
            <a:endParaRPr>
              <a:latin typeface="Arial"/>
              <a:ea typeface="Arial"/>
              <a:cs typeface="Arial"/>
              <a:sym typeface="Arial"/>
            </a:endParaRPr>
          </a:p>
          <a:p>
            <a:pPr indent="-284163" lvl="1" marL="576263" marR="0" rtl="1" algn="r">
              <a:spcBef>
                <a:spcPts val="520"/>
              </a:spcBef>
              <a:spcAft>
                <a:spcPts val="0"/>
              </a:spcAft>
              <a:buClr>
                <a:schemeClr val="accent1"/>
              </a:buClr>
              <a:buSzPts val="2600"/>
              <a:buFont typeface="Arial"/>
              <a:buChar char="▪"/>
            </a:pPr>
            <a:r>
              <a:rPr i="0" lang="iw" sz="2600" u="none" cap="none" strike="noStrike">
                <a:solidFill>
                  <a:schemeClr val="dk1"/>
                </a:solidFill>
                <a:latin typeface="Arial"/>
                <a:ea typeface="Arial"/>
                <a:cs typeface="Arial"/>
                <a:sym typeface="Arial"/>
              </a:rPr>
              <a:t>לדוגמה: מכבים את מנורת הקריאה לאחר סיום הקריאה.</a:t>
            </a:r>
            <a:endParaRPr>
              <a:latin typeface="Arial"/>
              <a:ea typeface="Arial"/>
              <a:cs typeface="Arial"/>
              <a:sym typeface="Arial"/>
            </a:endParaRPr>
          </a:p>
          <a:p>
            <a:pPr indent="-9842" lvl="1" marL="301943" marR="0" rtl="1" algn="r">
              <a:spcBef>
                <a:spcPts val="440"/>
              </a:spcBef>
              <a:spcAft>
                <a:spcPts val="0"/>
              </a:spcAft>
              <a:buClr>
                <a:schemeClr val="accent1"/>
              </a:buClr>
              <a:buFont typeface="Noto Sans Symbols"/>
              <a:buNone/>
            </a:pPr>
            <a:r>
              <a:t/>
            </a:r>
            <a:endParaRPr i="0" sz="2200" u="none" cap="none" strike="noStrike">
              <a:solidFill>
                <a:schemeClr val="dk1"/>
              </a:solidFill>
              <a:latin typeface="Arial"/>
              <a:ea typeface="Arial"/>
              <a:cs typeface="Arial"/>
              <a:sym typeface="Arial"/>
            </a:endParaRPr>
          </a:p>
          <a:p>
            <a:pPr indent="-274320" lvl="0" marL="274320" marR="0" rtl="1" algn="r">
              <a:spcBef>
                <a:spcPts val="640"/>
              </a:spcBef>
              <a:spcAft>
                <a:spcPts val="0"/>
              </a:spcAft>
              <a:buClr>
                <a:schemeClr val="accent1"/>
              </a:buClr>
              <a:buSzPts val="3200"/>
              <a:buFont typeface="Arial"/>
              <a:buChar char="▪"/>
            </a:pPr>
            <a:r>
              <a:rPr i="0" lang="iw" sz="3200" u="none" cap="none" strike="noStrike">
                <a:solidFill>
                  <a:schemeClr val="dk1"/>
                </a:solidFill>
                <a:latin typeface="Arial"/>
                <a:ea typeface="Arial"/>
                <a:cs typeface="Arial"/>
                <a:sym typeface="Arial"/>
              </a:rPr>
              <a:t>התייעלות אנרגטית: </a:t>
            </a:r>
            <a:r>
              <a:rPr i="0" lang="iw" sz="2800" u="none" cap="none" strike="noStrike">
                <a:solidFill>
                  <a:schemeClr val="dk1"/>
                </a:solidFill>
                <a:latin typeface="Arial"/>
                <a:ea typeface="Arial"/>
                <a:cs typeface="Arial"/>
                <a:sym typeface="Arial"/>
              </a:rPr>
              <a:t>שימוש בפחות אנרגיה לביצוע אותה ה</a:t>
            </a:r>
            <a:r>
              <a:rPr lang="iw" sz="2800">
                <a:solidFill>
                  <a:schemeClr val="dk1"/>
                </a:solidFill>
                <a:latin typeface="Arial"/>
                <a:ea typeface="Arial"/>
                <a:cs typeface="Arial"/>
                <a:sym typeface="Arial"/>
              </a:rPr>
              <a:t>משימה</a:t>
            </a:r>
            <a:r>
              <a:rPr i="0" lang="iw" sz="2800" u="none" cap="none" strike="noStrike">
                <a:solidFill>
                  <a:schemeClr val="dk1"/>
                </a:solidFill>
                <a:latin typeface="Arial"/>
                <a:ea typeface="Arial"/>
                <a:cs typeface="Arial"/>
                <a:sym typeface="Arial"/>
              </a:rPr>
              <a:t>.</a:t>
            </a:r>
            <a:endParaRPr>
              <a:latin typeface="Arial"/>
              <a:ea typeface="Arial"/>
              <a:cs typeface="Arial"/>
              <a:sym typeface="Arial"/>
            </a:endParaRPr>
          </a:p>
          <a:p>
            <a:pPr indent="-284163" lvl="1" marL="576263" marR="0" rtl="1" algn="r">
              <a:spcBef>
                <a:spcPts val="520"/>
              </a:spcBef>
              <a:spcAft>
                <a:spcPts val="0"/>
              </a:spcAft>
              <a:buClr>
                <a:schemeClr val="accent1"/>
              </a:buClr>
              <a:buSzPts val="2600"/>
              <a:buFont typeface="Arial"/>
              <a:buChar char="▪"/>
            </a:pPr>
            <a:r>
              <a:rPr i="0" lang="iw" sz="2600" u="none" cap="none" strike="noStrike">
                <a:solidFill>
                  <a:schemeClr val="dk1"/>
                </a:solidFill>
                <a:latin typeface="Arial"/>
                <a:ea typeface="Arial"/>
                <a:cs typeface="Arial"/>
                <a:sym typeface="Arial"/>
              </a:rPr>
              <a:t>לדוגמה: נורה שצורכת פחות אנרגיה חשמלית ונותנת אותה תאורה (למשל נורת לד לעומת נורת ליבון).</a:t>
            </a:r>
            <a:endParaRPr i="0" sz="2200" u="none" cap="none" strike="noStrike">
              <a:solidFill>
                <a:schemeClr val="dk2"/>
              </a:solidFill>
              <a:latin typeface="Arial"/>
              <a:ea typeface="Arial"/>
              <a:cs typeface="Arial"/>
              <a:sym typeface="Arial"/>
            </a:endParaRPr>
          </a:p>
        </p:txBody>
      </p:sp>
      <p:sp>
        <p:nvSpPr>
          <p:cNvPr id="541" name="Google Shape;541;p69"/>
          <p:cNvSpPr txBox="1"/>
          <p:nvPr>
            <p:ph type="title"/>
          </p:nvPr>
        </p:nvSpPr>
        <p:spPr>
          <a:xfrm>
            <a:off x="457200" y="190310"/>
            <a:ext cx="8229600" cy="704700"/>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FFFFFF"/>
              </a:buClr>
              <a:buFont typeface="Candara"/>
              <a:buNone/>
            </a:pPr>
            <a:r>
              <a:rPr i="0" lang="iw" sz="4400" u="none" cap="none" strike="noStrike">
                <a:solidFill>
                  <a:srgbClr val="FFFFFF"/>
                </a:solidFill>
                <a:latin typeface="Arial"/>
                <a:ea typeface="Arial"/>
                <a:cs typeface="Arial"/>
                <a:sym typeface="Arial"/>
              </a:rPr>
              <a:t>חיסכון באנרגיה והתייעלות אנרגטית</a:t>
            </a:r>
            <a:endParaRPr>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40">
                                            <p:txEl>
                                              <p:pRg end="0" st="0"/>
                                            </p:txEl>
                                          </p:spTgt>
                                        </p:tgtEl>
                                        <p:attrNameLst>
                                          <p:attrName>style.visibility</p:attrName>
                                        </p:attrNameLst>
                                      </p:cBhvr>
                                      <p:to>
                                        <p:strVal val="visible"/>
                                      </p:to>
                                    </p:set>
                                    <p:anim calcmode="lin" valueType="num">
                                      <p:cBhvr additive="base">
                                        <p:cTn dur="500"/>
                                        <p:tgtEl>
                                          <p:spTgt spid="540">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40">
                                            <p:txEl>
                                              <p:pRg end="1" st="1"/>
                                            </p:txEl>
                                          </p:spTgt>
                                        </p:tgtEl>
                                        <p:attrNameLst>
                                          <p:attrName>style.visibility</p:attrName>
                                        </p:attrNameLst>
                                      </p:cBhvr>
                                      <p:to>
                                        <p:strVal val="visible"/>
                                      </p:to>
                                    </p:set>
                                    <p:anim calcmode="lin" valueType="num">
                                      <p:cBhvr additive="base">
                                        <p:cTn dur="500"/>
                                        <p:tgtEl>
                                          <p:spTgt spid="540">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40">
                                            <p:txEl>
                                              <p:pRg end="2" st="2"/>
                                            </p:txEl>
                                          </p:spTgt>
                                        </p:tgtEl>
                                        <p:attrNameLst>
                                          <p:attrName>style.visibility</p:attrName>
                                        </p:attrNameLst>
                                      </p:cBhvr>
                                      <p:to>
                                        <p:strVal val="visible"/>
                                      </p:to>
                                    </p:set>
                                    <p:anim calcmode="lin" valueType="num">
                                      <p:cBhvr additive="base">
                                        <p:cTn dur="500"/>
                                        <p:tgtEl>
                                          <p:spTgt spid="540">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40">
                                            <p:txEl>
                                              <p:pRg end="3" st="3"/>
                                            </p:txEl>
                                          </p:spTgt>
                                        </p:tgtEl>
                                        <p:attrNameLst>
                                          <p:attrName>style.visibility</p:attrName>
                                        </p:attrNameLst>
                                      </p:cBhvr>
                                      <p:to>
                                        <p:strVal val="visible"/>
                                      </p:to>
                                    </p:set>
                                    <p:anim calcmode="lin" valueType="num">
                                      <p:cBhvr additive="base">
                                        <p:cTn dur="500"/>
                                        <p:tgtEl>
                                          <p:spTgt spid="540">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40">
                                            <p:txEl>
                                              <p:pRg end="4" st="4"/>
                                            </p:txEl>
                                          </p:spTgt>
                                        </p:tgtEl>
                                        <p:attrNameLst>
                                          <p:attrName>style.visibility</p:attrName>
                                        </p:attrNameLst>
                                      </p:cBhvr>
                                      <p:to>
                                        <p:strVal val="visible"/>
                                      </p:to>
                                    </p:set>
                                    <p:anim calcmode="lin" valueType="num">
                                      <p:cBhvr additive="base">
                                        <p:cTn dur="500"/>
                                        <p:tgtEl>
                                          <p:spTgt spid="540">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70"/>
          <p:cNvSpPr txBox="1"/>
          <p:nvPr>
            <p:ph idx="1" type="body"/>
          </p:nvPr>
        </p:nvSpPr>
        <p:spPr>
          <a:xfrm>
            <a:off x="107504" y="2006600"/>
            <a:ext cx="8784900" cy="2588100"/>
          </a:xfrm>
          <a:prstGeom prst="rect">
            <a:avLst/>
          </a:prstGeom>
          <a:noFill/>
          <a:ln>
            <a:noFill/>
          </a:ln>
        </p:spPr>
        <p:txBody>
          <a:bodyPr anchorCtr="0" anchor="t" bIns="45700" lIns="91425" spcFirstLastPara="1" rIns="91425" wrap="square" tIns="45700">
            <a:noAutofit/>
          </a:bodyPr>
          <a:lstStyle/>
          <a:p>
            <a:pPr indent="-267970" lvl="0" marL="274320" marR="0" rtl="1" algn="r">
              <a:spcBef>
                <a:spcPts val="0"/>
              </a:spcBef>
              <a:spcAft>
                <a:spcPts val="0"/>
              </a:spcAft>
              <a:buClr>
                <a:schemeClr val="dk1"/>
              </a:buClr>
              <a:buSzPts val="2300"/>
              <a:buFont typeface="Arial"/>
              <a:buChar char="▪"/>
            </a:pPr>
            <a:r>
              <a:rPr i="0" lang="iw" sz="2300" u="none" cap="none" strike="noStrike">
                <a:solidFill>
                  <a:schemeClr val="dk1"/>
                </a:solidFill>
                <a:latin typeface="Arial"/>
                <a:ea typeface="Arial"/>
                <a:cs typeface="Arial"/>
                <a:sym typeface="Arial"/>
              </a:rPr>
              <a:t>הפחתת קצב התכלותם של מקורות אנרגיה.</a:t>
            </a:r>
            <a:endParaRPr sz="2300">
              <a:solidFill>
                <a:schemeClr val="dk1"/>
              </a:solidFill>
              <a:latin typeface="Arial"/>
              <a:ea typeface="Arial"/>
              <a:cs typeface="Arial"/>
              <a:sym typeface="Arial"/>
            </a:endParaRPr>
          </a:p>
          <a:p>
            <a:pPr indent="-267970" lvl="0" marL="274320" marR="0" rtl="1" algn="r">
              <a:spcBef>
                <a:spcPts val="480"/>
              </a:spcBef>
              <a:spcAft>
                <a:spcPts val="0"/>
              </a:spcAft>
              <a:buClr>
                <a:schemeClr val="dk1"/>
              </a:buClr>
              <a:buSzPts val="2300"/>
              <a:buFont typeface="Arial"/>
              <a:buChar char="▪"/>
            </a:pPr>
            <a:r>
              <a:rPr i="0" lang="iw" sz="2300" u="none" cap="none" strike="noStrike">
                <a:solidFill>
                  <a:schemeClr val="dk1"/>
                </a:solidFill>
                <a:latin typeface="Arial"/>
                <a:ea typeface="Arial"/>
                <a:cs typeface="Arial"/>
                <a:sym typeface="Arial"/>
              </a:rPr>
              <a:t>הפחתת זיהום סביבה(כגון: זיהום אוויר, זיהום אור, זיהום מים, זיהום רעש).</a:t>
            </a:r>
            <a:endParaRPr sz="2300">
              <a:solidFill>
                <a:schemeClr val="dk1"/>
              </a:solidFill>
              <a:latin typeface="Arial"/>
              <a:ea typeface="Arial"/>
              <a:cs typeface="Arial"/>
              <a:sym typeface="Arial"/>
            </a:endParaRPr>
          </a:p>
          <a:p>
            <a:pPr indent="-267970" lvl="0" marL="274320" marR="0" rtl="1" algn="r">
              <a:spcBef>
                <a:spcPts val="480"/>
              </a:spcBef>
              <a:spcAft>
                <a:spcPts val="0"/>
              </a:spcAft>
              <a:buClr>
                <a:schemeClr val="dk1"/>
              </a:buClr>
              <a:buSzPts val="2300"/>
              <a:buFont typeface="Arial"/>
              <a:buChar char="▪"/>
            </a:pPr>
            <a:r>
              <a:rPr i="0" lang="iw" sz="2300" u="none" cap="none" strike="noStrike">
                <a:solidFill>
                  <a:schemeClr val="dk1"/>
                </a:solidFill>
                <a:latin typeface="Arial"/>
                <a:ea typeface="Arial"/>
                <a:cs typeface="Arial"/>
                <a:sym typeface="Arial"/>
              </a:rPr>
              <a:t>הפחתת אפקט החממה על ידי הקטנת קצב הפליטה של גזי חממה.</a:t>
            </a:r>
            <a:endParaRPr sz="2300">
              <a:solidFill>
                <a:schemeClr val="dk1"/>
              </a:solidFill>
              <a:latin typeface="Arial"/>
              <a:ea typeface="Arial"/>
              <a:cs typeface="Arial"/>
              <a:sym typeface="Arial"/>
            </a:endParaRPr>
          </a:p>
          <a:p>
            <a:pPr indent="-267970" lvl="0" marL="274320" marR="0" rtl="1" algn="r">
              <a:spcBef>
                <a:spcPts val="480"/>
              </a:spcBef>
              <a:spcAft>
                <a:spcPts val="0"/>
              </a:spcAft>
              <a:buClr>
                <a:schemeClr val="dk1"/>
              </a:buClr>
              <a:buSzPts val="2300"/>
              <a:buFont typeface="Arial"/>
              <a:buChar char="▪"/>
            </a:pPr>
            <a:r>
              <a:rPr i="0" lang="iw" sz="2300" u="none" cap="none" strike="noStrike">
                <a:solidFill>
                  <a:schemeClr val="dk1"/>
                </a:solidFill>
                <a:latin typeface="Arial"/>
                <a:ea typeface="Arial"/>
                <a:cs typeface="Arial"/>
                <a:sym typeface="Arial"/>
              </a:rPr>
              <a:t>הפחתת התלות הפוליטית של ישראל במדינות שהיא קונה מהן דלק.</a:t>
            </a:r>
            <a:endParaRPr sz="2300">
              <a:solidFill>
                <a:schemeClr val="dk1"/>
              </a:solidFill>
              <a:latin typeface="Arial"/>
              <a:ea typeface="Arial"/>
              <a:cs typeface="Arial"/>
              <a:sym typeface="Arial"/>
            </a:endParaRPr>
          </a:p>
          <a:p>
            <a:pPr indent="-121920" lvl="0" marL="274320" marR="0" rtl="1" algn="r">
              <a:spcBef>
                <a:spcPts val="480"/>
              </a:spcBef>
              <a:spcAft>
                <a:spcPts val="0"/>
              </a:spcAft>
              <a:buClr>
                <a:schemeClr val="accent1"/>
              </a:buClr>
              <a:buSzPts val="2400"/>
              <a:buFont typeface="Noto Sans Symbols"/>
              <a:buNone/>
            </a:pPr>
            <a:r>
              <a:t/>
            </a:r>
            <a:endParaRPr b="0" i="0" sz="2400" u="none" cap="none" strike="noStrike">
              <a:solidFill>
                <a:schemeClr val="dk2"/>
              </a:solidFill>
              <a:latin typeface="Candara"/>
              <a:ea typeface="Candara"/>
              <a:cs typeface="Candara"/>
              <a:sym typeface="Candara"/>
            </a:endParaRPr>
          </a:p>
        </p:txBody>
      </p:sp>
      <p:sp>
        <p:nvSpPr>
          <p:cNvPr id="547" name="Google Shape;547;p70"/>
          <p:cNvSpPr txBox="1"/>
          <p:nvPr>
            <p:ph type="title"/>
          </p:nvPr>
        </p:nvSpPr>
        <p:spPr>
          <a:xfrm>
            <a:off x="179512" y="253746"/>
            <a:ext cx="8712900" cy="939600"/>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FFFFFF"/>
              </a:buClr>
              <a:buFont typeface="Candara"/>
              <a:buNone/>
            </a:pPr>
            <a:r>
              <a:rPr i="0" lang="iw" sz="4400" u="none" cap="none" strike="noStrike">
                <a:solidFill>
                  <a:srgbClr val="FFFFFF"/>
                </a:solidFill>
                <a:latin typeface="Arial"/>
                <a:ea typeface="Arial"/>
                <a:cs typeface="Arial"/>
                <a:sym typeface="Arial"/>
              </a:rPr>
              <a:t>מדוע חשוב לחסוך באנרגיה?</a:t>
            </a:r>
            <a:endParaRPr>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46">
                                            <p:txEl>
                                              <p:pRg end="0" st="0"/>
                                            </p:txEl>
                                          </p:spTgt>
                                        </p:tgtEl>
                                        <p:attrNameLst>
                                          <p:attrName>style.visibility</p:attrName>
                                        </p:attrNameLst>
                                      </p:cBhvr>
                                      <p:to>
                                        <p:strVal val="visible"/>
                                      </p:to>
                                    </p:set>
                                    <p:anim calcmode="lin" valueType="num">
                                      <p:cBhvr additive="base">
                                        <p:cTn dur="500"/>
                                        <p:tgtEl>
                                          <p:spTgt spid="546">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46">
                                            <p:txEl>
                                              <p:pRg end="1" st="1"/>
                                            </p:txEl>
                                          </p:spTgt>
                                        </p:tgtEl>
                                        <p:attrNameLst>
                                          <p:attrName>style.visibility</p:attrName>
                                        </p:attrNameLst>
                                      </p:cBhvr>
                                      <p:to>
                                        <p:strVal val="visible"/>
                                      </p:to>
                                    </p:set>
                                    <p:anim calcmode="lin" valueType="num">
                                      <p:cBhvr additive="base">
                                        <p:cTn dur="500"/>
                                        <p:tgtEl>
                                          <p:spTgt spid="546">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46">
                                            <p:txEl>
                                              <p:pRg end="2" st="2"/>
                                            </p:txEl>
                                          </p:spTgt>
                                        </p:tgtEl>
                                        <p:attrNameLst>
                                          <p:attrName>style.visibility</p:attrName>
                                        </p:attrNameLst>
                                      </p:cBhvr>
                                      <p:to>
                                        <p:strVal val="visible"/>
                                      </p:to>
                                    </p:set>
                                    <p:anim calcmode="lin" valueType="num">
                                      <p:cBhvr additive="base">
                                        <p:cTn dur="500"/>
                                        <p:tgtEl>
                                          <p:spTgt spid="546">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46">
                                            <p:txEl>
                                              <p:pRg end="3" st="3"/>
                                            </p:txEl>
                                          </p:spTgt>
                                        </p:tgtEl>
                                        <p:attrNameLst>
                                          <p:attrName>style.visibility</p:attrName>
                                        </p:attrNameLst>
                                      </p:cBhvr>
                                      <p:to>
                                        <p:strVal val="visible"/>
                                      </p:to>
                                    </p:set>
                                    <p:anim calcmode="lin" valueType="num">
                                      <p:cBhvr additive="base">
                                        <p:cTn dur="500"/>
                                        <p:tgtEl>
                                          <p:spTgt spid="546">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46">
                                            <p:txEl>
                                              <p:pRg end="4" st="4"/>
                                            </p:txEl>
                                          </p:spTgt>
                                        </p:tgtEl>
                                        <p:attrNameLst>
                                          <p:attrName>style.visibility</p:attrName>
                                        </p:attrNameLst>
                                      </p:cBhvr>
                                      <p:to>
                                        <p:strVal val="visible"/>
                                      </p:to>
                                    </p:set>
                                    <p:anim calcmode="lin" valueType="num">
                                      <p:cBhvr additive="base">
                                        <p:cTn dur="500"/>
                                        <p:tgtEl>
                                          <p:spTgt spid="546">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71"/>
          <p:cNvSpPr txBox="1"/>
          <p:nvPr>
            <p:ph idx="1" type="body"/>
          </p:nvPr>
        </p:nvSpPr>
        <p:spPr>
          <a:xfrm>
            <a:off x="104850" y="1900600"/>
            <a:ext cx="8934300" cy="3950700"/>
          </a:xfrm>
          <a:prstGeom prst="rect">
            <a:avLst/>
          </a:prstGeom>
          <a:noFill/>
          <a:ln>
            <a:noFill/>
          </a:ln>
        </p:spPr>
        <p:txBody>
          <a:bodyPr anchorCtr="0" anchor="t" bIns="45700" lIns="91425" spcFirstLastPara="1" rIns="91425" wrap="square" tIns="45700">
            <a:noAutofit/>
          </a:bodyPr>
          <a:lstStyle/>
          <a:p>
            <a:pPr indent="-248920" lvl="0" marL="274320" marR="0" rtl="1" algn="r">
              <a:lnSpc>
                <a:spcPct val="90000"/>
              </a:lnSpc>
              <a:spcBef>
                <a:spcPts val="527"/>
              </a:spcBef>
              <a:spcAft>
                <a:spcPts val="0"/>
              </a:spcAft>
              <a:buClr>
                <a:schemeClr val="accent1"/>
              </a:buClr>
              <a:buSzPts val="2235"/>
              <a:buFont typeface="Noto Sans Symbols"/>
              <a:buChar char="▪"/>
            </a:pPr>
            <a:r>
              <a:rPr b="1" lang="iw" sz="2035">
                <a:solidFill>
                  <a:schemeClr val="dk1"/>
                </a:solidFill>
                <a:latin typeface="Arial"/>
                <a:ea typeface="Arial"/>
                <a:cs typeface="Arial"/>
                <a:sym typeface="Arial"/>
              </a:rPr>
              <a:t>מיחזור חום</a:t>
            </a:r>
            <a:r>
              <a:rPr lang="iw" sz="2035">
                <a:solidFill>
                  <a:schemeClr val="dk1"/>
                </a:solidFill>
                <a:latin typeface="Arial"/>
                <a:ea typeface="Arial"/>
                <a:cs typeface="Arial"/>
                <a:sym typeface="Arial"/>
              </a:rPr>
              <a:t> (או השבת חום, באנגלית: Waste Heat Recovery) - תהליך של לכידת חום שנפלט בתהליכים תעשייתיים, מערכות אנרגיה או מכשירים ביתיים, והמרתו מחדש לאנרגיה שימושית (חום או חשמל) במקום לאפשר לו להתפזר לסביבה.</a:t>
            </a:r>
            <a:r>
              <a:rPr lang="iw" sz="1100">
                <a:solidFill>
                  <a:schemeClr val="dk1"/>
                </a:solidFill>
                <a:latin typeface="Arial"/>
                <a:ea typeface="Arial"/>
                <a:cs typeface="Arial"/>
                <a:sym typeface="Arial"/>
              </a:rPr>
              <a:t> </a:t>
            </a:r>
            <a:endParaRPr sz="1100">
              <a:solidFill>
                <a:schemeClr val="dk1"/>
              </a:solidFill>
              <a:latin typeface="Arial"/>
              <a:ea typeface="Arial"/>
              <a:cs typeface="Arial"/>
              <a:sym typeface="Arial"/>
            </a:endParaRPr>
          </a:p>
          <a:p>
            <a:pPr indent="0" lvl="0" marL="274320" marR="0" rtl="1" algn="r">
              <a:lnSpc>
                <a:spcPct val="90000"/>
              </a:lnSpc>
              <a:spcBef>
                <a:spcPts val="527"/>
              </a:spcBef>
              <a:spcAft>
                <a:spcPts val="0"/>
              </a:spcAft>
              <a:buNone/>
            </a:pPr>
            <a:r>
              <a:t/>
            </a:r>
            <a:endParaRPr sz="1100">
              <a:solidFill>
                <a:schemeClr val="dk1"/>
              </a:solidFill>
              <a:latin typeface="Arial"/>
              <a:ea typeface="Arial"/>
              <a:cs typeface="Arial"/>
              <a:sym typeface="Arial"/>
            </a:endParaRPr>
          </a:p>
          <a:p>
            <a:pPr indent="-236220" lvl="0" marL="274320" marR="0" rtl="1" algn="r">
              <a:lnSpc>
                <a:spcPct val="90000"/>
              </a:lnSpc>
              <a:spcBef>
                <a:spcPts val="527"/>
              </a:spcBef>
              <a:spcAft>
                <a:spcPts val="0"/>
              </a:spcAft>
              <a:buClr>
                <a:schemeClr val="accent1"/>
              </a:buClr>
              <a:buSzPts val="2035"/>
              <a:buFont typeface="Noto Sans Symbols"/>
              <a:buChar char="▪"/>
            </a:pPr>
            <a:r>
              <a:rPr b="1" i="0" lang="iw" sz="2035" u="none" cap="none" strike="noStrike">
                <a:solidFill>
                  <a:schemeClr val="dk1"/>
                </a:solidFill>
                <a:latin typeface="Arial"/>
                <a:ea typeface="Arial"/>
                <a:cs typeface="Arial"/>
                <a:sym typeface="Arial"/>
              </a:rPr>
              <a:t>תאורה באמצעים יעילים אנרגטית כגון נורות לד.</a:t>
            </a:r>
            <a:r>
              <a:rPr i="0" lang="iw" sz="2035" u="none" cap="none" strike="noStrike">
                <a:solidFill>
                  <a:schemeClr val="dk1"/>
                </a:solidFill>
                <a:latin typeface="Arial"/>
                <a:ea typeface="Arial"/>
                <a:cs typeface="Arial"/>
                <a:sym typeface="Arial"/>
              </a:rPr>
              <a:t>- דבר זה מאפשר להגיע לעוצמות אור רצויות בהספקים חשמליים נמוכים.</a:t>
            </a:r>
            <a:endParaRPr i="0" sz="2035" u="none" cap="none" strike="noStrike">
              <a:solidFill>
                <a:schemeClr val="dk1"/>
              </a:solidFill>
              <a:latin typeface="Arial"/>
              <a:ea typeface="Arial"/>
              <a:cs typeface="Arial"/>
              <a:sym typeface="Arial"/>
            </a:endParaRPr>
          </a:p>
          <a:p>
            <a:pPr indent="0" lvl="0" marL="274320" marR="0" rtl="1" algn="r">
              <a:lnSpc>
                <a:spcPct val="90000"/>
              </a:lnSpc>
              <a:spcBef>
                <a:spcPts val="527"/>
              </a:spcBef>
              <a:spcAft>
                <a:spcPts val="0"/>
              </a:spcAft>
              <a:buNone/>
            </a:pPr>
            <a:r>
              <a:t/>
            </a:r>
            <a:endParaRPr sz="2035">
              <a:solidFill>
                <a:schemeClr val="dk1"/>
              </a:solidFill>
              <a:latin typeface="Arial"/>
              <a:ea typeface="Arial"/>
              <a:cs typeface="Arial"/>
              <a:sym typeface="Arial"/>
            </a:endParaRPr>
          </a:p>
          <a:p>
            <a:pPr indent="-236220" lvl="0" marL="274320" marR="0" rtl="1" algn="r">
              <a:lnSpc>
                <a:spcPct val="90000"/>
              </a:lnSpc>
              <a:spcBef>
                <a:spcPts val="527"/>
              </a:spcBef>
              <a:spcAft>
                <a:spcPts val="0"/>
              </a:spcAft>
              <a:buClr>
                <a:schemeClr val="accent1"/>
              </a:buClr>
              <a:buSzPts val="2035"/>
              <a:buFont typeface="Noto Sans Symbols"/>
              <a:buChar char="▪"/>
            </a:pPr>
            <a:r>
              <a:rPr b="1" i="0" lang="iw" sz="2035" u="none" cap="none" strike="noStrike">
                <a:solidFill>
                  <a:schemeClr val="dk1"/>
                </a:solidFill>
                <a:latin typeface="Arial"/>
                <a:ea typeface="Arial"/>
                <a:cs typeface="Arial"/>
                <a:sym typeface="Arial"/>
              </a:rPr>
              <a:t>הסטת עומסים</a:t>
            </a:r>
            <a:r>
              <a:rPr i="0" lang="iw" sz="2035" u="none" cap="none" strike="noStrike">
                <a:solidFill>
                  <a:schemeClr val="dk1"/>
                </a:solidFill>
                <a:latin typeface="Arial"/>
                <a:ea typeface="Arial"/>
                <a:cs typeface="Arial"/>
                <a:sym typeface="Arial"/>
              </a:rPr>
              <a:t> - עלויות החשמל משתנות בהתאם  לשעות היום, וניתן להעביר חלק  מצריכת החשמל משעות השיא לשעות השפל ולחסוך בהוצאות החשמל.</a:t>
            </a:r>
            <a:endParaRPr sz="1800">
              <a:latin typeface="Arial"/>
              <a:ea typeface="Arial"/>
              <a:cs typeface="Arial"/>
              <a:sym typeface="Arial"/>
            </a:endParaRPr>
          </a:p>
          <a:p>
            <a:pPr indent="-106998" lvl="0" marL="274320" marR="0" rtl="1" algn="r">
              <a:lnSpc>
                <a:spcPct val="90000"/>
              </a:lnSpc>
              <a:spcBef>
                <a:spcPts val="527"/>
              </a:spcBef>
              <a:spcAft>
                <a:spcPts val="0"/>
              </a:spcAft>
              <a:buClr>
                <a:schemeClr val="accent1"/>
              </a:buClr>
              <a:buSzPts val="2635"/>
              <a:buFont typeface="Noto Sans Symbols"/>
              <a:buNone/>
            </a:pPr>
            <a:r>
              <a:t/>
            </a:r>
            <a:endParaRPr b="0" i="0" sz="2635" u="none" cap="none" strike="noStrike">
              <a:solidFill>
                <a:schemeClr val="dk1"/>
              </a:solidFill>
              <a:latin typeface="Candara"/>
              <a:ea typeface="Candara"/>
              <a:cs typeface="Candara"/>
              <a:sym typeface="Candara"/>
            </a:endParaRPr>
          </a:p>
          <a:p>
            <a:pPr indent="0" lvl="0" marL="0" marR="0" rtl="1" algn="r">
              <a:lnSpc>
                <a:spcPct val="90000"/>
              </a:lnSpc>
              <a:spcBef>
                <a:spcPts val="408"/>
              </a:spcBef>
              <a:spcAft>
                <a:spcPts val="0"/>
              </a:spcAft>
              <a:buClr>
                <a:schemeClr val="accent1"/>
              </a:buClr>
              <a:buFont typeface="Noto Sans Symbols"/>
              <a:buNone/>
            </a:pPr>
            <a:r>
              <a:t/>
            </a:r>
            <a:endParaRPr b="0" i="0" sz="2040" u="none" cap="none" strike="noStrike">
              <a:solidFill>
                <a:schemeClr val="dk2"/>
              </a:solidFill>
              <a:latin typeface="Candara"/>
              <a:ea typeface="Candara"/>
              <a:cs typeface="Candara"/>
              <a:sym typeface="Candara"/>
            </a:endParaRPr>
          </a:p>
        </p:txBody>
      </p:sp>
      <p:sp>
        <p:nvSpPr>
          <p:cNvPr id="553" name="Google Shape;553;p71"/>
          <p:cNvSpPr txBox="1"/>
          <p:nvPr>
            <p:ph type="title"/>
          </p:nvPr>
        </p:nvSpPr>
        <p:spPr>
          <a:xfrm>
            <a:off x="457200" y="316135"/>
            <a:ext cx="8229600" cy="704700"/>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FFFFFF"/>
              </a:buClr>
              <a:buFont typeface="Candara"/>
              <a:buNone/>
            </a:pPr>
            <a:r>
              <a:rPr i="0" lang="iw" sz="3960" u="none" cap="none" strike="noStrike">
                <a:solidFill>
                  <a:srgbClr val="FFFFFF"/>
                </a:solidFill>
                <a:latin typeface="Arial"/>
                <a:ea typeface="Arial"/>
                <a:cs typeface="Arial"/>
                <a:sym typeface="Arial"/>
              </a:rPr>
              <a:t>פתרונות להתייעלות אנרגטית בבית, במוסדות ובמפעלים</a:t>
            </a:r>
            <a:endParaRPr>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2">
                                            <p:txEl>
                                              <p:pRg end="0" st="0"/>
                                            </p:txEl>
                                          </p:spTgt>
                                        </p:tgtEl>
                                        <p:attrNameLst>
                                          <p:attrName>style.visibility</p:attrName>
                                        </p:attrNameLst>
                                      </p:cBhvr>
                                      <p:to>
                                        <p:strVal val="visible"/>
                                      </p:to>
                                    </p:set>
                                    <p:animEffect filter="fade" transition="in">
                                      <p:cBhvr>
                                        <p:cTn dur="1000"/>
                                        <p:tgtEl>
                                          <p:spTgt spid="55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2">
                                            <p:txEl>
                                              <p:pRg end="1" st="1"/>
                                            </p:txEl>
                                          </p:spTgt>
                                        </p:tgtEl>
                                        <p:attrNameLst>
                                          <p:attrName>style.visibility</p:attrName>
                                        </p:attrNameLst>
                                      </p:cBhvr>
                                      <p:to>
                                        <p:strVal val="visible"/>
                                      </p:to>
                                    </p:set>
                                    <p:animEffect filter="fade" transition="in">
                                      <p:cBhvr>
                                        <p:cTn dur="1000"/>
                                        <p:tgtEl>
                                          <p:spTgt spid="55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2">
                                            <p:txEl>
                                              <p:pRg end="2" st="2"/>
                                            </p:txEl>
                                          </p:spTgt>
                                        </p:tgtEl>
                                        <p:attrNameLst>
                                          <p:attrName>style.visibility</p:attrName>
                                        </p:attrNameLst>
                                      </p:cBhvr>
                                      <p:to>
                                        <p:strVal val="visible"/>
                                      </p:to>
                                    </p:set>
                                    <p:animEffect filter="fade" transition="in">
                                      <p:cBhvr>
                                        <p:cTn dur="1000"/>
                                        <p:tgtEl>
                                          <p:spTgt spid="55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2">
                                            <p:txEl>
                                              <p:pRg end="3" st="3"/>
                                            </p:txEl>
                                          </p:spTgt>
                                        </p:tgtEl>
                                        <p:attrNameLst>
                                          <p:attrName>style.visibility</p:attrName>
                                        </p:attrNameLst>
                                      </p:cBhvr>
                                      <p:to>
                                        <p:strVal val="visible"/>
                                      </p:to>
                                    </p:set>
                                    <p:animEffect filter="fade" transition="in">
                                      <p:cBhvr>
                                        <p:cTn dur="1000"/>
                                        <p:tgtEl>
                                          <p:spTgt spid="55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2">
                                            <p:txEl>
                                              <p:pRg end="4" st="4"/>
                                            </p:txEl>
                                          </p:spTgt>
                                        </p:tgtEl>
                                        <p:attrNameLst>
                                          <p:attrName>style.visibility</p:attrName>
                                        </p:attrNameLst>
                                      </p:cBhvr>
                                      <p:to>
                                        <p:strVal val="visible"/>
                                      </p:to>
                                    </p:set>
                                    <p:animEffect filter="fade" transition="in">
                                      <p:cBhvr>
                                        <p:cTn dur="1000"/>
                                        <p:tgtEl>
                                          <p:spTgt spid="552">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2">
                                            <p:txEl>
                                              <p:pRg end="5" st="5"/>
                                            </p:txEl>
                                          </p:spTgt>
                                        </p:tgtEl>
                                        <p:attrNameLst>
                                          <p:attrName>style.visibility</p:attrName>
                                        </p:attrNameLst>
                                      </p:cBhvr>
                                      <p:to>
                                        <p:strVal val="visible"/>
                                      </p:to>
                                    </p:set>
                                    <p:animEffect filter="fade" transition="in">
                                      <p:cBhvr>
                                        <p:cTn dur="1000"/>
                                        <p:tgtEl>
                                          <p:spTgt spid="552">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2">
                                            <p:txEl>
                                              <p:pRg end="6" st="6"/>
                                            </p:txEl>
                                          </p:spTgt>
                                        </p:tgtEl>
                                        <p:attrNameLst>
                                          <p:attrName>style.visibility</p:attrName>
                                        </p:attrNameLst>
                                      </p:cBhvr>
                                      <p:to>
                                        <p:strVal val="visible"/>
                                      </p:to>
                                    </p:set>
                                    <p:animEffect filter="fade" transition="in">
                                      <p:cBhvr>
                                        <p:cTn dur="1000"/>
                                        <p:tgtEl>
                                          <p:spTgt spid="552">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id="558" name="Google Shape;558;p72"/>
          <p:cNvSpPr txBox="1"/>
          <p:nvPr>
            <p:ph idx="1" type="body"/>
          </p:nvPr>
        </p:nvSpPr>
        <p:spPr>
          <a:xfrm>
            <a:off x="3707904" y="357504"/>
            <a:ext cx="5256600" cy="4752600"/>
          </a:xfrm>
          <a:prstGeom prst="rect">
            <a:avLst/>
          </a:prstGeom>
          <a:noFill/>
          <a:ln>
            <a:noFill/>
          </a:ln>
        </p:spPr>
        <p:txBody>
          <a:bodyPr anchorCtr="0" anchor="t" bIns="45700" lIns="91425" spcFirstLastPara="1" rIns="91425" wrap="square" tIns="45700">
            <a:noAutofit/>
          </a:bodyPr>
          <a:lstStyle/>
          <a:p>
            <a:pPr indent="-133350" lvl="0" marL="274320" marR="0" rtl="1" algn="r">
              <a:spcBef>
                <a:spcPts val="0"/>
              </a:spcBef>
              <a:spcAft>
                <a:spcPts val="0"/>
              </a:spcAft>
              <a:buClr>
                <a:schemeClr val="accent1"/>
              </a:buClr>
              <a:buSzPts val="2220"/>
              <a:buFont typeface="Noto Sans Symbols"/>
              <a:buNone/>
            </a:pPr>
            <a:r>
              <a:t/>
            </a:r>
            <a:endParaRPr b="0" i="0" sz="2220" u="none" cap="none" strike="noStrike">
              <a:solidFill>
                <a:schemeClr val="dk1"/>
              </a:solidFill>
              <a:latin typeface="Candara"/>
              <a:ea typeface="Candara"/>
              <a:cs typeface="Candara"/>
              <a:sym typeface="Candara"/>
            </a:endParaRPr>
          </a:p>
          <a:p>
            <a:pPr indent="-133350" lvl="0" marL="274320" marR="0" rtl="1" algn="r">
              <a:spcBef>
                <a:spcPts val="444"/>
              </a:spcBef>
              <a:spcAft>
                <a:spcPts val="0"/>
              </a:spcAft>
              <a:buClr>
                <a:schemeClr val="accent1"/>
              </a:buClr>
              <a:buSzPts val="2220"/>
              <a:buFont typeface="Noto Sans Symbols"/>
              <a:buNone/>
            </a:pPr>
            <a:r>
              <a:t/>
            </a:r>
            <a:endParaRPr b="0" i="0" sz="2220" u="none" cap="none" strike="noStrike">
              <a:solidFill>
                <a:schemeClr val="dk1"/>
              </a:solidFill>
              <a:latin typeface="Candara"/>
              <a:ea typeface="Candara"/>
              <a:cs typeface="Candara"/>
              <a:sym typeface="Candara"/>
            </a:endParaRPr>
          </a:p>
          <a:p>
            <a:pPr indent="0" lvl="0" marL="0" marR="0" rtl="1" algn="r">
              <a:spcBef>
                <a:spcPts val="444"/>
              </a:spcBef>
              <a:spcAft>
                <a:spcPts val="0"/>
              </a:spcAft>
              <a:buClr>
                <a:schemeClr val="accent1"/>
              </a:buClr>
              <a:buFont typeface="Noto Sans Symbols"/>
              <a:buNone/>
            </a:pPr>
            <a:r>
              <a:t/>
            </a:r>
            <a:endParaRPr b="0" i="0" sz="2220" u="none" cap="none" strike="noStrike">
              <a:solidFill>
                <a:schemeClr val="dk1"/>
              </a:solidFill>
              <a:latin typeface="Candara"/>
              <a:ea typeface="Candara"/>
              <a:cs typeface="Candara"/>
              <a:sym typeface="Candara"/>
            </a:endParaRPr>
          </a:p>
          <a:p>
            <a:pPr indent="-274320" lvl="0" marL="274320" marR="0" rtl="1" algn="r">
              <a:spcBef>
                <a:spcPts val="444"/>
              </a:spcBef>
              <a:spcAft>
                <a:spcPts val="0"/>
              </a:spcAft>
              <a:buClr>
                <a:schemeClr val="accent1"/>
              </a:buClr>
              <a:buSzPts val="2220"/>
              <a:buFont typeface="Noto Sans Symbols"/>
              <a:buChar char="▪"/>
            </a:pPr>
            <a:r>
              <a:rPr lang="iw" sz="2200">
                <a:solidFill>
                  <a:schemeClr val="dk1"/>
                </a:solidFill>
                <a:latin typeface="Arial"/>
                <a:ea typeface="Arial"/>
                <a:cs typeface="Arial"/>
                <a:sym typeface="Arial"/>
              </a:rPr>
              <a:t>שימוש בתווית אנרגיה</a:t>
            </a:r>
            <a:endParaRPr/>
          </a:p>
          <a:p>
            <a:pPr indent="-133350" lvl="0" marL="274320" marR="0" rtl="1" algn="r">
              <a:spcBef>
                <a:spcPts val="444"/>
              </a:spcBef>
              <a:spcAft>
                <a:spcPts val="0"/>
              </a:spcAft>
              <a:buClr>
                <a:schemeClr val="accent1"/>
              </a:buClr>
              <a:buSzPts val="2220"/>
              <a:buFont typeface="Noto Sans Symbols"/>
              <a:buNone/>
            </a:pPr>
            <a:r>
              <a:t/>
            </a:r>
            <a:endParaRPr b="1" i="0" sz="2220" u="none" cap="none" strike="noStrike">
              <a:solidFill>
                <a:schemeClr val="dk1"/>
              </a:solidFill>
              <a:latin typeface="Candara"/>
              <a:ea typeface="Candara"/>
              <a:cs typeface="Candara"/>
              <a:sym typeface="Candara"/>
            </a:endParaRPr>
          </a:p>
          <a:p>
            <a:pPr indent="-133350" lvl="0" marL="274320" marR="0" rtl="1" algn="r">
              <a:spcBef>
                <a:spcPts val="444"/>
              </a:spcBef>
              <a:spcAft>
                <a:spcPts val="0"/>
              </a:spcAft>
              <a:buClr>
                <a:schemeClr val="accent1"/>
              </a:buClr>
              <a:buSzPts val="2220"/>
              <a:buFont typeface="Noto Sans Symbols"/>
              <a:buNone/>
            </a:pPr>
            <a:r>
              <a:t/>
            </a:r>
            <a:endParaRPr b="1" i="0" sz="2220" u="none" cap="none" strike="noStrike">
              <a:solidFill>
                <a:schemeClr val="dk1"/>
              </a:solidFill>
              <a:latin typeface="Candara"/>
              <a:ea typeface="Candara"/>
              <a:cs typeface="Candara"/>
              <a:sym typeface="Candara"/>
            </a:endParaRPr>
          </a:p>
          <a:p>
            <a:pPr indent="-274320" lvl="0" marL="274320" marR="0" rtl="1" algn="r">
              <a:spcBef>
                <a:spcPts val="444"/>
              </a:spcBef>
              <a:spcAft>
                <a:spcPts val="0"/>
              </a:spcAft>
              <a:buClr>
                <a:schemeClr val="accent1"/>
              </a:buClr>
              <a:buSzPts val="2220"/>
              <a:buFont typeface="Noto Sans Symbols"/>
              <a:buChar char="▪"/>
            </a:pPr>
            <a:r>
              <a:rPr lang="iw" sz="2200">
                <a:solidFill>
                  <a:schemeClr val="dk1"/>
                </a:solidFill>
                <a:latin typeface="Arial"/>
                <a:ea typeface="Arial"/>
                <a:cs typeface="Arial"/>
                <a:sym typeface="Arial"/>
              </a:rPr>
              <a:t>מִחזור משולב (מחז"מ): הגזים הנפלטים מפעולת טורבינת גאז אחת משמשים לחימום מים ולהפיכתם לקיטור, המפעיל טורבינה נוספת. כך, החום שנשאר לאחר הפעלת טורבינת הגז מנוצל להפקת קיטור ללא תוספת של חומר דלק.</a:t>
            </a:r>
            <a:endParaRPr/>
          </a:p>
        </p:txBody>
      </p:sp>
      <p:sp>
        <p:nvSpPr>
          <p:cNvPr id="559" name="Google Shape;559;p72"/>
          <p:cNvSpPr txBox="1"/>
          <p:nvPr>
            <p:ph type="title"/>
          </p:nvPr>
        </p:nvSpPr>
        <p:spPr>
          <a:xfrm>
            <a:off x="8641080" y="253746"/>
            <a:ext cx="45600" cy="939600"/>
          </a:xfrm>
          <a:prstGeom prst="rect">
            <a:avLst/>
          </a:prstGeom>
          <a:noFill/>
          <a:ln>
            <a:noFill/>
          </a:ln>
        </p:spPr>
        <p:txBody>
          <a:bodyPr anchorCtr="0" anchor="ctr" bIns="45700" lIns="91425" spcFirstLastPara="1" rIns="91425" wrap="square" tIns="45700">
            <a:noAutofit/>
          </a:bodyPr>
          <a:lstStyle/>
          <a:p>
            <a:pPr indent="-292100" lvl="0" marL="571500" marR="0" rtl="1" algn="ctr">
              <a:spcBef>
                <a:spcPts val="0"/>
              </a:spcBef>
              <a:spcAft>
                <a:spcPts val="0"/>
              </a:spcAft>
              <a:buClr>
                <a:srgbClr val="FFFFFF"/>
              </a:buClr>
              <a:buSzPts val="4400"/>
              <a:buFont typeface="Noto Sans Symbols"/>
              <a:buNone/>
            </a:pPr>
            <a:r>
              <a:t/>
            </a:r>
            <a:endParaRPr b="0" i="0" sz="4400" u="none" cap="none" strike="noStrike">
              <a:solidFill>
                <a:srgbClr val="FFFFFF"/>
              </a:solidFill>
              <a:latin typeface="Candara"/>
              <a:ea typeface="Candara"/>
              <a:cs typeface="Candara"/>
              <a:sym typeface="Candara"/>
            </a:endParaRPr>
          </a:p>
        </p:txBody>
      </p:sp>
      <p:pic>
        <p:nvPicPr>
          <p:cNvPr id="560" name="Google Shape;560;p72"/>
          <p:cNvPicPr preferRelativeResize="0"/>
          <p:nvPr/>
        </p:nvPicPr>
        <p:blipFill rotWithShape="1">
          <a:blip r:embed="rId3">
            <a:alphaModFix/>
          </a:blip>
          <a:srcRect b="0" l="0" r="0" t="0"/>
          <a:stretch/>
        </p:blipFill>
        <p:spPr>
          <a:xfrm>
            <a:off x="5" y="1380186"/>
            <a:ext cx="3032700" cy="1706100"/>
          </a:xfrm>
          <a:prstGeom prst="rect">
            <a:avLst/>
          </a:prstGeom>
          <a:noFill/>
          <a:ln>
            <a:noFill/>
          </a:ln>
        </p:spPr>
      </p:pic>
      <p:sp>
        <p:nvSpPr>
          <p:cNvPr id="561" name="Google Shape;561;p72"/>
          <p:cNvSpPr txBox="1"/>
          <p:nvPr/>
        </p:nvSpPr>
        <p:spPr>
          <a:xfrm>
            <a:off x="251520" y="357504"/>
            <a:ext cx="8568900" cy="5772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Clr>
                <a:schemeClr val="dk1"/>
              </a:buClr>
              <a:buSzPts val="2200"/>
              <a:buFont typeface="Arial"/>
              <a:buChar char="▪"/>
            </a:pPr>
            <a:r>
              <a:rPr lang="iw" sz="2200">
                <a:solidFill>
                  <a:schemeClr val="dk1"/>
                </a:solidFill>
              </a:rPr>
              <a:t>ציפוי שמשות - באמצעות ציפויי שמשות לסינון קרינת השמש ניתן להפחית את הצורך במיזוג חלל המבנה עד 50% מהצריכה הרגילה למיזוג ללא הציפוי.</a:t>
            </a:r>
            <a:endParaRPr/>
          </a:p>
        </p:txBody>
      </p:sp>
      <p:pic>
        <p:nvPicPr>
          <p:cNvPr id="562" name="Google Shape;562;p72"/>
          <p:cNvPicPr preferRelativeResize="0"/>
          <p:nvPr/>
        </p:nvPicPr>
        <p:blipFill>
          <a:blip r:embed="rId4">
            <a:alphaModFix/>
          </a:blip>
          <a:stretch>
            <a:fillRect/>
          </a:stretch>
        </p:blipFill>
        <p:spPr>
          <a:xfrm>
            <a:off x="152400" y="3148100"/>
            <a:ext cx="3496799" cy="1908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60"/>
                                        </p:tgtEl>
                                        <p:attrNameLst>
                                          <p:attrName>style.visibility</p:attrName>
                                        </p:attrNameLst>
                                      </p:cBhvr>
                                      <p:to>
                                        <p:strVal val="visible"/>
                                      </p:to>
                                    </p:set>
                                    <p:animEffect filter="fade" transition="in">
                                      <p:cBhvr>
                                        <p:cTn dur="1000"/>
                                        <p:tgtEl>
                                          <p:spTgt spid="56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6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6" name="Shape 566"/>
        <p:cNvGrpSpPr/>
        <p:nvPr/>
      </p:nvGrpSpPr>
      <p:grpSpPr>
        <a:xfrm>
          <a:off x="0" y="0"/>
          <a:ext cx="0" cy="0"/>
          <a:chOff x="0" y="0"/>
          <a:chExt cx="0" cy="0"/>
        </a:xfrm>
      </p:grpSpPr>
      <p:sp>
        <p:nvSpPr>
          <p:cNvPr id="567" name="Google Shape;567;p73"/>
          <p:cNvSpPr/>
          <p:nvPr/>
        </p:nvSpPr>
        <p:spPr>
          <a:xfrm>
            <a:off x="251525" y="303500"/>
            <a:ext cx="8674800" cy="7395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Clr>
                <a:schemeClr val="dk1"/>
              </a:buClr>
              <a:buFont typeface="Candara"/>
              <a:buNone/>
            </a:pPr>
            <a:r>
              <a:rPr lang="iw" sz="2400">
                <a:solidFill>
                  <a:schemeClr val="dk1"/>
                </a:solidFill>
              </a:rPr>
              <a:t>א. אילו מהפעולות הבאות מהוות חיסכון באנרגיה ואילו התייעלות אנרגטית? הסבירו.</a:t>
            </a:r>
            <a:endParaRPr/>
          </a:p>
          <a:p>
            <a:pPr indent="0" lvl="0" marL="0" marR="0" rtl="1" algn="r">
              <a:spcBef>
                <a:spcPts val="0"/>
              </a:spcBef>
              <a:spcAft>
                <a:spcPts val="0"/>
              </a:spcAft>
              <a:buClr>
                <a:schemeClr val="dk1"/>
              </a:buClr>
              <a:buFont typeface="Arial Black"/>
              <a:buNone/>
            </a:pPr>
            <a:r>
              <a:t/>
            </a:r>
            <a:endParaRPr sz="2400">
              <a:solidFill>
                <a:schemeClr val="dk1"/>
              </a:solidFill>
              <a:latin typeface="Candara"/>
              <a:ea typeface="Candara"/>
              <a:cs typeface="Candara"/>
              <a:sym typeface="Candara"/>
            </a:endParaRPr>
          </a:p>
          <a:p>
            <a:pPr indent="0" lvl="0" marL="0" marR="0" rtl="1" algn="r">
              <a:spcBef>
                <a:spcPts val="0"/>
              </a:spcBef>
              <a:spcAft>
                <a:spcPts val="0"/>
              </a:spcAft>
              <a:buClr>
                <a:schemeClr val="dk1"/>
              </a:buClr>
              <a:buFont typeface="Arial Black"/>
              <a:buNone/>
            </a:pPr>
            <a:r>
              <a:t/>
            </a:r>
            <a:endParaRPr sz="2400">
              <a:solidFill>
                <a:schemeClr val="dk1"/>
              </a:solidFill>
              <a:latin typeface="Candara"/>
              <a:ea typeface="Candara"/>
              <a:cs typeface="Candara"/>
              <a:sym typeface="Candara"/>
            </a:endParaRPr>
          </a:p>
          <a:p>
            <a:pPr indent="-242570" lvl="0" marL="274320" rtl="1" algn="r">
              <a:spcBef>
                <a:spcPts val="0"/>
              </a:spcBef>
              <a:spcAft>
                <a:spcPts val="0"/>
              </a:spcAft>
              <a:buClr>
                <a:schemeClr val="accent1"/>
              </a:buClr>
              <a:buSzPts val="1900"/>
              <a:buFont typeface="Candara"/>
              <a:buAutoNum type="arabicPeriod"/>
            </a:pPr>
            <a:r>
              <a:rPr lang="iw" sz="1900">
                <a:solidFill>
                  <a:schemeClr val="dk1"/>
                </a:solidFill>
              </a:rPr>
              <a:t>הפסקת מיזוג האוויר ביציאה מהבית.</a:t>
            </a:r>
            <a:endParaRPr sz="1900">
              <a:solidFill>
                <a:schemeClr val="dk2"/>
              </a:solidFill>
              <a:latin typeface="Candara"/>
              <a:ea typeface="Candara"/>
              <a:cs typeface="Candara"/>
              <a:sym typeface="Candara"/>
            </a:endParaRPr>
          </a:p>
          <a:p>
            <a:pPr indent="-242570" lvl="0" marL="274320" rtl="1" algn="r">
              <a:spcBef>
                <a:spcPts val="0"/>
              </a:spcBef>
              <a:spcAft>
                <a:spcPts val="0"/>
              </a:spcAft>
              <a:buClr>
                <a:schemeClr val="accent1"/>
              </a:buClr>
              <a:buSzPts val="1900"/>
              <a:buFont typeface="Candara"/>
              <a:buAutoNum type="arabicPeriod"/>
            </a:pPr>
            <a:r>
              <a:rPr lang="iw" sz="1900">
                <a:solidFill>
                  <a:schemeClr val="dk1"/>
                </a:solidFill>
              </a:rPr>
              <a:t>החלפת נורות ליבון בזבזניות בנורות לד.</a:t>
            </a:r>
            <a:endParaRPr sz="1900">
              <a:solidFill>
                <a:schemeClr val="dk2"/>
              </a:solidFill>
              <a:latin typeface="Candara"/>
              <a:ea typeface="Candara"/>
              <a:cs typeface="Candara"/>
              <a:sym typeface="Candara"/>
            </a:endParaRPr>
          </a:p>
          <a:p>
            <a:pPr indent="-242570" lvl="0" marL="274320" rtl="1" algn="r">
              <a:spcBef>
                <a:spcPts val="0"/>
              </a:spcBef>
              <a:spcAft>
                <a:spcPts val="0"/>
              </a:spcAft>
              <a:buClr>
                <a:schemeClr val="accent1"/>
              </a:buClr>
              <a:buSzPts val="1900"/>
              <a:buFont typeface="Candara"/>
              <a:buAutoNum type="arabicPeriod"/>
            </a:pPr>
            <a:r>
              <a:rPr lang="iw" sz="1900">
                <a:solidFill>
                  <a:schemeClr val="dk1"/>
                </a:solidFill>
              </a:rPr>
              <a:t>לחיצה מתונה על דוושת המכונית בנסיעה על מישור, במקום לחיצה לסירוגין על הדוושה והבלם.</a:t>
            </a:r>
            <a:endParaRPr sz="1900">
              <a:solidFill>
                <a:schemeClr val="dk2"/>
              </a:solidFill>
              <a:latin typeface="Candara"/>
              <a:ea typeface="Candara"/>
              <a:cs typeface="Candara"/>
              <a:sym typeface="Candara"/>
            </a:endParaRPr>
          </a:p>
          <a:p>
            <a:pPr indent="-242570" lvl="0" marL="274320" rtl="1" algn="r">
              <a:spcBef>
                <a:spcPts val="0"/>
              </a:spcBef>
              <a:spcAft>
                <a:spcPts val="0"/>
              </a:spcAft>
              <a:buClr>
                <a:schemeClr val="accent1"/>
              </a:buClr>
              <a:buSzPts val="1900"/>
              <a:buFont typeface="Candara"/>
              <a:buAutoNum type="arabicPeriod"/>
            </a:pPr>
            <a:r>
              <a:rPr lang="iw" sz="1900">
                <a:solidFill>
                  <a:schemeClr val="dk1"/>
                </a:solidFill>
              </a:rPr>
              <a:t>כיבוי המחשב ביציאה מהבית.</a:t>
            </a:r>
            <a:endParaRPr sz="1900">
              <a:solidFill>
                <a:schemeClr val="dk2"/>
              </a:solidFill>
              <a:latin typeface="Candara"/>
              <a:ea typeface="Candara"/>
              <a:cs typeface="Candara"/>
              <a:sym typeface="Candara"/>
            </a:endParaRPr>
          </a:p>
          <a:p>
            <a:pPr indent="-242570" lvl="0" marL="274320" rtl="1" algn="r">
              <a:spcBef>
                <a:spcPts val="0"/>
              </a:spcBef>
              <a:spcAft>
                <a:spcPts val="0"/>
              </a:spcAft>
              <a:buClr>
                <a:schemeClr val="accent1"/>
              </a:buClr>
              <a:buSzPts val="1900"/>
              <a:buFont typeface="Candara"/>
              <a:buAutoNum type="arabicPeriod"/>
            </a:pPr>
            <a:r>
              <a:rPr lang="iw" sz="1900">
                <a:solidFill>
                  <a:schemeClr val="dk1"/>
                </a:solidFill>
              </a:rPr>
              <a:t>שימוש בעמעם (דימר) להפחתת עוצמת האור כשמספיק לנו אור חלש.</a:t>
            </a:r>
            <a:endParaRPr sz="1900">
              <a:solidFill>
                <a:schemeClr val="dk2"/>
              </a:solidFill>
              <a:latin typeface="Candara"/>
              <a:ea typeface="Candara"/>
              <a:cs typeface="Candara"/>
              <a:sym typeface="Candara"/>
            </a:endParaRPr>
          </a:p>
          <a:p>
            <a:pPr indent="-242570" lvl="0" marL="274320" rtl="1" algn="r">
              <a:spcBef>
                <a:spcPts val="0"/>
              </a:spcBef>
              <a:spcAft>
                <a:spcPts val="0"/>
              </a:spcAft>
              <a:buClr>
                <a:schemeClr val="accent1"/>
              </a:buClr>
              <a:buSzPts val="1900"/>
              <a:buFont typeface="Candara"/>
              <a:buAutoNum type="arabicPeriod"/>
            </a:pPr>
            <a:r>
              <a:rPr lang="iw" sz="1900">
                <a:solidFill>
                  <a:schemeClr val="dk1"/>
                </a:solidFill>
              </a:rPr>
              <a:t>הרתחת מים לכמות הנדרשת (למשל 2 כוסות) במקום הרתחת קומקום גדול מלא במים.</a:t>
            </a:r>
            <a:endParaRPr sz="1900">
              <a:solidFill>
                <a:schemeClr val="dk2"/>
              </a:solidFill>
              <a:latin typeface="Candara"/>
              <a:ea typeface="Candara"/>
              <a:cs typeface="Candara"/>
              <a:sym typeface="Candara"/>
            </a:endParaRPr>
          </a:p>
          <a:p>
            <a:pPr indent="-242570" lvl="0" marL="274320" rtl="1" algn="r">
              <a:spcBef>
                <a:spcPts val="0"/>
              </a:spcBef>
              <a:spcAft>
                <a:spcPts val="0"/>
              </a:spcAft>
              <a:buClr>
                <a:schemeClr val="accent1"/>
              </a:buClr>
              <a:buSzPts val="1900"/>
              <a:buFont typeface="Candara"/>
              <a:buAutoNum type="arabicPeriod"/>
            </a:pPr>
            <a:r>
              <a:rPr lang="iw" sz="1900">
                <a:solidFill>
                  <a:schemeClr val="dk1"/>
                </a:solidFill>
              </a:rPr>
              <a:t>תכנון מעלית מחומרים קלים.</a:t>
            </a:r>
            <a:endParaRPr sz="1900">
              <a:solidFill>
                <a:schemeClr val="dk2"/>
              </a:solidFill>
              <a:latin typeface="Candara"/>
              <a:ea typeface="Candara"/>
              <a:cs typeface="Candara"/>
              <a:sym typeface="Candara"/>
            </a:endParaRPr>
          </a:p>
          <a:p>
            <a:pPr indent="-248920" lvl="0" marL="274320" rtl="1" algn="r">
              <a:spcBef>
                <a:spcPts val="0"/>
              </a:spcBef>
              <a:spcAft>
                <a:spcPts val="0"/>
              </a:spcAft>
              <a:buClr>
                <a:schemeClr val="accent1"/>
              </a:buClr>
              <a:buSzPts val="2000"/>
              <a:buFont typeface="Candara"/>
              <a:buAutoNum type="arabicPeriod"/>
            </a:pPr>
            <a:r>
              <a:rPr lang="iw" sz="2000">
                <a:solidFill>
                  <a:schemeClr val="dk1"/>
                </a:solidFill>
              </a:rPr>
              <a:t>כיבוי האורות ביציאה מהבית.</a:t>
            </a:r>
            <a:endParaRPr sz="2000">
              <a:solidFill>
                <a:schemeClr val="dk2"/>
              </a:solidFill>
              <a:latin typeface="Candara"/>
              <a:ea typeface="Candara"/>
              <a:cs typeface="Candara"/>
              <a:sym typeface="Candara"/>
            </a:endParaRPr>
          </a:p>
          <a:p>
            <a:pPr indent="-248920" lvl="0" marL="274320" rtl="1" algn="r">
              <a:spcBef>
                <a:spcPts val="0"/>
              </a:spcBef>
              <a:spcAft>
                <a:spcPts val="0"/>
              </a:spcAft>
              <a:buClr>
                <a:schemeClr val="accent1"/>
              </a:buClr>
              <a:buSzPts val="2000"/>
              <a:buFont typeface="Candara"/>
              <a:buAutoNum type="arabicPeriod"/>
            </a:pPr>
            <a:r>
              <a:rPr lang="iw" sz="2000">
                <a:solidFill>
                  <a:schemeClr val="dk1"/>
                </a:solidFill>
              </a:rPr>
              <a:t>שימוש באהילים שקופים.</a:t>
            </a:r>
            <a:endParaRPr sz="2000">
              <a:solidFill>
                <a:schemeClr val="dk2"/>
              </a:solidFill>
              <a:latin typeface="Candara"/>
              <a:ea typeface="Candara"/>
              <a:cs typeface="Candara"/>
              <a:sym typeface="Candara"/>
            </a:endParaRPr>
          </a:p>
          <a:p>
            <a:pPr indent="-248920" lvl="0" marL="274320" rtl="1" algn="r">
              <a:spcBef>
                <a:spcPts val="0"/>
              </a:spcBef>
              <a:spcAft>
                <a:spcPts val="0"/>
              </a:spcAft>
              <a:buClr>
                <a:schemeClr val="accent1"/>
              </a:buClr>
              <a:buSzPts val="2000"/>
              <a:buFont typeface="Candara"/>
              <a:buAutoNum type="arabicPeriod"/>
            </a:pPr>
            <a:r>
              <a:rPr lang="iw" sz="2000">
                <a:solidFill>
                  <a:schemeClr val="dk1"/>
                </a:solidFill>
              </a:rPr>
              <a:t>שימוש במקרר בעל דירוג אנרגטי A  או B.</a:t>
            </a:r>
            <a:endParaRPr sz="2000">
              <a:solidFill>
                <a:schemeClr val="dk1"/>
              </a:solidFill>
            </a:endParaRPr>
          </a:p>
          <a:p>
            <a:pPr indent="0" lvl="0" marL="0" marR="0" rtl="1" algn="r">
              <a:spcBef>
                <a:spcPts val="0"/>
              </a:spcBef>
              <a:spcAft>
                <a:spcPts val="0"/>
              </a:spcAft>
              <a:buClr>
                <a:schemeClr val="dk1"/>
              </a:buClr>
              <a:buFont typeface="Arial Black"/>
              <a:buNone/>
            </a:pPr>
            <a:r>
              <a:t/>
            </a:r>
            <a:endParaRPr sz="2400">
              <a:solidFill>
                <a:schemeClr val="dk1"/>
              </a:solidFill>
              <a:latin typeface="Candara"/>
              <a:ea typeface="Candara"/>
              <a:cs typeface="Candara"/>
              <a:sym typeface="Candara"/>
            </a:endParaRPr>
          </a:p>
          <a:p>
            <a:pPr indent="0" lvl="0" marL="0" marR="0" rtl="1" algn="r">
              <a:spcBef>
                <a:spcPts val="0"/>
              </a:spcBef>
              <a:spcAft>
                <a:spcPts val="0"/>
              </a:spcAft>
              <a:buClr>
                <a:schemeClr val="dk1"/>
              </a:buClr>
              <a:buFont typeface="Arial Black"/>
              <a:buNone/>
            </a:pPr>
            <a:r>
              <a:t/>
            </a:r>
            <a:endParaRPr sz="2400">
              <a:solidFill>
                <a:schemeClr val="dk1"/>
              </a:solidFill>
              <a:latin typeface="Candara"/>
              <a:ea typeface="Candara"/>
              <a:cs typeface="Candara"/>
              <a:sym typeface="Candara"/>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74"/>
          <p:cNvSpPr txBox="1"/>
          <p:nvPr>
            <p:ph idx="1" type="body"/>
          </p:nvPr>
        </p:nvSpPr>
        <p:spPr>
          <a:xfrm>
            <a:off x="275276" y="1504950"/>
            <a:ext cx="8004900" cy="19410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Clr>
                <a:schemeClr val="accent1"/>
              </a:buClr>
              <a:buFont typeface="Noto Sans Symbols"/>
              <a:buNone/>
            </a:pPr>
            <a:r>
              <a:rPr i="0" lang="iw" sz="2400" u="none" cap="none" strike="noStrike">
                <a:solidFill>
                  <a:schemeClr val="dk1"/>
                </a:solidFill>
                <a:latin typeface="Arial"/>
                <a:ea typeface="Arial"/>
                <a:cs typeface="Arial"/>
                <a:sym typeface="Arial"/>
              </a:rPr>
              <a:t>ב. הציעו המלצות לחיסכון בכסף על אנרגיה בתחבורה. הסבירו.</a:t>
            </a:r>
            <a:endParaRPr>
              <a:latin typeface="Arial"/>
              <a:ea typeface="Arial"/>
              <a:cs typeface="Arial"/>
              <a:sym typeface="Arial"/>
            </a:endParaRPr>
          </a:p>
        </p:txBody>
      </p:sp>
      <p:sp>
        <p:nvSpPr>
          <p:cNvPr id="573" name="Google Shape;573;p74"/>
          <p:cNvSpPr txBox="1"/>
          <p:nvPr>
            <p:ph type="title"/>
          </p:nvPr>
        </p:nvSpPr>
        <p:spPr>
          <a:xfrm>
            <a:off x="457200" y="190310"/>
            <a:ext cx="8229600" cy="704700"/>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FFFFFF"/>
              </a:buClr>
              <a:buFont typeface="Candara"/>
              <a:buNone/>
            </a:pPr>
            <a:r>
              <a:t/>
            </a:r>
            <a:endParaRPr b="0" i="0" sz="4400" u="none" cap="none" strike="noStrike">
              <a:solidFill>
                <a:srgbClr val="FFFFFF"/>
              </a:solidFill>
              <a:latin typeface="Candara"/>
              <a:ea typeface="Candara"/>
              <a:cs typeface="Candara"/>
              <a:sym typeface="Candara"/>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p75"/>
          <p:cNvSpPr txBox="1"/>
          <p:nvPr>
            <p:ph idx="1" type="body"/>
          </p:nvPr>
        </p:nvSpPr>
        <p:spPr>
          <a:xfrm>
            <a:off x="872067" y="1504950"/>
            <a:ext cx="7408200" cy="19410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Clr>
                <a:schemeClr val="accent1"/>
              </a:buClr>
              <a:buFont typeface="Noto Sans Symbols"/>
              <a:buNone/>
            </a:pPr>
            <a:r>
              <a:rPr i="0" lang="iw" sz="2400" u="none" cap="none" strike="noStrike">
                <a:solidFill>
                  <a:schemeClr val="dk1"/>
                </a:solidFill>
                <a:latin typeface="Arial"/>
                <a:ea typeface="Arial"/>
                <a:cs typeface="Arial"/>
                <a:sym typeface="Arial"/>
              </a:rPr>
              <a:t>ג. הציעו המלצות לחסוך בכסף על אנרגיה בבית הספר. אילו מהן מהוות התייעלות אנרגטית ואילו הן חיסכון באנרגיה?</a:t>
            </a:r>
            <a:endParaRPr>
              <a:latin typeface="Arial"/>
              <a:ea typeface="Arial"/>
              <a:cs typeface="Arial"/>
              <a:sym typeface="Arial"/>
            </a:endParaRPr>
          </a:p>
          <a:p>
            <a:pPr indent="0" lvl="0" marL="0" marR="0" rtl="1" algn="r">
              <a:spcBef>
                <a:spcPts val="480"/>
              </a:spcBef>
              <a:spcAft>
                <a:spcPts val="0"/>
              </a:spcAft>
              <a:buClr>
                <a:schemeClr val="accent1"/>
              </a:buClr>
              <a:buFont typeface="Noto Sans Symbols"/>
              <a:buNone/>
            </a:pPr>
            <a:r>
              <a:t/>
            </a:r>
            <a:endParaRPr b="0" i="0" sz="2400" u="none" cap="none" strike="noStrike">
              <a:solidFill>
                <a:schemeClr val="dk1"/>
              </a:solidFill>
              <a:latin typeface="Candara"/>
              <a:ea typeface="Candara"/>
              <a:cs typeface="Candara"/>
              <a:sym typeface="Candara"/>
            </a:endParaRPr>
          </a:p>
        </p:txBody>
      </p:sp>
      <p:sp>
        <p:nvSpPr>
          <p:cNvPr id="579" name="Google Shape;579;p75"/>
          <p:cNvSpPr txBox="1"/>
          <p:nvPr>
            <p:ph type="title"/>
          </p:nvPr>
        </p:nvSpPr>
        <p:spPr>
          <a:xfrm>
            <a:off x="457200" y="190310"/>
            <a:ext cx="8229600" cy="704700"/>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FFFFFF"/>
              </a:buClr>
              <a:buFont typeface="Candara"/>
              <a:buNone/>
            </a:pPr>
            <a:r>
              <a:t/>
            </a:r>
            <a:endParaRPr b="0" i="0" sz="4400" u="none" cap="none" strike="noStrike">
              <a:solidFill>
                <a:srgbClr val="FFFFFF"/>
              </a:solidFill>
              <a:latin typeface="Candara"/>
              <a:ea typeface="Candara"/>
              <a:cs typeface="Candara"/>
              <a:sym typeface="Candara"/>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sp>
        <p:nvSpPr>
          <p:cNvPr id="584" name="Google Shape;584;p76"/>
          <p:cNvSpPr txBox="1"/>
          <p:nvPr>
            <p:ph idx="1" type="body"/>
          </p:nvPr>
        </p:nvSpPr>
        <p:spPr>
          <a:xfrm>
            <a:off x="872067" y="1504950"/>
            <a:ext cx="7408200" cy="194100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1100"/>
              <a:buFont typeface="Arial"/>
              <a:buNone/>
            </a:pPr>
            <a:r>
              <a:rPr lang="iw" sz="2800">
                <a:solidFill>
                  <a:schemeClr val="dk1"/>
                </a:solidFill>
                <a:latin typeface="Arial"/>
                <a:ea typeface="Arial"/>
                <a:cs typeface="Arial"/>
                <a:sym typeface="Arial"/>
              </a:rPr>
              <a:t>ולבסוף, כמה גרפים המראים מדוע אנחנו צריכים התייעלות אנרגטית וחיסכון באנרגיה</a:t>
            </a:r>
            <a:endParaRPr sz="2800">
              <a:solidFill>
                <a:schemeClr val="dk1"/>
              </a:solidFill>
              <a:latin typeface="Arial"/>
              <a:ea typeface="Arial"/>
              <a:cs typeface="Arial"/>
              <a:sym typeface="Arial"/>
            </a:endParaRPr>
          </a:p>
          <a:p>
            <a:pPr indent="0" lvl="0" marL="0" marR="0" rtl="1" algn="r">
              <a:spcBef>
                <a:spcPts val="0"/>
              </a:spcBef>
              <a:spcAft>
                <a:spcPts val="0"/>
              </a:spcAft>
              <a:buClr>
                <a:schemeClr val="accent1"/>
              </a:buClr>
              <a:buFont typeface="Noto Sans Symbols"/>
              <a:buNone/>
            </a:pPr>
            <a:r>
              <a:t/>
            </a:r>
            <a:endParaRPr>
              <a:solidFill>
                <a:schemeClr val="dk1"/>
              </a:solidFill>
              <a:latin typeface="Arial"/>
              <a:ea typeface="Arial"/>
              <a:cs typeface="Arial"/>
              <a:sym typeface="Arial"/>
            </a:endParaRPr>
          </a:p>
          <a:p>
            <a:pPr indent="0" lvl="0" marL="0" marR="0" rtl="1" algn="r">
              <a:spcBef>
                <a:spcPts val="480"/>
              </a:spcBef>
              <a:spcAft>
                <a:spcPts val="0"/>
              </a:spcAft>
              <a:buClr>
                <a:schemeClr val="accent1"/>
              </a:buClr>
              <a:buFont typeface="Noto Sans Symbols"/>
              <a:buNone/>
            </a:pPr>
            <a:r>
              <a:t/>
            </a:r>
            <a:endParaRPr b="0" i="0" sz="2400" u="none" cap="none" strike="noStrike">
              <a:solidFill>
                <a:schemeClr val="dk1"/>
              </a:solidFill>
              <a:latin typeface="Candara"/>
              <a:ea typeface="Candara"/>
              <a:cs typeface="Candara"/>
              <a:sym typeface="Candara"/>
            </a:endParaRPr>
          </a:p>
        </p:txBody>
      </p:sp>
      <p:sp>
        <p:nvSpPr>
          <p:cNvPr id="585" name="Google Shape;585;p76"/>
          <p:cNvSpPr txBox="1"/>
          <p:nvPr>
            <p:ph type="title"/>
          </p:nvPr>
        </p:nvSpPr>
        <p:spPr>
          <a:xfrm>
            <a:off x="457200" y="190310"/>
            <a:ext cx="8229600" cy="704700"/>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FFFFFF"/>
              </a:buClr>
              <a:buFont typeface="Candara"/>
              <a:buNone/>
            </a:pPr>
            <a:r>
              <a:t/>
            </a:r>
            <a:endParaRPr b="0" i="0" sz="4400" u="none" cap="none" strike="noStrike">
              <a:solidFill>
                <a:srgbClr val="FFFFFF"/>
              </a:solidFill>
              <a:latin typeface="Candara"/>
              <a:ea typeface="Candara"/>
              <a:cs typeface="Candara"/>
              <a:sym typeface="Candara"/>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pic>
        <p:nvPicPr>
          <p:cNvPr id="590" name="Google Shape;590;p77"/>
          <p:cNvPicPr preferRelativeResize="0"/>
          <p:nvPr>
            <p:ph idx="1" type="body"/>
          </p:nvPr>
        </p:nvPicPr>
        <p:blipFill rotWithShape="1">
          <a:blip r:embed="rId3">
            <a:alphaModFix/>
          </a:blip>
          <a:srcRect b="0" l="0" r="0" t="0"/>
          <a:stretch/>
        </p:blipFill>
        <p:spPr>
          <a:xfrm>
            <a:off x="123595" y="1674507"/>
            <a:ext cx="8841000" cy="3298200"/>
          </a:xfrm>
          <a:prstGeom prst="rect">
            <a:avLst/>
          </a:prstGeom>
          <a:noFill/>
          <a:ln>
            <a:noFill/>
          </a:ln>
        </p:spPr>
      </p:pic>
      <p:sp>
        <p:nvSpPr>
          <p:cNvPr id="591" name="Google Shape;591;p77"/>
          <p:cNvSpPr txBox="1"/>
          <p:nvPr>
            <p:ph type="title"/>
          </p:nvPr>
        </p:nvSpPr>
        <p:spPr>
          <a:xfrm>
            <a:off x="457200" y="253746"/>
            <a:ext cx="8229600" cy="939600"/>
          </a:xfrm>
          <a:prstGeom prst="rect">
            <a:avLst/>
          </a:prstGeom>
          <a:noFill/>
          <a:ln>
            <a:noFill/>
          </a:ln>
        </p:spPr>
        <p:txBody>
          <a:bodyPr anchorCtr="0" anchor="ctr" bIns="45700" lIns="91425" spcFirstLastPara="1" rIns="91425" wrap="square" tIns="45700">
            <a:normAutofit/>
          </a:bodyPr>
          <a:lstStyle/>
          <a:p>
            <a:pPr indent="0" lvl="0" marL="0" marR="0" rtl="1" algn="ctr">
              <a:spcBef>
                <a:spcPts val="0"/>
              </a:spcBef>
              <a:spcAft>
                <a:spcPts val="0"/>
              </a:spcAft>
              <a:buClr>
                <a:srgbClr val="FFFFFF"/>
              </a:buClr>
              <a:buFont typeface="Candara"/>
              <a:buNone/>
            </a:pPr>
            <a:r>
              <a:t/>
            </a:r>
            <a:endParaRPr b="0" i="0" sz="4400" u="none" cap="none" strike="noStrike">
              <a:solidFill>
                <a:srgbClr val="FFFFFF"/>
              </a:solidFill>
              <a:latin typeface="Candara"/>
              <a:ea typeface="Candara"/>
              <a:cs typeface="Candara"/>
              <a:sym typeface="Candara"/>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sp>
        <p:nvSpPr>
          <p:cNvPr id="596" name="Google Shape;596;p78"/>
          <p:cNvSpPr txBox="1"/>
          <p:nvPr>
            <p:ph idx="1" type="body"/>
          </p:nvPr>
        </p:nvSpPr>
        <p:spPr>
          <a:xfrm>
            <a:off x="872067" y="2006600"/>
            <a:ext cx="7408200" cy="2588100"/>
          </a:xfrm>
          <a:prstGeom prst="rect">
            <a:avLst/>
          </a:prstGeom>
          <a:noFill/>
          <a:ln>
            <a:noFill/>
          </a:ln>
        </p:spPr>
        <p:txBody>
          <a:bodyPr anchorCtr="0" anchor="t" bIns="45700" lIns="91425" spcFirstLastPara="1" rIns="91425" wrap="square" tIns="45700">
            <a:normAutofit/>
          </a:bodyPr>
          <a:lstStyle/>
          <a:p>
            <a:pPr indent="-121920" lvl="0" marL="274320" marR="0" rtl="1" algn="r">
              <a:spcBef>
                <a:spcPts val="0"/>
              </a:spcBef>
              <a:spcAft>
                <a:spcPts val="1200"/>
              </a:spcAft>
              <a:buClr>
                <a:schemeClr val="accent1"/>
              </a:buClr>
              <a:buSzPts val="2400"/>
              <a:buFont typeface="Noto Sans Symbols"/>
              <a:buNone/>
            </a:pPr>
            <a:r>
              <a:t/>
            </a:r>
            <a:endParaRPr b="0" i="0" sz="2400" u="none" cap="none" strike="noStrike">
              <a:solidFill>
                <a:schemeClr val="dk2"/>
              </a:solidFill>
              <a:latin typeface="Candara"/>
              <a:ea typeface="Candara"/>
              <a:cs typeface="Candara"/>
              <a:sym typeface="Candara"/>
            </a:endParaRPr>
          </a:p>
        </p:txBody>
      </p:sp>
      <p:sp>
        <p:nvSpPr>
          <p:cNvPr id="597" name="Google Shape;597;p78"/>
          <p:cNvSpPr txBox="1"/>
          <p:nvPr>
            <p:ph type="title"/>
          </p:nvPr>
        </p:nvSpPr>
        <p:spPr>
          <a:xfrm>
            <a:off x="457200" y="253746"/>
            <a:ext cx="8229600" cy="939600"/>
          </a:xfrm>
          <a:prstGeom prst="rect">
            <a:avLst/>
          </a:prstGeom>
          <a:noFill/>
          <a:ln>
            <a:noFill/>
          </a:ln>
        </p:spPr>
        <p:txBody>
          <a:bodyPr anchorCtr="0" anchor="ctr" bIns="45700" lIns="91425" spcFirstLastPara="1" rIns="91425" wrap="square" tIns="45700">
            <a:normAutofit/>
          </a:bodyPr>
          <a:lstStyle/>
          <a:p>
            <a:pPr indent="0" lvl="0" marL="0" marR="0" rtl="1" algn="ctr">
              <a:spcBef>
                <a:spcPts val="0"/>
              </a:spcBef>
              <a:spcAft>
                <a:spcPts val="0"/>
              </a:spcAft>
              <a:buClr>
                <a:srgbClr val="FFFFFF"/>
              </a:buClr>
              <a:buFont typeface="Candara"/>
              <a:buNone/>
            </a:pPr>
            <a:r>
              <a:t/>
            </a:r>
            <a:endParaRPr b="0" i="0" sz="4400" u="none" cap="none" strike="noStrike">
              <a:solidFill>
                <a:srgbClr val="FFFFFF"/>
              </a:solidFill>
              <a:latin typeface="Candara"/>
              <a:ea typeface="Candara"/>
              <a:cs typeface="Candara"/>
              <a:sym typeface="Candara"/>
            </a:endParaRPr>
          </a:p>
        </p:txBody>
      </p:sp>
      <p:pic>
        <p:nvPicPr>
          <p:cNvPr id="598" name="Google Shape;598;p78"/>
          <p:cNvPicPr preferRelativeResize="0"/>
          <p:nvPr/>
        </p:nvPicPr>
        <p:blipFill rotWithShape="1">
          <a:blip r:embed="rId3">
            <a:alphaModFix/>
          </a:blip>
          <a:srcRect b="0" l="0" r="0" t="0"/>
          <a:stretch/>
        </p:blipFill>
        <p:spPr>
          <a:xfrm>
            <a:off x="251520" y="1615043"/>
            <a:ext cx="8435400" cy="300660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2" name="Shape 602"/>
        <p:cNvGrpSpPr/>
        <p:nvPr/>
      </p:nvGrpSpPr>
      <p:grpSpPr>
        <a:xfrm>
          <a:off x="0" y="0"/>
          <a:ext cx="0" cy="0"/>
          <a:chOff x="0" y="0"/>
          <a:chExt cx="0" cy="0"/>
        </a:xfrm>
      </p:grpSpPr>
      <p:sp>
        <p:nvSpPr>
          <p:cNvPr id="603" name="Google Shape;603;p79"/>
          <p:cNvSpPr txBox="1"/>
          <p:nvPr>
            <p:ph idx="1" type="body"/>
          </p:nvPr>
        </p:nvSpPr>
        <p:spPr>
          <a:xfrm>
            <a:off x="179512" y="465516"/>
            <a:ext cx="8640900" cy="2588100"/>
          </a:xfrm>
          <a:prstGeom prst="rect">
            <a:avLst/>
          </a:prstGeom>
          <a:noFill/>
          <a:ln>
            <a:noFill/>
          </a:ln>
        </p:spPr>
        <p:txBody>
          <a:bodyPr anchorCtr="0" anchor="t" bIns="45700" lIns="91425" spcFirstLastPara="1" rIns="91425" wrap="square" tIns="45700">
            <a:normAutofit lnSpcReduction="20000"/>
          </a:bodyPr>
          <a:lstStyle/>
          <a:p>
            <a:pPr indent="-274320" lvl="0" marL="274320" marR="0" rtl="1" algn="r">
              <a:lnSpc>
                <a:spcPct val="90000"/>
              </a:lnSpc>
              <a:spcBef>
                <a:spcPts val="0"/>
              </a:spcBef>
              <a:spcAft>
                <a:spcPts val="0"/>
              </a:spcAft>
              <a:buClr>
                <a:schemeClr val="accent1"/>
              </a:buClr>
              <a:buSzPts val="2400"/>
              <a:buFont typeface="Arial"/>
              <a:buChar char="▪"/>
            </a:pPr>
            <a:r>
              <a:rPr i="0" lang="iw" sz="2400" u="none" cap="none" strike="noStrike">
                <a:solidFill>
                  <a:schemeClr val="dk1"/>
                </a:solidFill>
                <a:latin typeface="Arial"/>
                <a:ea typeface="Arial"/>
                <a:cs typeface="Arial"/>
                <a:sym typeface="Arial"/>
              </a:rPr>
              <a:t>מה מראים שני הגרפים?</a:t>
            </a:r>
            <a:endParaRPr>
              <a:latin typeface="Arial"/>
              <a:ea typeface="Arial"/>
              <a:cs typeface="Arial"/>
              <a:sym typeface="Arial"/>
            </a:endParaRPr>
          </a:p>
          <a:p>
            <a:pPr indent="-121920" lvl="0" marL="274320" marR="0" rtl="1" algn="r">
              <a:lnSpc>
                <a:spcPct val="90000"/>
              </a:lnSpc>
              <a:spcBef>
                <a:spcPts val="480"/>
              </a:spcBef>
              <a:spcAft>
                <a:spcPts val="0"/>
              </a:spcAft>
              <a:buClr>
                <a:schemeClr val="accent1"/>
              </a:buClr>
              <a:buSzPts val="2400"/>
              <a:buFont typeface="Noto Sans Symbols"/>
              <a:buNone/>
            </a:pPr>
            <a:r>
              <a:t/>
            </a:r>
            <a:endParaRPr i="0" sz="2400" u="none" cap="none" strike="noStrike">
              <a:solidFill>
                <a:schemeClr val="dk1"/>
              </a:solidFill>
              <a:latin typeface="Arial"/>
              <a:ea typeface="Arial"/>
              <a:cs typeface="Arial"/>
              <a:sym typeface="Arial"/>
            </a:endParaRPr>
          </a:p>
          <a:p>
            <a:pPr indent="-274320" lvl="0" marL="274320" marR="0" rtl="1" algn="r">
              <a:lnSpc>
                <a:spcPct val="90000"/>
              </a:lnSpc>
              <a:spcBef>
                <a:spcPts val="480"/>
              </a:spcBef>
              <a:spcAft>
                <a:spcPts val="0"/>
              </a:spcAft>
              <a:buClr>
                <a:schemeClr val="accent1"/>
              </a:buClr>
              <a:buSzPts val="2400"/>
              <a:buFont typeface="Arial"/>
              <a:buChar char="▪"/>
            </a:pPr>
            <a:r>
              <a:rPr i="0" lang="iw" sz="2400" u="none" cap="none" strike="noStrike">
                <a:solidFill>
                  <a:schemeClr val="dk1"/>
                </a:solidFill>
                <a:latin typeface="Arial"/>
                <a:ea typeface="Arial"/>
                <a:cs typeface="Arial"/>
                <a:sym typeface="Arial"/>
              </a:rPr>
              <a:t>האם יש קשר בין הגידול באוכלוסיה לבין צריכת האנרגיה הצפויה?</a:t>
            </a:r>
            <a:endParaRPr>
              <a:latin typeface="Arial"/>
              <a:ea typeface="Arial"/>
              <a:cs typeface="Arial"/>
              <a:sym typeface="Arial"/>
            </a:endParaRPr>
          </a:p>
          <a:p>
            <a:pPr indent="-121920" lvl="0" marL="274320" marR="0" rtl="1" algn="r">
              <a:lnSpc>
                <a:spcPct val="90000"/>
              </a:lnSpc>
              <a:spcBef>
                <a:spcPts val="480"/>
              </a:spcBef>
              <a:spcAft>
                <a:spcPts val="0"/>
              </a:spcAft>
              <a:buClr>
                <a:schemeClr val="accent1"/>
              </a:buClr>
              <a:buSzPts val="2400"/>
              <a:buFont typeface="Noto Sans Symbols"/>
              <a:buNone/>
            </a:pPr>
            <a:r>
              <a:t/>
            </a:r>
            <a:endParaRPr i="0" sz="2400" u="none" cap="none" strike="noStrike">
              <a:solidFill>
                <a:schemeClr val="dk1"/>
              </a:solidFill>
              <a:latin typeface="Arial"/>
              <a:ea typeface="Arial"/>
              <a:cs typeface="Arial"/>
              <a:sym typeface="Arial"/>
            </a:endParaRPr>
          </a:p>
          <a:p>
            <a:pPr indent="-274320" lvl="0" marL="274320" marR="0" rtl="1" algn="r">
              <a:lnSpc>
                <a:spcPct val="90000"/>
              </a:lnSpc>
              <a:spcBef>
                <a:spcPts val="480"/>
              </a:spcBef>
              <a:spcAft>
                <a:spcPts val="0"/>
              </a:spcAft>
              <a:buClr>
                <a:schemeClr val="accent1"/>
              </a:buClr>
              <a:buSzPts val="2400"/>
              <a:buFont typeface="Arial"/>
              <a:buChar char="▪"/>
            </a:pPr>
            <a:r>
              <a:rPr i="0" lang="iw" sz="2400" u="none" cap="none" strike="noStrike">
                <a:solidFill>
                  <a:schemeClr val="dk1"/>
                </a:solidFill>
                <a:latin typeface="Arial"/>
                <a:ea typeface="Arial"/>
                <a:cs typeface="Arial"/>
                <a:sym typeface="Arial"/>
              </a:rPr>
              <a:t>אילו בעיות חברתיות וסביבתיות עלולות להופיע עקב צריכת האנרגיה המוגברת בעולם?</a:t>
            </a:r>
            <a:endParaRPr>
              <a:latin typeface="Arial"/>
              <a:ea typeface="Arial"/>
              <a:cs typeface="Arial"/>
              <a:sym typeface="Arial"/>
            </a:endParaRPr>
          </a:p>
          <a:p>
            <a:pPr indent="-121920" lvl="0" marL="274320" marR="0" rtl="1" algn="r">
              <a:lnSpc>
                <a:spcPct val="90000"/>
              </a:lnSpc>
              <a:spcBef>
                <a:spcPts val="480"/>
              </a:spcBef>
              <a:spcAft>
                <a:spcPts val="0"/>
              </a:spcAft>
              <a:buClr>
                <a:schemeClr val="accent1"/>
              </a:buClr>
              <a:buSzPts val="2400"/>
              <a:buFont typeface="Noto Sans Symbols"/>
              <a:buNone/>
            </a:pPr>
            <a:r>
              <a:t/>
            </a:r>
            <a:endParaRPr i="0" sz="2400" u="none" cap="none" strike="noStrike">
              <a:solidFill>
                <a:schemeClr val="dk1"/>
              </a:solidFill>
              <a:latin typeface="Arial"/>
              <a:ea typeface="Arial"/>
              <a:cs typeface="Arial"/>
              <a:sym typeface="Arial"/>
            </a:endParaRPr>
          </a:p>
          <a:p>
            <a:pPr indent="-274320" lvl="0" marL="274320" marR="0" rtl="1" algn="r">
              <a:lnSpc>
                <a:spcPct val="90000"/>
              </a:lnSpc>
              <a:spcBef>
                <a:spcPts val="480"/>
              </a:spcBef>
              <a:spcAft>
                <a:spcPts val="1200"/>
              </a:spcAft>
              <a:buClr>
                <a:schemeClr val="accent1"/>
              </a:buClr>
              <a:buSzPts val="2400"/>
              <a:buFont typeface="Arial"/>
              <a:buChar char="▪"/>
            </a:pPr>
            <a:r>
              <a:rPr i="0" lang="iw" sz="2400" u="none" cap="none" strike="noStrike">
                <a:solidFill>
                  <a:schemeClr val="dk1"/>
                </a:solidFill>
                <a:latin typeface="Arial"/>
                <a:ea typeface="Arial"/>
                <a:cs typeface="Arial"/>
                <a:sym typeface="Arial"/>
              </a:rPr>
              <a:t>הציעו פעולות להפחתת צריכת האנרגיה העולמית. </a:t>
            </a:r>
            <a:endParaRPr>
              <a:latin typeface="Arial"/>
              <a:ea typeface="Arial"/>
              <a:cs typeface="Arial"/>
              <a:sym typeface="Arial"/>
            </a:endParaRPr>
          </a:p>
        </p:txBody>
      </p:sp>
      <p:pic>
        <p:nvPicPr>
          <p:cNvPr id="604" name="Google Shape;604;p79"/>
          <p:cNvPicPr preferRelativeResize="0"/>
          <p:nvPr/>
        </p:nvPicPr>
        <p:blipFill rotWithShape="1">
          <a:blip r:embed="rId3">
            <a:alphaModFix/>
          </a:blip>
          <a:srcRect b="0" l="0" r="0" t="0"/>
          <a:stretch/>
        </p:blipFill>
        <p:spPr>
          <a:xfrm>
            <a:off x="364715" y="3198300"/>
            <a:ext cx="3992100" cy="1489200"/>
          </a:xfrm>
          <a:prstGeom prst="rect">
            <a:avLst/>
          </a:prstGeom>
          <a:noFill/>
          <a:ln>
            <a:noFill/>
          </a:ln>
        </p:spPr>
      </p:pic>
      <p:pic>
        <p:nvPicPr>
          <p:cNvPr id="605" name="Google Shape;605;p79"/>
          <p:cNvPicPr preferRelativeResize="0"/>
          <p:nvPr/>
        </p:nvPicPr>
        <p:blipFill rotWithShape="1">
          <a:blip r:embed="rId4">
            <a:alphaModFix/>
          </a:blip>
          <a:srcRect b="0" l="0" r="0" t="0"/>
          <a:stretch/>
        </p:blipFill>
        <p:spPr>
          <a:xfrm>
            <a:off x="4416543" y="3185698"/>
            <a:ext cx="4248600" cy="1514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03">
                                            <p:txEl>
                                              <p:pRg end="0" st="0"/>
                                            </p:txEl>
                                          </p:spTgt>
                                        </p:tgtEl>
                                        <p:attrNameLst>
                                          <p:attrName>style.visibility</p:attrName>
                                        </p:attrNameLst>
                                      </p:cBhvr>
                                      <p:to>
                                        <p:strVal val="visible"/>
                                      </p:to>
                                    </p:set>
                                    <p:anim calcmode="lin" valueType="num">
                                      <p:cBhvr additive="base">
                                        <p:cTn dur="500"/>
                                        <p:tgtEl>
                                          <p:spTgt spid="603">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03">
                                            <p:txEl>
                                              <p:pRg end="1" st="1"/>
                                            </p:txEl>
                                          </p:spTgt>
                                        </p:tgtEl>
                                        <p:attrNameLst>
                                          <p:attrName>style.visibility</p:attrName>
                                        </p:attrNameLst>
                                      </p:cBhvr>
                                      <p:to>
                                        <p:strVal val="visible"/>
                                      </p:to>
                                    </p:set>
                                    <p:anim calcmode="lin" valueType="num">
                                      <p:cBhvr additive="base">
                                        <p:cTn dur="500"/>
                                        <p:tgtEl>
                                          <p:spTgt spid="603">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03">
                                            <p:txEl>
                                              <p:pRg end="2" st="2"/>
                                            </p:txEl>
                                          </p:spTgt>
                                        </p:tgtEl>
                                        <p:attrNameLst>
                                          <p:attrName>style.visibility</p:attrName>
                                        </p:attrNameLst>
                                      </p:cBhvr>
                                      <p:to>
                                        <p:strVal val="visible"/>
                                      </p:to>
                                    </p:set>
                                    <p:anim calcmode="lin" valueType="num">
                                      <p:cBhvr additive="base">
                                        <p:cTn dur="500"/>
                                        <p:tgtEl>
                                          <p:spTgt spid="603">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03">
                                            <p:txEl>
                                              <p:pRg end="3" st="3"/>
                                            </p:txEl>
                                          </p:spTgt>
                                        </p:tgtEl>
                                        <p:attrNameLst>
                                          <p:attrName>style.visibility</p:attrName>
                                        </p:attrNameLst>
                                      </p:cBhvr>
                                      <p:to>
                                        <p:strVal val="visible"/>
                                      </p:to>
                                    </p:set>
                                    <p:anim calcmode="lin" valueType="num">
                                      <p:cBhvr additive="base">
                                        <p:cTn dur="500"/>
                                        <p:tgtEl>
                                          <p:spTgt spid="603">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03">
                                            <p:txEl>
                                              <p:pRg end="4" st="4"/>
                                            </p:txEl>
                                          </p:spTgt>
                                        </p:tgtEl>
                                        <p:attrNameLst>
                                          <p:attrName>style.visibility</p:attrName>
                                        </p:attrNameLst>
                                      </p:cBhvr>
                                      <p:to>
                                        <p:strVal val="visible"/>
                                      </p:to>
                                    </p:set>
                                    <p:anim calcmode="lin" valueType="num">
                                      <p:cBhvr additive="base">
                                        <p:cTn dur="500"/>
                                        <p:tgtEl>
                                          <p:spTgt spid="603">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03">
                                            <p:txEl>
                                              <p:pRg end="5" st="5"/>
                                            </p:txEl>
                                          </p:spTgt>
                                        </p:tgtEl>
                                        <p:attrNameLst>
                                          <p:attrName>style.visibility</p:attrName>
                                        </p:attrNameLst>
                                      </p:cBhvr>
                                      <p:to>
                                        <p:strVal val="visible"/>
                                      </p:to>
                                    </p:set>
                                    <p:anim calcmode="lin" valueType="num">
                                      <p:cBhvr additive="base">
                                        <p:cTn dur="500"/>
                                        <p:tgtEl>
                                          <p:spTgt spid="603">
                                            <p:txEl>
                                              <p:pRg end="5" st="5"/>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03">
                                            <p:txEl>
                                              <p:pRg end="6" st="6"/>
                                            </p:txEl>
                                          </p:spTgt>
                                        </p:tgtEl>
                                        <p:attrNameLst>
                                          <p:attrName>style.visibility</p:attrName>
                                        </p:attrNameLst>
                                      </p:cBhvr>
                                      <p:to>
                                        <p:strVal val="visible"/>
                                      </p:to>
                                    </p:set>
                                    <p:anim calcmode="lin" valueType="num">
                                      <p:cBhvr additive="base">
                                        <p:cTn dur="500"/>
                                        <p:tgtEl>
                                          <p:spTgt spid="603">
                                            <p:txEl>
                                              <p:pRg end="6" st="6"/>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צורת גל">
  <a:themeElements>
    <a:clrScheme name="חלון">
      <a:dk1>
        <a:srgbClr val="000000"/>
      </a:dk1>
      <a:lt1>
        <a:srgbClr val="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