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31"/>
  </p:notesMasterIdLst>
  <p:sldIdLst>
    <p:sldId id="316" r:id="rId2"/>
    <p:sldId id="256" r:id="rId3"/>
    <p:sldId id="257" r:id="rId4"/>
    <p:sldId id="258" r:id="rId5"/>
    <p:sldId id="264" r:id="rId6"/>
    <p:sldId id="262" r:id="rId7"/>
    <p:sldId id="263" r:id="rId8"/>
    <p:sldId id="260" r:id="rId9"/>
    <p:sldId id="261" r:id="rId10"/>
    <p:sldId id="265" r:id="rId11"/>
    <p:sldId id="266" r:id="rId12"/>
    <p:sldId id="267" r:id="rId13"/>
    <p:sldId id="293" r:id="rId14"/>
    <p:sldId id="269" r:id="rId15"/>
    <p:sldId id="271" r:id="rId16"/>
    <p:sldId id="272" r:id="rId17"/>
    <p:sldId id="273" r:id="rId18"/>
    <p:sldId id="280" r:id="rId19"/>
    <p:sldId id="275" r:id="rId20"/>
    <p:sldId id="284" r:id="rId21"/>
    <p:sldId id="278" r:id="rId22"/>
    <p:sldId id="283" r:id="rId23"/>
    <p:sldId id="282" r:id="rId24"/>
    <p:sldId id="279" r:id="rId25"/>
    <p:sldId id="277" r:id="rId26"/>
    <p:sldId id="276" r:id="rId27"/>
    <p:sldId id="287" r:id="rId28"/>
    <p:sldId id="286" r:id="rId29"/>
    <p:sldId id="292" r:id="rId30"/>
  </p:sldIdLst>
  <p:sldSz cx="12192000" cy="6858000"/>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ri dressler" initials="md" lastIdx="4" clrIdx="0">
    <p:extLst>
      <p:ext uri="{19B8F6BF-5375-455C-9EA6-DF929625EA0E}">
        <p15:presenceInfo xmlns:p15="http://schemas.microsoft.com/office/powerpoint/2012/main" userId="1621ad8585f3c8db" providerId="Windows Live"/>
      </p:ext>
    </p:extLst>
  </p:cmAuthor>
  <p:cmAuthor id="2" name="noga mishan" initials="nm" lastIdx="1" clrIdx="1">
    <p:extLst>
      <p:ext uri="{19B8F6BF-5375-455C-9EA6-DF929625EA0E}">
        <p15:presenceInfo xmlns:p15="http://schemas.microsoft.com/office/powerpoint/2012/main" userId="802d01ca9850f5a0"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013" autoAdjust="0"/>
    <p:restoredTop sz="60397" autoAdjust="0"/>
  </p:normalViewPr>
  <p:slideViewPr>
    <p:cSldViewPr snapToGrid="0">
      <p:cViewPr varScale="1">
        <p:scale>
          <a:sx n="69" d="100"/>
          <a:sy n="69" d="100"/>
        </p:scale>
        <p:origin x="1440" y="66"/>
      </p:cViewPr>
      <p:guideLst/>
    </p:cSldViewPr>
  </p:slideViewPr>
  <p:notesTextViewPr>
    <p:cViewPr>
      <p:scale>
        <a:sx n="125" d="100"/>
        <a:sy n="125"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commentAuthors" Target="commentAuthors.xml"/><Relationship Id="rId37"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oga mishan" userId="802d01ca9850f5a0" providerId="LiveId" clId="{49188B9F-79CA-40EC-A018-3D925287B372}"/>
    <pc:docChg chg="custSel modSld">
      <pc:chgData name="noga mishan" userId="802d01ca9850f5a0" providerId="LiveId" clId="{49188B9F-79CA-40EC-A018-3D925287B372}" dt="2026-08-21T03:49:53.025" v="12" actId="20577"/>
      <pc:docMkLst>
        <pc:docMk/>
      </pc:docMkLst>
      <pc:sldChg chg="delSp modSp mod modNotesTx">
        <pc:chgData name="noga mishan" userId="802d01ca9850f5a0" providerId="LiveId" clId="{49188B9F-79CA-40EC-A018-3D925287B372}" dt="2026-08-21T03:49:53.025" v="12" actId="20577"/>
        <pc:sldMkLst>
          <pc:docMk/>
          <pc:sldMk cId="855835872" sldId="272"/>
        </pc:sldMkLst>
        <pc:spChg chg="del mod">
          <ac:chgData name="noga mishan" userId="802d01ca9850f5a0" providerId="LiveId" clId="{49188B9F-79CA-40EC-A018-3D925287B372}" dt="2026-08-21T03:48:34.266" v="10" actId="478"/>
          <ac:spMkLst>
            <pc:docMk/>
            <pc:sldMk cId="855835872" sldId="272"/>
            <ac:spMk id="4" creationId="{DB75616F-1EEE-13A7-4BBC-938895CAB5F1}"/>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he-IL"/>
          </a:p>
        </p:txBody>
      </p:sp>
      <p:sp>
        <p:nvSpPr>
          <p:cNvPr id="3" name="מציין מיקום של תאריך 2"/>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lvl1pPr>
          </a:lstStyle>
          <a:p>
            <a:fld id="{1253B2F6-51F2-4AE0-ADE8-E88CAB584D22}" type="datetimeFigureOut">
              <a:rPr lang="he-IL" smtClean="0"/>
              <a:t>ז'/אלול/תשפ"ו</a:t>
            </a:fld>
            <a:endParaRPr lang="he-IL"/>
          </a:p>
        </p:txBody>
      </p:sp>
      <p:sp>
        <p:nvSpPr>
          <p:cNvPr id="4" name="מציין מיקום של תמונת שקופית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he-IL"/>
          </a:p>
        </p:txBody>
      </p:sp>
      <p:sp>
        <p:nvSpPr>
          <p:cNvPr id="5" name="מציין מיקום של הערו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6" name="מציין מיקום של כותרת תחתונה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he-IL"/>
          </a:p>
        </p:txBody>
      </p:sp>
      <p:sp>
        <p:nvSpPr>
          <p:cNvPr id="7" name="מציין מיקום של מספר שקופית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lvl1pPr>
          </a:lstStyle>
          <a:p>
            <a:fld id="{5C141672-209E-46FC-8F06-E5038765DD79}" type="slidenum">
              <a:rPr lang="he-IL" smtClean="0"/>
              <a:t>‹#›</a:t>
            </a:fld>
            <a:endParaRPr lang="he-IL"/>
          </a:p>
        </p:txBody>
      </p:sp>
    </p:spTree>
    <p:extLst>
      <p:ext uri="{BB962C8B-B14F-4D97-AF65-F5344CB8AC3E}">
        <p14:creationId xmlns:p14="http://schemas.microsoft.com/office/powerpoint/2010/main" val="2678847577"/>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sz="1200" b="0" i="0" u="none" strike="noStrike" kern="1200" baseline="0" dirty="0">
                <a:solidFill>
                  <a:schemeClr val="tx1"/>
                </a:solidFill>
                <a:latin typeface="+mn-lt"/>
                <a:ea typeface="+mn-ea"/>
                <a:cs typeface="+mn-cs"/>
              </a:rPr>
              <a:t>השער מציג את עולמה המרתק של </a:t>
            </a:r>
            <a:r>
              <a:rPr lang="he-IL" sz="1200" b="0" i="0" u="none" strike="noStrike" kern="1200" baseline="0" dirty="0" err="1">
                <a:solidFill>
                  <a:schemeClr val="tx1"/>
                </a:solidFill>
                <a:latin typeface="+mn-lt"/>
                <a:ea typeface="+mn-ea"/>
                <a:cs typeface="+mn-cs"/>
              </a:rPr>
              <a:t>האנרגייה</a:t>
            </a:r>
            <a:r>
              <a:rPr lang="he-IL" sz="1200" b="0" i="0" u="none" strike="noStrike" kern="1200" baseline="0" dirty="0">
                <a:solidFill>
                  <a:schemeClr val="tx1"/>
                </a:solidFill>
                <a:latin typeface="+mn-lt"/>
                <a:ea typeface="+mn-ea"/>
                <a:cs typeface="+mn-cs"/>
              </a:rPr>
              <a:t> דרך מקורותיה וסוגיה ועד לדרכי ניצולה על ידי בני האדם. השער מתמקד באנרגיית האור, באנרגיית הקול </a:t>
            </a:r>
            <a:r>
              <a:rPr lang="he-IL" sz="1200" b="0" i="0" u="none" strike="noStrike" kern="1200" baseline="0" dirty="0" err="1">
                <a:solidFill>
                  <a:schemeClr val="tx1"/>
                </a:solidFill>
                <a:latin typeface="+mn-lt"/>
                <a:ea typeface="+mn-ea"/>
                <a:cs typeface="+mn-cs"/>
              </a:rPr>
              <a:t>ובאנרגייה</a:t>
            </a:r>
            <a:r>
              <a:rPr lang="he-IL" sz="1200" b="0" i="0" u="none" strike="noStrike" kern="1200" baseline="0" dirty="0">
                <a:solidFill>
                  <a:schemeClr val="tx1"/>
                </a:solidFill>
                <a:latin typeface="+mn-lt"/>
                <a:ea typeface="+mn-ea"/>
                <a:cs typeface="+mn-cs"/>
              </a:rPr>
              <a:t> חשמלית תוך הדגשת הקשר בין עקרונות מדעיים לבין יישומם פתרונות בטכנולוגיים - הנדסיים בחיי היומיום.</a:t>
            </a:r>
          </a:p>
          <a:p>
            <a:endParaRPr lang="he-IL" sz="1200" b="0" i="0" u="none" strike="noStrike" kern="1200" baseline="0" dirty="0">
              <a:solidFill>
                <a:schemeClr val="tx1"/>
              </a:solidFill>
              <a:latin typeface="+mn-lt"/>
              <a:ea typeface="+mn-ea"/>
              <a:cs typeface="+mn-cs"/>
            </a:endParaRPr>
          </a:p>
          <a:p>
            <a:r>
              <a:rPr lang="he-IL" sz="1200" b="0" i="0" u="none" strike="noStrike" kern="1200" baseline="0" dirty="0">
                <a:solidFill>
                  <a:schemeClr val="tx1"/>
                </a:solidFill>
                <a:latin typeface="+mn-lt"/>
                <a:ea typeface="+mn-ea"/>
                <a:cs typeface="+mn-cs"/>
              </a:rPr>
              <a:t>בשער ארבעה פרקים: הפרק הראשון “בעקבות האנרגייה ” עוסק במשמעות המושג אנרגייה, בסוגי אנרגייה ובהמרת ובהעברת אנרגייה, במקורות אנרגייה ובדרכי ניצולם לצורכי האדם. הפרק השני “בעקבות אנרגיית האור” עוסק בתכונות האור, בתופעות הקשורות באור וביישומן בחיי היומיום. הפרק השלישי “בעקבות אנרגיית קול” עוסק בתכונות הקול, בתופעות הקשורות בקול וביישומן בחיי היומיום. הפרק הרביעי “בעקבות </a:t>
            </a:r>
            <a:r>
              <a:rPr lang="he-IL" sz="1200" b="0" i="0" u="none" strike="noStrike" kern="1200" baseline="0" dirty="0" err="1">
                <a:solidFill>
                  <a:schemeClr val="tx1"/>
                </a:solidFill>
                <a:latin typeface="+mn-lt"/>
                <a:ea typeface="+mn-ea"/>
                <a:cs typeface="+mn-cs"/>
              </a:rPr>
              <a:t>האנרגייה</a:t>
            </a:r>
            <a:r>
              <a:rPr lang="he-IL" sz="1200" b="0" i="0" u="none" strike="noStrike" kern="1200" baseline="0" dirty="0">
                <a:solidFill>
                  <a:schemeClr val="tx1"/>
                </a:solidFill>
                <a:latin typeface="+mn-lt"/>
                <a:ea typeface="+mn-ea"/>
                <a:cs typeface="+mn-cs"/>
              </a:rPr>
              <a:t> החשמלית” עוסק בתופעות חשמליות בטבע, בקשר בין זרם חשמלי לבין תופעות מגנטיות ובשימושים </a:t>
            </a:r>
            <a:r>
              <a:rPr lang="he-IL" sz="1200" b="0" i="0" u="none" strike="noStrike" kern="1200" baseline="0" dirty="0" err="1">
                <a:solidFill>
                  <a:schemeClr val="tx1"/>
                </a:solidFill>
                <a:latin typeface="+mn-lt"/>
                <a:ea typeface="+mn-ea"/>
                <a:cs typeface="+mn-cs"/>
              </a:rPr>
              <a:t>באנרגייה</a:t>
            </a:r>
            <a:r>
              <a:rPr lang="he-IL" sz="1200" b="0" i="0" u="none" strike="noStrike" kern="1200" baseline="0" dirty="0">
                <a:solidFill>
                  <a:schemeClr val="tx1"/>
                </a:solidFill>
                <a:latin typeface="+mn-lt"/>
                <a:ea typeface="+mn-ea"/>
                <a:cs typeface="+mn-cs"/>
              </a:rPr>
              <a:t> חשמלית</a:t>
            </a:r>
          </a:p>
          <a:p>
            <a:r>
              <a:rPr lang="he-IL" sz="1200" b="0" i="0" u="none" strike="noStrike" kern="1200" baseline="0" dirty="0">
                <a:solidFill>
                  <a:schemeClr val="tx1"/>
                </a:solidFill>
                <a:latin typeface="+mn-lt"/>
                <a:ea typeface="+mn-ea"/>
                <a:cs typeface="+mn-cs"/>
              </a:rPr>
              <a:t>בחיי היומיום.</a:t>
            </a:r>
          </a:p>
          <a:p>
            <a:endParaRPr lang="he-IL" sz="1200" b="0" i="0" u="none" strike="noStrike" kern="1200" baseline="0" dirty="0">
              <a:solidFill>
                <a:schemeClr val="tx1"/>
              </a:solidFill>
              <a:latin typeface="+mn-lt"/>
              <a:ea typeface="+mn-ea"/>
              <a:cs typeface="+mn-cs"/>
            </a:endParaRPr>
          </a:p>
          <a:p>
            <a:endParaRPr lang="he-IL" sz="1200" b="0" i="0" u="none" strike="noStrike" kern="1200" baseline="0" dirty="0">
              <a:solidFill>
                <a:schemeClr val="tx1"/>
              </a:solidFill>
              <a:latin typeface="+mn-lt"/>
              <a:ea typeface="+mn-ea"/>
              <a:cs typeface="+mn-cs"/>
            </a:endParaRPr>
          </a:p>
          <a:p>
            <a:endParaRPr lang="he-IL" sz="1200" b="0" i="0" u="none" strike="noStrike" kern="1200" baseline="0" dirty="0">
              <a:solidFill>
                <a:schemeClr val="tx1"/>
              </a:solidFill>
              <a:latin typeface="+mn-lt"/>
              <a:ea typeface="+mn-ea"/>
              <a:cs typeface="+mn-cs"/>
            </a:endParaRPr>
          </a:p>
          <a:p>
            <a:endParaRPr lang="he-IL" sz="1200" b="0" i="0" u="none" strike="noStrike" kern="1200" baseline="0" dirty="0">
              <a:solidFill>
                <a:schemeClr val="tx1"/>
              </a:solidFill>
              <a:latin typeface="+mn-lt"/>
              <a:ea typeface="+mn-ea"/>
              <a:cs typeface="+mn-cs"/>
            </a:endParaRPr>
          </a:p>
          <a:p>
            <a:endParaRPr lang="he-IL" sz="1200" b="0" i="0" u="none" strike="noStrike" kern="1200" baseline="0" dirty="0">
              <a:solidFill>
                <a:schemeClr val="tx1"/>
              </a:solidFill>
              <a:latin typeface="+mn-lt"/>
              <a:ea typeface="+mn-ea"/>
              <a:cs typeface="+mn-cs"/>
            </a:endParaRPr>
          </a:p>
          <a:p>
            <a:r>
              <a:rPr lang="he-IL" sz="1200" b="0" i="0" u="none" strike="noStrike" kern="1200" baseline="0" dirty="0">
                <a:solidFill>
                  <a:schemeClr val="tx1"/>
                </a:solidFill>
                <a:latin typeface="+mn-lt"/>
                <a:ea typeface="+mn-ea"/>
                <a:cs typeface="+mn-cs"/>
              </a:rPr>
              <a:t>הפרק הראשון עוסק בציוני הדרך הבאים: </a:t>
            </a:r>
            <a:r>
              <a:rPr lang="he-IL" sz="1200" b="1" i="0" u="none" strike="noStrike" kern="1200" baseline="0" dirty="0" err="1">
                <a:solidFill>
                  <a:schemeClr val="tx1"/>
                </a:solidFill>
                <a:latin typeface="+mn-lt"/>
                <a:ea typeface="+mn-ea"/>
                <a:cs typeface="+mn-cs"/>
              </a:rPr>
              <a:t>אנרגייה</a:t>
            </a:r>
            <a:r>
              <a:rPr lang="he-IL" sz="1200" b="1" i="0" u="none" strike="noStrike" kern="1200" baseline="0" dirty="0">
                <a:solidFill>
                  <a:schemeClr val="tx1"/>
                </a:solidFill>
                <a:latin typeface="+mn-lt"/>
                <a:ea typeface="+mn-ea"/>
                <a:cs typeface="+mn-cs"/>
              </a:rPr>
              <a:t> – סוגים, המרות ומעברים, סוגי </a:t>
            </a:r>
            <a:r>
              <a:rPr lang="he-IL" sz="1200" b="1" i="0" u="none" strike="noStrike" kern="1200" baseline="0" dirty="0" err="1">
                <a:solidFill>
                  <a:schemeClr val="tx1"/>
                </a:solidFill>
                <a:latin typeface="+mn-lt"/>
                <a:ea typeface="+mn-ea"/>
                <a:cs typeface="+mn-cs"/>
              </a:rPr>
              <a:t>אנרגייה</a:t>
            </a:r>
            <a:r>
              <a:rPr lang="he-IL" sz="1200" b="1" i="0" u="none" strike="noStrike" kern="1200" baseline="0" dirty="0">
                <a:solidFill>
                  <a:schemeClr val="tx1"/>
                </a:solidFill>
                <a:latin typeface="+mn-lt"/>
                <a:ea typeface="+mn-ea"/>
                <a:cs typeface="+mn-cs"/>
              </a:rPr>
              <a:t>: </a:t>
            </a:r>
            <a:r>
              <a:rPr lang="he-IL" sz="1200" b="0" i="0" u="none" strike="noStrike" kern="1200" baseline="0" dirty="0" err="1">
                <a:solidFill>
                  <a:schemeClr val="tx1"/>
                </a:solidFill>
                <a:latin typeface="+mn-lt"/>
                <a:ea typeface="+mn-ea"/>
                <a:cs typeface="+mn-cs"/>
              </a:rPr>
              <a:t>אנרגייה</a:t>
            </a:r>
            <a:r>
              <a:rPr lang="he-IL" sz="1200" b="0" i="0" u="none" strike="noStrike" kern="1200" baseline="0" dirty="0">
                <a:solidFill>
                  <a:schemeClr val="tx1"/>
                </a:solidFill>
                <a:latin typeface="+mn-lt"/>
                <a:ea typeface="+mn-ea"/>
                <a:cs typeface="+mn-cs"/>
              </a:rPr>
              <a:t> חשמלית, אנרגיית תנועה, חום, אנרגיית קול, אנרגיית קרינה (אור), </a:t>
            </a:r>
            <a:r>
              <a:rPr lang="he-IL" sz="1200" b="1" i="0" u="none" strike="noStrike" kern="1200" baseline="0" dirty="0">
                <a:solidFill>
                  <a:schemeClr val="tx1"/>
                </a:solidFill>
                <a:latin typeface="+mn-lt"/>
                <a:ea typeface="+mn-ea"/>
                <a:cs typeface="+mn-cs"/>
              </a:rPr>
              <a:t>המרות </a:t>
            </a:r>
            <a:r>
              <a:rPr lang="he-IL" sz="1200" b="1" i="0" u="none" strike="noStrike" kern="1200" baseline="0" dirty="0" err="1">
                <a:solidFill>
                  <a:schemeClr val="tx1"/>
                </a:solidFill>
                <a:latin typeface="+mn-lt"/>
                <a:ea typeface="+mn-ea"/>
                <a:cs typeface="+mn-cs"/>
              </a:rPr>
              <a:t>אנרגייה</a:t>
            </a:r>
            <a:r>
              <a:rPr lang="he-IL" sz="1200" b="1" i="0" u="none" strike="noStrike" kern="1200" baseline="0" dirty="0">
                <a:solidFill>
                  <a:schemeClr val="tx1"/>
                </a:solidFill>
                <a:latin typeface="+mn-lt"/>
                <a:ea typeface="+mn-ea"/>
                <a:cs typeface="+mn-cs"/>
              </a:rPr>
              <a:t> מסוג לסוג, מעברי </a:t>
            </a:r>
            <a:r>
              <a:rPr lang="he-IL" sz="1200" b="1" i="0" u="none" strike="noStrike" kern="1200" baseline="0" dirty="0" err="1">
                <a:solidFill>
                  <a:schemeClr val="tx1"/>
                </a:solidFill>
                <a:latin typeface="+mn-lt"/>
                <a:ea typeface="+mn-ea"/>
                <a:cs typeface="+mn-cs"/>
              </a:rPr>
              <a:t>אנרגייה</a:t>
            </a:r>
            <a:r>
              <a:rPr lang="he-IL" sz="1200" b="1" i="0" u="none" strike="noStrike" kern="1200" baseline="0" dirty="0">
                <a:solidFill>
                  <a:schemeClr val="tx1"/>
                </a:solidFill>
                <a:latin typeface="+mn-lt"/>
                <a:ea typeface="+mn-ea"/>
                <a:cs typeface="+mn-cs"/>
              </a:rPr>
              <a:t> מגוף לגוף. משאבי (מקורות) </a:t>
            </a:r>
            <a:r>
              <a:rPr lang="he-IL" sz="1200" b="1" i="0" u="none" strike="noStrike" kern="1200" baseline="0" dirty="0" err="1">
                <a:solidFill>
                  <a:schemeClr val="tx1"/>
                </a:solidFill>
                <a:latin typeface="+mn-lt"/>
                <a:ea typeface="+mn-ea"/>
                <a:cs typeface="+mn-cs"/>
              </a:rPr>
              <a:t>האנרגייה</a:t>
            </a:r>
            <a:r>
              <a:rPr lang="he-IL" sz="1200" b="1" i="0" u="none" strike="noStrike" kern="1200" baseline="0" dirty="0">
                <a:solidFill>
                  <a:schemeClr val="tx1"/>
                </a:solidFill>
                <a:latin typeface="+mn-lt"/>
                <a:ea typeface="+mn-ea"/>
                <a:cs typeface="+mn-cs"/>
              </a:rPr>
              <a:t> שונים זה מזה בזמינותם ובדרכי ניצולם לצורכי האדם. משאבי (מקורות) </a:t>
            </a:r>
            <a:r>
              <a:rPr lang="he-IL" sz="1200" b="1" i="0" u="none" strike="noStrike" kern="1200" baseline="0" dirty="0" err="1">
                <a:solidFill>
                  <a:schemeClr val="tx1"/>
                </a:solidFill>
                <a:latin typeface="+mn-lt"/>
                <a:ea typeface="+mn-ea"/>
                <a:cs typeface="+mn-cs"/>
              </a:rPr>
              <a:t>אנרגייה</a:t>
            </a:r>
            <a:r>
              <a:rPr lang="he-IL" sz="1200" b="1" i="0" u="none" strike="noStrike" kern="1200" baseline="0" dirty="0">
                <a:solidFill>
                  <a:schemeClr val="tx1"/>
                </a:solidFill>
                <a:latin typeface="+mn-lt"/>
                <a:ea typeface="+mn-ea"/>
                <a:cs typeface="+mn-cs"/>
              </a:rPr>
              <a:t>: סוגי מקורות </a:t>
            </a:r>
            <a:r>
              <a:rPr lang="he-IL" sz="1200" b="1" i="0" u="none" strike="noStrike" kern="1200" baseline="0" dirty="0" err="1">
                <a:solidFill>
                  <a:schemeClr val="tx1"/>
                </a:solidFill>
                <a:latin typeface="+mn-lt"/>
                <a:ea typeface="+mn-ea"/>
                <a:cs typeface="+mn-cs"/>
              </a:rPr>
              <a:t>אנרגייה</a:t>
            </a:r>
            <a:r>
              <a:rPr lang="he-IL" sz="1200" b="1" i="0" u="none" strike="noStrike" kern="1200" baseline="0" dirty="0">
                <a:solidFill>
                  <a:schemeClr val="tx1"/>
                </a:solidFill>
                <a:latin typeface="+mn-lt"/>
                <a:ea typeface="+mn-ea"/>
                <a:cs typeface="+mn-cs"/>
              </a:rPr>
              <a:t>: </a:t>
            </a:r>
            <a:r>
              <a:rPr lang="he-IL" sz="1200" b="0" i="0" u="none" strike="noStrike" kern="1200" baseline="0" dirty="0">
                <a:solidFill>
                  <a:schemeClr val="tx1"/>
                </a:solidFill>
                <a:latin typeface="+mn-lt"/>
                <a:ea typeface="+mn-ea"/>
                <a:cs typeface="+mn-cs"/>
              </a:rPr>
              <a:t>חומרי דלק, מפלי מים, רוח, שמש, מ</a:t>
            </a:r>
            <a:r>
              <a:rPr lang="he-IL" sz="1200" b="1" i="0" u="none" strike="noStrike" kern="1200" baseline="0" dirty="0">
                <a:solidFill>
                  <a:schemeClr val="tx1"/>
                </a:solidFill>
                <a:latin typeface="+mn-lt"/>
                <a:ea typeface="+mn-ea"/>
                <a:cs typeface="+mn-cs"/>
              </a:rPr>
              <a:t>קורות מתכלים, מקורות מתחדשים</a:t>
            </a:r>
            <a:r>
              <a:rPr lang="he-IL" sz="1200" b="0" i="0" u="none" strike="noStrike" kern="1200" baseline="0" dirty="0">
                <a:solidFill>
                  <a:schemeClr val="tx1"/>
                </a:solidFill>
                <a:latin typeface="+mn-lt"/>
                <a:ea typeface="+mn-ea"/>
                <a:cs typeface="+mn-cs"/>
              </a:rPr>
              <a:t>.</a:t>
            </a:r>
          </a:p>
          <a:p>
            <a:endParaRPr lang="he-IL" sz="1200" b="0" i="0" u="none" strike="noStrike" kern="1200" baseline="0" dirty="0">
              <a:solidFill>
                <a:schemeClr val="tx1"/>
              </a:solidFill>
              <a:latin typeface="+mn-lt"/>
              <a:ea typeface="+mn-ea"/>
              <a:cs typeface="+mn-cs"/>
            </a:endParaRPr>
          </a:p>
        </p:txBody>
      </p:sp>
      <p:sp>
        <p:nvSpPr>
          <p:cNvPr id="4" name="מציין מיקום של מספר שקופית 3"/>
          <p:cNvSpPr>
            <a:spLocks noGrp="1"/>
          </p:cNvSpPr>
          <p:nvPr>
            <p:ph type="sldNum" sz="quarter" idx="5"/>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17149DFD-C0BB-42FF-B5AF-A9A2C0D08B44}" type="slidenum">
              <a:rPr kumimoji="0" lang="he-IL" sz="12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1</a:t>
            </a:fld>
            <a:endParaRPr kumimoji="0" lang="he-IL" sz="12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22818915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a:endParaRPr lang="he-IL" dirty="0"/>
          </a:p>
          <a:p>
            <a:pPr algn="r"/>
            <a:r>
              <a:rPr lang="he-IL" dirty="0"/>
              <a:t>במפגש הפתיחה לשער זה מומלץ להזמין את התלמידים לתאר אילו מיצגים הם מוצגים בפארק ומה משך את תשומת ליבם. הדגישו כי כל אחד מהמיצגים מציג תופעה מדעית הקשורה לאחד מנושאי השער: אנרגייה חשמלית, אנרגיית אור ואנרגיית קול. </a:t>
            </a:r>
          </a:p>
        </p:txBody>
      </p:sp>
      <p:sp>
        <p:nvSpPr>
          <p:cNvPr id="4" name="מציין מיקום של מספר שקופית 3"/>
          <p:cNvSpPr>
            <a:spLocks noGrp="1"/>
          </p:cNvSpPr>
          <p:nvPr>
            <p:ph type="sldNum" sz="quarter" idx="5"/>
          </p:nvPr>
        </p:nvSpPr>
        <p:spPr/>
        <p:txBody>
          <a:bodyPr/>
          <a:lstStyle/>
          <a:p>
            <a:fld id="{5C141672-209E-46FC-8F06-E5038765DD79}" type="slidenum">
              <a:rPr lang="he-IL" smtClean="0"/>
              <a:t>2</a:t>
            </a:fld>
            <a:endParaRPr lang="he-IL"/>
          </a:p>
        </p:txBody>
      </p:sp>
    </p:spTree>
    <p:extLst>
      <p:ext uri="{BB962C8B-B14F-4D97-AF65-F5344CB8AC3E}">
        <p14:creationId xmlns:p14="http://schemas.microsoft.com/office/powerpoint/2010/main" val="8390954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 בשלב זה מומלץ לאפשר לתלמידים להתרשם מהמושגים ולהעלות השערות להסבר התופעות מבלי להיות שיפוטיים. התשובות יתבהרו במהלך לימוד השער.</a:t>
            </a:r>
          </a:p>
          <a:p>
            <a:endParaRPr lang="he-IL" dirty="0"/>
          </a:p>
          <a:p>
            <a:endParaRPr lang="he-IL" dirty="0"/>
          </a:p>
        </p:txBody>
      </p:sp>
      <p:sp>
        <p:nvSpPr>
          <p:cNvPr id="4" name="מציין מיקום של מספר שקופית 3"/>
          <p:cNvSpPr>
            <a:spLocks noGrp="1"/>
          </p:cNvSpPr>
          <p:nvPr>
            <p:ph type="sldNum" sz="quarter" idx="5"/>
          </p:nvPr>
        </p:nvSpPr>
        <p:spPr/>
        <p:txBody>
          <a:bodyPr/>
          <a:lstStyle/>
          <a:p>
            <a:fld id="{5C141672-209E-46FC-8F06-E5038765DD79}" type="slidenum">
              <a:rPr lang="he-IL" smtClean="0"/>
              <a:t>3</a:t>
            </a:fld>
            <a:endParaRPr lang="he-IL"/>
          </a:p>
        </p:txBody>
      </p:sp>
    </p:spTree>
    <p:extLst>
      <p:ext uri="{BB962C8B-B14F-4D97-AF65-F5344CB8AC3E}">
        <p14:creationId xmlns:p14="http://schemas.microsoft.com/office/powerpoint/2010/main" val="13446778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מטרת השיח היא לברר ידע מוקדם של התלמידים על אודות תופעות הקשורות </a:t>
            </a:r>
            <a:r>
              <a:rPr lang="he-IL" dirty="0" err="1"/>
              <a:t>באנרגייה</a:t>
            </a:r>
            <a:r>
              <a:rPr lang="he-IL" dirty="0"/>
              <a:t>, לעורר עניין וסקרנות ללמוד את הנושא ולתרגל שאילת שאלות. מומלץ לצייד את התלמידים במילות שאלה כגון: מה הקשר? מהו ההבדל? באיזה אופן? מהי ההשפעה? ולתעד את השאלות המרכזיות שנשאלו ולחזור אליהן בסוף לימוד השער.</a:t>
            </a:r>
          </a:p>
        </p:txBody>
      </p:sp>
      <p:sp>
        <p:nvSpPr>
          <p:cNvPr id="4" name="מציין מיקום של מספר שקופית 3"/>
          <p:cNvSpPr>
            <a:spLocks noGrp="1"/>
          </p:cNvSpPr>
          <p:nvPr>
            <p:ph type="sldNum" sz="quarter" idx="5"/>
          </p:nvPr>
        </p:nvSpPr>
        <p:spPr/>
        <p:txBody>
          <a:bodyPr/>
          <a:lstStyle/>
          <a:p>
            <a:fld id="{5C141672-209E-46FC-8F06-E5038765DD79}" type="slidenum">
              <a:rPr lang="he-IL" smtClean="0"/>
              <a:t>4</a:t>
            </a:fld>
            <a:endParaRPr lang="he-IL"/>
          </a:p>
        </p:txBody>
      </p:sp>
    </p:spTree>
    <p:extLst>
      <p:ext uri="{BB962C8B-B14F-4D97-AF65-F5344CB8AC3E}">
        <p14:creationId xmlns:p14="http://schemas.microsoft.com/office/powerpoint/2010/main" val="8108887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sz="1200" b="0" i="0" u="none" strike="noStrike" kern="1200" baseline="0" dirty="0">
                <a:solidFill>
                  <a:schemeClr val="tx1"/>
                </a:solidFill>
                <a:latin typeface="+mn-lt"/>
                <a:ea typeface="+mn-ea"/>
                <a:cs typeface="+mn-cs"/>
              </a:rPr>
              <a:t>חלק א עוסק במשמעות המושג </a:t>
            </a:r>
            <a:r>
              <a:rPr lang="he-IL" sz="1200" b="0" i="0" u="none" strike="noStrike" kern="1200" baseline="0" dirty="0" err="1">
                <a:solidFill>
                  <a:schemeClr val="tx1"/>
                </a:solidFill>
                <a:latin typeface="+mn-lt"/>
                <a:ea typeface="+mn-ea"/>
                <a:cs typeface="+mn-cs"/>
              </a:rPr>
              <a:t>אנרגייה</a:t>
            </a:r>
            <a:r>
              <a:rPr lang="he-IL" sz="1200" b="0" i="0" u="none" strike="noStrike" kern="1200" baseline="0" dirty="0">
                <a:solidFill>
                  <a:schemeClr val="tx1"/>
                </a:solidFill>
                <a:latin typeface="+mn-lt"/>
                <a:ea typeface="+mn-ea"/>
                <a:cs typeface="+mn-cs"/>
              </a:rPr>
              <a:t> ברמה התופעתית בלבד ודן בחשיבותה של </a:t>
            </a:r>
            <a:r>
              <a:rPr lang="he-IL" sz="1200" b="0" i="0" u="none" strike="noStrike" kern="1200" baseline="0" dirty="0" err="1">
                <a:solidFill>
                  <a:schemeClr val="tx1"/>
                </a:solidFill>
                <a:latin typeface="+mn-lt"/>
                <a:ea typeface="+mn-ea"/>
                <a:cs typeface="+mn-cs"/>
              </a:rPr>
              <a:t>האנרגייה</a:t>
            </a:r>
            <a:r>
              <a:rPr lang="he-IL" sz="1200" b="0" i="0" u="none" strike="noStrike" kern="1200" baseline="0" dirty="0">
                <a:solidFill>
                  <a:schemeClr val="tx1"/>
                </a:solidFill>
                <a:latin typeface="+mn-lt"/>
                <a:ea typeface="+mn-ea"/>
                <a:cs typeface="+mn-cs"/>
              </a:rPr>
              <a:t> לקיום של יצורים חיים ולתפקוד בחברה ובתרבות האנושית. בפרק מוצגים סוגי אנרגייה שונים ומקורותיהם, דרכי השימוש בהם ותהליכי המרה ומעבר של אנרגייה.</a:t>
            </a:r>
            <a:endParaRPr lang="he-IL" dirty="0"/>
          </a:p>
          <a:p>
            <a:endParaRPr lang="he-IL" sz="1200" b="0" i="0" u="none" strike="noStrike" kern="1200" baseline="0" dirty="0">
              <a:solidFill>
                <a:schemeClr val="tx1"/>
              </a:solidFill>
              <a:latin typeface="+mn-lt"/>
              <a:ea typeface="+mn-ea"/>
              <a:cs typeface="+mn-cs"/>
            </a:endParaRPr>
          </a:p>
          <a:p>
            <a:r>
              <a:rPr lang="he-IL" sz="1200" b="0" i="0" u="none" strike="noStrike" kern="1200" baseline="0" dirty="0" err="1">
                <a:solidFill>
                  <a:schemeClr val="tx1"/>
                </a:solidFill>
                <a:latin typeface="+mn-lt"/>
                <a:ea typeface="+mn-ea"/>
                <a:cs typeface="+mn-cs"/>
              </a:rPr>
              <a:t>אנרגייה</a:t>
            </a:r>
            <a:r>
              <a:rPr lang="he-IL" sz="1200" b="0" i="0" u="none" strike="noStrike" kern="1200" baseline="0" dirty="0">
                <a:solidFill>
                  <a:schemeClr val="tx1"/>
                </a:solidFill>
                <a:latin typeface="+mn-lt"/>
                <a:ea typeface="+mn-ea"/>
                <a:cs typeface="+mn-cs"/>
              </a:rPr>
              <a:t> היא המושג המרכזי שבו עוסק הפרק. המושג </a:t>
            </a:r>
            <a:r>
              <a:rPr lang="he-IL" sz="1200" b="0" i="0" u="none" strike="noStrike" kern="1200" baseline="0" dirty="0" err="1">
                <a:solidFill>
                  <a:schemeClr val="tx1"/>
                </a:solidFill>
                <a:latin typeface="+mn-lt"/>
                <a:ea typeface="+mn-ea"/>
                <a:cs typeface="+mn-cs"/>
              </a:rPr>
              <a:t>אנרגייה</a:t>
            </a:r>
            <a:r>
              <a:rPr lang="he-IL" sz="1200" b="0" i="0" u="none" strike="noStrike" kern="1200" baseline="0" dirty="0">
                <a:solidFill>
                  <a:schemeClr val="tx1"/>
                </a:solidFill>
                <a:latin typeface="+mn-lt"/>
                <a:ea typeface="+mn-ea"/>
                <a:cs typeface="+mn-cs"/>
              </a:rPr>
              <a:t> מוצג ברמה התופעתית בלבד בהקשר להתרחשותם של פעולות ותהליכים בסביבה. הפרק מציג את תלותו של האדם </a:t>
            </a:r>
            <a:r>
              <a:rPr lang="he-IL" sz="1200" b="0" i="0" u="none" strike="noStrike" kern="1200" baseline="0" dirty="0" err="1">
                <a:solidFill>
                  <a:schemeClr val="tx1"/>
                </a:solidFill>
                <a:latin typeface="+mn-lt"/>
                <a:ea typeface="+mn-ea"/>
                <a:cs typeface="+mn-cs"/>
              </a:rPr>
              <a:t>באנרגייה</a:t>
            </a:r>
            <a:r>
              <a:rPr lang="he-IL" sz="1200" b="0" i="0" u="none" strike="noStrike" kern="1200" baseline="0" dirty="0">
                <a:solidFill>
                  <a:schemeClr val="tx1"/>
                </a:solidFill>
                <a:latin typeface="+mn-lt"/>
                <a:ea typeface="+mn-ea"/>
                <a:cs typeface="+mn-cs"/>
              </a:rPr>
              <a:t> משחר ההיסטוריה. ללא </a:t>
            </a:r>
            <a:r>
              <a:rPr lang="he-IL" sz="1200" b="0" i="0" u="none" strike="noStrike" kern="1200" baseline="0" dirty="0" err="1">
                <a:solidFill>
                  <a:schemeClr val="tx1"/>
                </a:solidFill>
                <a:latin typeface="+mn-lt"/>
                <a:ea typeface="+mn-ea"/>
                <a:cs typeface="+mn-cs"/>
              </a:rPr>
              <a:t>אנרגייה</a:t>
            </a:r>
            <a:r>
              <a:rPr lang="he-IL" sz="1200" b="0" i="0" u="none" strike="noStrike" kern="1200" baseline="0" dirty="0">
                <a:solidFill>
                  <a:schemeClr val="tx1"/>
                </a:solidFill>
                <a:latin typeface="+mn-lt"/>
                <a:ea typeface="+mn-ea"/>
                <a:cs typeface="+mn-cs"/>
              </a:rPr>
              <a:t> אי אפשר לקיים את תהליכי החיים ואי אפשר לתפקד בסביבה, בחברה ובתרבות. בני האדם מנצלים לצרכיהם השונים מקורות </a:t>
            </a:r>
            <a:r>
              <a:rPr lang="he-IL" sz="1200" b="0" i="0" u="none" strike="noStrike" kern="1200" baseline="0" dirty="0" err="1">
                <a:solidFill>
                  <a:schemeClr val="tx1"/>
                </a:solidFill>
                <a:latin typeface="+mn-lt"/>
                <a:ea typeface="+mn-ea"/>
                <a:cs typeface="+mn-cs"/>
              </a:rPr>
              <a:t>אנרגייה</a:t>
            </a:r>
            <a:r>
              <a:rPr lang="he-IL" sz="1200" b="0" i="0" u="none" strike="noStrike" kern="1200" baseline="0" dirty="0">
                <a:solidFill>
                  <a:schemeClr val="tx1"/>
                </a:solidFill>
                <a:latin typeface="+mn-lt"/>
                <a:ea typeface="+mn-ea"/>
                <a:cs typeface="+mn-cs"/>
              </a:rPr>
              <a:t> טבעיים (חיים ושאינם חיים)באמצעות המרות </a:t>
            </a:r>
            <a:r>
              <a:rPr lang="he-IL" sz="1200" b="0" i="0" u="none" strike="noStrike" kern="1200" baseline="0" dirty="0" err="1">
                <a:solidFill>
                  <a:schemeClr val="tx1"/>
                </a:solidFill>
                <a:latin typeface="+mn-lt"/>
                <a:ea typeface="+mn-ea"/>
                <a:cs typeface="+mn-cs"/>
              </a:rPr>
              <a:t>אנרגייה</a:t>
            </a:r>
            <a:r>
              <a:rPr lang="he-IL" sz="1200" b="0" i="0" u="none" strike="noStrike" kern="1200" baseline="0" dirty="0">
                <a:solidFill>
                  <a:schemeClr val="tx1"/>
                </a:solidFill>
                <a:latin typeface="+mn-lt"/>
                <a:ea typeface="+mn-ea"/>
                <a:cs typeface="+mn-cs"/>
              </a:rPr>
              <a:t> מסוג לסוג ומעברי </a:t>
            </a:r>
            <a:r>
              <a:rPr lang="he-IL" sz="1200" b="0" i="0" u="none" strike="noStrike" kern="1200" baseline="0" dirty="0" err="1">
                <a:solidFill>
                  <a:schemeClr val="tx1"/>
                </a:solidFill>
                <a:latin typeface="+mn-lt"/>
                <a:ea typeface="+mn-ea"/>
                <a:cs typeface="+mn-cs"/>
              </a:rPr>
              <a:t>אנרגייה</a:t>
            </a:r>
            <a:r>
              <a:rPr lang="he-IL" sz="1200" b="0" i="0" u="none" strike="noStrike" kern="1200" baseline="0" dirty="0">
                <a:solidFill>
                  <a:schemeClr val="tx1"/>
                </a:solidFill>
                <a:latin typeface="+mn-lt"/>
                <a:ea typeface="+mn-ea"/>
                <a:cs typeface="+mn-cs"/>
              </a:rPr>
              <a:t> מגוף לגוף. כמו כן, הפרק עוסק במקורות </a:t>
            </a:r>
            <a:r>
              <a:rPr lang="he-IL" sz="1200" b="0" i="0" u="none" strike="noStrike" kern="1200" baseline="0" dirty="0" err="1">
                <a:solidFill>
                  <a:schemeClr val="tx1"/>
                </a:solidFill>
                <a:latin typeface="+mn-lt"/>
                <a:ea typeface="+mn-ea"/>
                <a:cs typeface="+mn-cs"/>
              </a:rPr>
              <a:t>אנרגייה</a:t>
            </a:r>
            <a:r>
              <a:rPr lang="he-IL" sz="1200" b="0" i="0" u="none" strike="noStrike" kern="1200" baseline="0" dirty="0">
                <a:solidFill>
                  <a:schemeClr val="tx1"/>
                </a:solidFill>
                <a:latin typeface="+mn-lt"/>
                <a:ea typeface="+mn-ea"/>
                <a:cs typeface="+mn-cs"/>
              </a:rPr>
              <a:t> מתחדשים ומתכלים ובהבנת ההשלכות החברתיות והסביבתיות שיש לשימוש בהם על ידי בני האדם.</a:t>
            </a:r>
          </a:p>
          <a:p>
            <a:endParaRPr lang="he-IL" sz="1200" b="0" i="0" u="none" strike="noStrike" kern="1200" baseline="0" dirty="0">
              <a:solidFill>
                <a:schemeClr val="tx1"/>
              </a:solidFill>
              <a:latin typeface="+mn-lt"/>
              <a:ea typeface="+mn-ea"/>
              <a:cs typeface="+mn-cs"/>
            </a:endParaRPr>
          </a:p>
        </p:txBody>
      </p:sp>
      <p:sp>
        <p:nvSpPr>
          <p:cNvPr id="4" name="מציין מיקום של מספר שקופית 3"/>
          <p:cNvSpPr>
            <a:spLocks noGrp="1"/>
          </p:cNvSpPr>
          <p:nvPr>
            <p:ph type="sldNum" sz="quarter" idx="5"/>
          </p:nvPr>
        </p:nvSpPr>
        <p:spPr/>
        <p:txBody>
          <a:bodyPr/>
          <a:lstStyle/>
          <a:p>
            <a:fld id="{5C141672-209E-46FC-8F06-E5038765DD79}" type="slidenum">
              <a:rPr lang="he-IL" smtClean="0"/>
              <a:t>5</a:t>
            </a:fld>
            <a:endParaRPr lang="he-IL"/>
          </a:p>
        </p:txBody>
      </p:sp>
    </p:spTree>
    <p:extLst>
      <p:ext uri="{BB962C8B-B14F-4D97-AF65-F5344CB8AC3E}">
        <p14:creationId xmlns:p14="http://schemas.microsoft.com/office/powerpoint/2010/main" val="5249804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sz="1200" b="0" i="0" u="none" strike="noStrike" kern="1200" baseline="0" dirty="0">
                <a:solidFill>
                  <a:schemeClr val="tx1"/>
                </a:solidFill>
                <a:latin typeface="+mn-lt"/>
                <a:ea typeface="+mn-ea"/>
                <a:cs typeface="+mn-cs"/>
              </a:rPr>
              <a:t>המשימה נפתחת בחשיפת תפיסות ביחס למושג </a:t>
            </a:r>
            <a:r>
              <a:rPr lang="he-IL" sz="1200" b="0" i="0" u="none" strike="noStrike" kern="1200" baseline="0" dirty="0" err="1">
                <a:solidFill>
                  <a:schemeClr val="tx1"/>
                </a:solidFill>
                <a:latin typeface="+mn-lt"/>
                <a:ea typeface="+mn-ea"/>
                <a:cs typeface="+mn-cs"/>
              </a:rPr>
              <a:t>אנרגייה</a:t>
            </a:r>
            <a:r>
              <a:rPr lang="he-IL" sz="1200" b="0" i="0" u="none" strike="noStrike" kern="1200" baseline="0" dirty="0">
                <a:solidFill>
                  <a:schemeClr val="tx1"/>
                </a:solidFill>
                <a:latin typeface="+mn-lt"/>
                <a:ea typeface="+mn-ea"/>
                <a:cs typeface="+mn-cs"/>
              </a:rPr>
              <a:t> (סעיף 1) התוודעות לתפיסות המוקדמות חשובה לתכנון תהליכי ההוראה-למידה. אחת הדרכים להבניית משמעות מדעית למושג </a:t>
            </a:r>
            <a:r>
              <a:rPr lang="he-IL" sz="1200" b="0" i="0" u="none" strike="noStrike" kern="1200" baseline="0" dirty="0" err="1">
                <a:solidFill>
                  <a:schemeClr val="tx1"/>
                </a:solidFill>
                <a:latin typeface="+mn-lt"/>
                <a:ea typeface="+mn-ea"/>
                <a:cs typeface="+mn-cs"/>
              </a:rPr>
              <a:t>אנרגייה</a:t>
            </a:r>
            <a:r>
              <a:rPr lang="he-IL" sz="1200" b="0" i="0" u="none" strike="noStrike" kern="1200" baseline="0" dirty="0">
                <a:solidFill>
                  <a:schemeClr val="tx1"/>
                </a:solidFill>
                <a:latin typeface="+mn-lt"/>
                <a:ea typeface="+mn-ea"/>
                <a:cs typeface="+mn-cs"/>
              </a:rPr>
              <a:t> היא באמצעות המושג </a:t>
            </a:r>
            <a:r>
              <a:rPr lang="he-IL" sz="1200" b="1" i="0" u="none" strike="noStrike" kern="1200" baseline="0" dirty="0">
                <a:solidFill>
                  <a:schemeClr val="tx1"/>
                </a:solidFill>
                <a:latin typeface="+mn-lt"/>
                <a:ea typeface="+mn-ea"/>
                <a:cs typeface="+mn-cs"/>
              </a:rPr>
              <a:t>התרחשות</a:t>
            </a:r>
            <a:r>
              <a:rPr lang="he-IL" sz="1200" b="0" i="0" u="none" strike="noStrike" kern="1200" baseline="0" dirty="0">
                <a:solidFill>
                  <a:schemeClr val="tx1"/>
                </a:solidFill>
                <a:latin typeface="+mn-lt"/>
                <a:ea typeface="+mn-ea"/>
                <a:cs typeface="+mn-cs"/>
              </a:rPr>
              <a:t>. </a:t>
            </a:r>
            <a:r>
              <a:rPr lang="he-IL" sz="1200" b="0" i="0" u="none" strike="noStrike" kern="1200" baseline="0" dirty="0" err="1">
                <a:solidFill>
                  <a:schemeClr val="tx1"/>
                </a:solidFill>
                <a:latin typeface="+mn-lt"/>
                <a:ea typeface="+mn-ea"/>
                <a:cs typeface="+mn-cs"/>
              </a:rPr>
              <a:t>אנרגייה</a:t>
            </a:r>
            <a:r>
              <a:rPr lang="he-IL" sz="1200" b="0" i="0" u="none" strike="noStrike" kern="1200" baseline="0" dirty="0">
                <a:solidFill>
                  <a:schemeClr val="tx1"/>
                </a:solidFill>
                <a:latin typeface="+mn-lt"/>
                <a:ea typeface="+mn-ea"/>
                <a:cs typeface="+mn-cs"/>
              </a:rPr>
              <a:t> גורמת להתרחשותן של תופעות רבות. למשל, תנועה, תאורה, חימום, גדילה והתפתחות.</a:t>
            </a:r>
          </a:p>
          <a:p>
            <a:endParaRPr lang="he-IL" sz="1200" b="0" i="0" u="none" strike="noStrike" kern="1200" baseline="0" dirty="0">
              <a:solidFill>
                <a:schemeClr val="tx1"/>
              </a:solidFill>
              <a:latin typeface="+mn-lt"/>
              <a:ea typeface="+mn-ea"/>
              <a:cs typeface="+mn-cs"/>
            </a:endParaRPr>
          </a:p>
          <a:p>
            <a:r>
              <a:rPr lang="he-IL" sz="1200" b="0" i="0" u="none" strike="noStrike" kern="1200" baseline="0" dirty="0">
                <a:solidFill>
                  <a:schemeClr val="tx1"/>
                </a:solidFill>
                <a:latin typeface="+mn-lt"/>
                <a:ea typeface="+mn-ea"/>
                <a:cs typeface="+mn-cs"/>
              </a:rPr>
              <a:t> </a:t>
            </a:r>
            <a:endParaRPr lang="he-IL" dirty="0"/>
          </a:p>
        </p:txBody>
      </p:sp>
      <p:sp>
        <p:nvSpPr>
          <p:cNvPr id="4" name="מציין מיקום של מספר שקופית 3"/>
          <p:cNvSpPr>
            <a:spLocks noGrp="1"/>
          </p:cNvSpPr>
          <p:nvPr>
            <p:ph type="sldNum" sz="quarter" idx="5"/>
          </p:nvPr>
        </p:nvSpPr>
        <p:spPr/>
        <p:txBody>
          <a:bodyPr/>
          <a:lstStyle/>
          <a:p>
            <a:fld id="{5C141672-209E-46FC-8F06-E5038765DD79}" type="slidenum">
              <a:rPr lang="he-IL" smtClean="0"/>
              <a:t>6</a:t>
            </a:fld>
            <a:endParaRPr lang="he-IL"/>
          </a:p>
        </p:txBody>
      </p:sp>
    </p:spTree>
    <p:extLst>
      <p:ext uri="{BB962C8B-B14F-4D97-AF65-F5344CB8AC3E}">
        <p14:creationId xmlns:p14="http://schemas.microsoft.com/office/powerpoint/2010/main" val="21859998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sz="1200" b="0" i="0" u="none" strike="noStrike" kern="1200" baseline="0" dirty="0">
                <a:solidFill>
                  <a:schemeClr val="tx1"/>
                </a:solidFill>
                <a:latin typeface="+mn-lt"/>
                <a:ea typeface="+mn-ea"/>
                <a:cs typeface="+mn-cs"/>
              </a:rPr>
              <a:t>  </a:t>
            </a:r>
            <a:endParaRPr lang="he-IL" dirty="0"/>
          </a:p>
        </p:txBody>
      </p:sp>
      <p:sp>
        <p:nvSpPr>
          <p:cNvPr id="4" name="מציין מיקום של מספר שקופית 3"/>
          <p:cNvSpPr>
            <a:spLocks noGrp="1"/>
          </p:cNvSpPr>
          <p:nvPr>
            <p:ph type="sldNum" sz="quarter" idx="5"/>
          </p:nvPr>
        </p:nvSpPr>
        <p:spPr/>
        <p:txBody>
          <a:bodyPr/>
          <a:lstStyle/>
          <a:p>
            <a:fld id="{5C141672-209E-46FC-8F06-E5038765DD79}" type="slidenum">
              <a:rPr lang="he-IL" smtClean="0"/>
              <a:t>7</a:t>
            </a:fld>
            <a:endParaRPr lang="he-IL"/>
          </a:p>
        </p:txBody>
      </p:sp>
    </p:spTree>
    <p:extLst>
      <p:ext uri="{BB962C8B-B14F-4D97-AF65-F5344CB8AC3E}">
        <p14:creationId xmlns:p14="http://schemas.microsoft.com/office/powerpoint/2010/main" val="41136992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לאחר התנסות: התלמידים מתבוננים בתמונות ומציינים את התופעה שמוצגת בכל תמונה לאחר מכן הם קוראים קטעי מידע ועונים על שאלות במטרה להסביר מהי </a:t>
            </a:r>
            <a:r>
              <a:rPr lang="he-IL" dirty="0" err="1"/>
              <a:t>אנרגייה</a:t>
            </a:r>
            <a:r>
              <a:rPr lang="he-IL" dirty="0"/>
              <a:t>.  התובנה העולה בסיכומו של דבר היא ש</a:t>
            </a:r>
            <a:r>
              <a:rPr lang="he-IL" sz="1200" b="0" i="0" u="none" strike="noStrike" kern="1200" baseline="0" dirty="0">
                <a:solidFill>
                  <a:schemeClr val="tx1"/>
                </a:solidFill>
                <a:latin typeface="+mn-lt"/>
                <a:ea typeface="+mn-ea"/>
                <a:cs typeface="+mn-cs"/>
              </a:rPr>
              <a:t>אי אפשר לראות </a:t>
            </a:r>
            <a:r>
              <a:rPr lang="he-IL" sz="1200" b="0" i="0" u="none" strike="noStrike" kern="1200" baseline="0" dirty="0" err="1">
                <a:solidFill>
                  <a:schemeClr val="tx1"/>
                </a:solidFill>
                <a:latin typeface="+mn-lt"/>
                <a:ea typeface="+mn-ea"/>
                <a:cs typeface="+mn-cs"/>
              </a:rPr>
              <a:t>אנרגייה</a:t>
            </a:r>
            <a:r>
              <a:rPr lang="he-IL" sz="1200" b="0" i="0" u="none" strike="noStrike" kern="1200" baseline="0" dirty="0">
                <a:solidFill>
                  <a:schemeClr val="tx1"/>
                </a:solidFill>
                <a:latin typeface="+mn-lt"/>
                <a:ea typeface="+mn-ea"/>
                <a:cs typeface="+mn-cs"/>
              </a:rPr>
              <a:t> או להריח אותה, אך אפשר להסיק על קיומה של </a:t>
            </a:r>
            <a:r>
              <a:rPr lang="he-IL" sz="1200" b="0" i="0" u="none" strike="noStrike" kern="1200" baseline="0" dirty="0" err="1">
                <a:solidFill>
                  <a:schemeClr val="tx1"/>
                </a:solidFill>
                <a:latin typeface="+mn-lt"/>
                <a:ea typeface="+mn-ea"/>
                <a:cs typeface="+mn-cs"/>
              </a:rPr>
              <a:t>אנרגייה</a:t>
            </a:r>
            <a:r>
              <a:rPr lang="he-IL" sz="1200" b="0" i="0" u="none" strike="noStrike" kern="1200" baseline="0" dirty="0">
                <a:solidFill>
                  <a:schemeClr val="tx1"/>
                </a:solidFill>
                <a:latin typeface="+mn-lt"/>
                <a:ea typeface="+mn-ea"/>
                <a:cs typeface="+mn-cs"/>
              </a:rPr>
              <a:t> </a:t>
            </a:r>
            <a:r>
              <a:rPr lang="he-IL" sz="1200" b="1" i="0" u="none" strike="noStrike" kern="1200" baseline="0" dirty="0">
                <a:solidFill>
                  <a:schemeClr val="tx1"/>
                </a:solidFill>
                <a:latin typeface="+mn-lt"/>
                <a:ea typeface="+mn-ea"/>
                <a:cs typeface="+mn-cs"/>
              </a:rPr>
              <a:t>מהתרחשותן של תופעות </a:t>
            </a:r>
            <a:r>
              <a:rPr lang="he-IL" sz="1200" b="0" i="0" u="none" strike="noStrike" kern="1200" baseline="0" dirty="0">
                <a:solidFill>
                  <a:schemeClr val="tx1"/>
                </a:solidFill>
                <a:latin typeface="+mn-lt"/>
                <a:ea typeface="+mn-ea"/>
                <a:cs typeface="+mn-cs"/>
              </a:rPr>
              <a:t>בסביבה הטבעית ובסביבה המלאכותית.</a:t>
            </a:r>
            <a:endParaRPr lang="he-IL" dirty="0"/>
          </a:p>
        </p:txBody>
      </p:sp>
      <p:sp>
        <p:nvSpPr>
          <p:cNvPr id="4" name="מציין מיקום של מספר שקופית 3"/>
          <p:cNvSpPr>
            <a:spLocks noGrp="1"/>
          </p:cNvSpPr>
          <p:nvPr>
            <p:ph type="sldNum" sz="quarter" idx="5"/>
          </p:nvPr>
        </p:nvSpPr>
        <p:spPr/>
        <p:txBody>
          <a:bodyPr/>
          <a:lstStyle/>
          <a:p>
            <a:fld id="{5C141672-209E-46FC-8F06-E5038765DD79}" type="slidenum">
              <a:rPr lang="he-IL" smtClean="0"/>
              <a:t>8</a:t>
            </a:fld>
            <a:endParaRPr lang="he-IL"/>
          </a:p>
        </p:txBody>
      </p:sp>
    </p:spTree>
    <p:extLst>
      <p:ext uri="{BB962C8B-B14F-4D97-AF65-F5344CB8AC3E}">
        <p14:creationId xmlns:p14="http://schemas.microsoft.com/office/powerpoint/2010/main" val="25192995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a:p>
            <a:r>
              <a:rPr lang="he-IL" dirty="0"/>
              <a:t>לאחר מיון רשימת השימושים לשתי קבוצות, לשימוש יצורים חיים ובכללם בני האדם ולשימוש לקידום הבריאות ולשיפור איכות החיים של בני האדם, מסיקים מסקנה </a:t>
            </a:r>
            <a:r>
              <a:rPr lang="he-IL" sz="1200" b="0" i="0" u="none" strike="noStrike" kern="1200" baseline="0" dirty="0">
                <a:solidFill>
                  <a:schemeClr val="tx1"/>
                </a:solidFill>
                <a:latin typeface="+mn-lt"/>
                <a:ea typeface="+mn-ea"/>
                <a:cs typeface="+mn-cs"/>
              </a:rPr>
              <a:t>כללית מהמידע שהקבוצה ארגנה בטבלה. המסקנה היא </a:t>
            </a:r>
            <a:r>
              <a:rPr lang="he-IL" dirty="0"/>
              <a:t>אנרגיה היא תנאי בסיסי לקיום תהליכי חיים של יצורים חיים ולשיפור איכות החיים האנושית. ללא </a:t>
            </a:r>
            <a:r>
              <a:rPr lang="he-IL" dirty="0" err="1"/>
              <a:t>אנרגייה</a:t>
            </a:r>
            <a:r>
              <a:rPr lang="he-IL" dirty="0"/>
              <a:t> יצורים חיים ובכללם בני האדם לא יכולים להתקיים. </a:t>
            </a:r>
            <a:r>
              <a:rPr lang="he-IL" sz="1200" b="0" i="0" u="none" strike="noStrike" kern="1200" baseline="0" dirty="0">
                <a:solidFill>
                  <a:schemeClr val="tx1"/>
                </a:solidFill>
                <a:latin typeface="+mn-lt"/>
                <a:ea typeface="+mn-ea"/>
                <a:cs typeface="+mn-cs"/>
              </a:rPr>
              <a:t>אנרגייה דרושה לקיומן של התרחשויות בסביבה )תופעות, פעולות ותהליכים); יצורים חיים (צמחים, בעלי חיים ובכללם בני האדם) </a:t>
            </a:r>
            <a:r>
              <a:rPr lang="he-IL" sz="1200" b="0" i="0" u="none" strike="noStrike" kern="1200" baseline="0" dirty="0" err="1">
                <a:solidFill>
                  <a:schemeClr val="tx1"/>
                </a:solidFill>
                <a:latin typeface="+mn-lt"/>
                <a:ea typeface="+mn-ea"/>
                <a:cs typeface="+mn-cs"/>
              </a:rPr>
              <a:t>קוקים</a:t>
            </a:r>
            <a:r>
              <a:rPr lang="he-IL" sz="1200" b="0" i="0" u="none" strike="noStrike" kern="1200" baseline="0" dirty="0">
                <a:solidFill>
                  <a:schemeClr val="tx1"/>
                </a:solidFill>
                <a:latin typeface="+mn-lt"/>
                <a:ea typeface="+mn-ea"/>
                <a:cs typeface="+mn-cs"/>
              </a:rPr>
              <a:t> לאנרגייה כדי להתקיים בסביבה ולפעול בה.</a:t>
            </a:r>
            <a:endParaRPr lang="he-IL" dirty="0"/>
          </a:p>
          <a:p>
            <a:r>
              <a:rPr lang="he-IL" dirty="0"/>
              <a:t> </a:t>
            </a:r>
          </a:p>
        </p:txBody>
      </p:sp>
      <p:sp>
        <p:nvSpPr>
          <p:cNvPr id="4" name="מציין מיקום של מספר שקופית 3"/>
          <p:cNvSpPr>
            <a:spLocks noGrp="1"/>
          </p:cNvSpPr>
          <p:nvPr>
            <p:ph type="sldNum" sz="quarter" idx="5"/>
          </p:nvPr>
        </p:nvSpPr>
        <p:spPr/>
        <p:txBody>
          <a:bodyPr/>
          <a:lstStyle/>
          <a:p>
            <a:fld id="{5C141672-209E-46FC-8F06-E5038765DD79}" type="slidenum">
              <a:rPr lang="he-IL" smtClean="0"/>
              <a:t>9</a:t>
            </a:fld>
            <a:endParaRPr lang="he-IL"/>
          </a:p>
        </p:txBody>
      </p:sp>
    </p:spTree>
    <p:extLst>
      <p:ext uri="{BB962C8B-B14F-4D97-AF65-F5344CB8AC3E}">
        <p14:creationId xmlns:p14="http://schemas.microsoft.com/office/powerpoint/2010/main" val="5184994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התלמידים אמורים לדחות או להצדיק את הטענה </a:t>
            </a:r>
            <a:r>
              <a:rPr lang="he-IL" b="1" dirty="0"/>
              <a:t>בלי אנרגיה אי אפשר </a:t>
            </a:r>
            <a:r>
              <a:rPr lang="he-IL" sz="1200" b="0" i="0" u="none" strike="noStrike" kern="1200" baseline="0" dirty="0">
                <a:solidFill>
                  <a:schemeClr val="tx1"/>
                </a:solidFill>
                <a:latin typeface="+mn-lt"/>
                <a:ea typeface="+mn-ea"/>
                <a:cs typeface="+mn-cs"/>
              </a:rPr>
              <a:t>בעזרת נימוקים.(ראיות או הסבר)</a:t>
            </a:r>
            <a:endParaRPr lang="he-IL" dirty="0"/>
          </a:p>
          <a:p>
            <a:r>
              <a:rPr lang="he-IL" dirty="0"/>
              <a:t>חשוב להזכיר לתלמידים את מיומנויות הטיעון. המטרה של הטיעון היא לשכנע בצדקת הטענה או לדחות אותה. את הטענה מצדיקים באמצעות ראיות (עובדות) ו/או הסברים.</a:t>
            </a:r>
          </a:p>
          <a:p>
            <a:r>
              <a:rPr lang="he-IL" dirty="0"/>
              <a:t>טיעון=</a:t>
            </a:r>
            <a:r>
              <a:rPr lang="he-IL" dirty="0" err="1"/>
              <a:t>טענה+נימוקים</a:t>
            </a:r>
            <a:r>
              <a:rPr lang="he-IL" dirty="0"/>
              <a:t> מבוססי ראיות (עובדות) או הסבר</a:t>
            </a:r>
          </a:p>
        </p:txBody>
      </p:sp>
      <p:sp>
        <p:nvSpPr>
          <p:cNvPr id="4" name="מציין מיקום של מספר שקופית 3"/>
          <p:cNvSpPr>
            <a:spLocks noGrp="1"/>
          </p:cNvSpPr>
          <p:nvPr>
            <p:ph type="sldNum" sz="quarter" idx="5"/>
          </p:nvPr>
        </p:nvSpPr>
        <p:spPr/>
        <p:txBody>
          <a:bodyPr/>
          <a:lstStyle/>
          <a:p>
            <a:fld id="{5C141672-209E-46FC-8F06-E5038765DD79}" type="slidenum">
              <a:rPr lang="he-IL" smtClean="0"/>
              <a:t>10</a:t>
            </a:fld>
            <a:endParaRPr lang="he-IL"/>
          </a:p>
        </p:txBody>
      </p:sp>
    </p:spTree>
    <p:extLst>
      <p:ext uri="{BB962C8B-B14F-4D97-AF65-F5344CB8AC3E}">
        <p14:creationId xmlns:p14="http://schemas.microsoft.com/office/powerpoint/2010/main" val="17587193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התלמידים מבצעים את ארבע ההתנסויות ומזהים את סוג </a:t>
            </a:r>
            <a:r>
              <a:rPr lang="he-IL" dirty="0" err="1"/>
              <a:t>האנרגייה</a:t>
            </a:r>
            <a:r>
              <a:rPr lang="he-IL" dirty="0"/>
              <a:t> שגרם להתרחשות (לנורה להאיר, לקולות שנקלטו </a:t>
            </a:r>
            <a:r>
              <a:rPr lang="he-IL" dirty="0" err="1"/>
              <a:t>באזניים</a:t>
            </a:r>
            <a:r>
              <a:rPr lang="he-IL" dirty="0"/>
              <a:t>, לבעירת נר, לשבשבת להסתובב).</a:t>
            </a:r>
          </a:p>
          <a:p>
            <a:r>
              <a:rPr lang="he-IL" sz="1200" b="1" i="0" u="none" strike="noStrike" kern="1200" baseline="0" dirty="0">
                <a:solidFill>
                  <a:schemeClr val="tx1"/>
                </a:solidFill>
                <a:latin typeface="+mn-lt"/>
                <a:ea typeface="+mn-ea"/>
                <a:cs typeface="+mn-cs"/>
              </a:rPr>
              <a:t> </a:t>
            </a:r>
            <a:endParaRPr lang="he-IL" dirty="0"/>
          </a:p>
        </p:txBody>
      </p:sp>
      <p:sp>
        <p:nvSpPr>
          <p:cNvPr id="4" name="מציין מיקום של מספר שקופית 3"/>
          <p:cNvSpPr>
            <a:spLocks noGrp="1"/>
          </p:cNvSpPr>
          <p:nvPr>
            <p:ph type="sldNum" sz="quarter" idx="5"/>
          </p:nvPr>
        </p:nvSpPr>
        <p:spPr/>
        <p:txBody>
          <a:bodyPr/>
          <a:lstStyle/>
          <a:p>
            <a:fld id="{5C141672-209E-46FC-8F06-E5038765DD79}" type="slidenum">
              <a:rPr lang="he-IL" smtClean="0"/>
              <a:t>11</a:t>
            </a:fld>
            <a:endParaRPr lang="he-IL"/>
          </a:p>
        </p:txBody>
      </p:sp>
    </p:spTree>
    <p:extLst>
      <p:ext uri="{BB962C8B-B14F-4D97-AF65-F5344CB8AC3E}">
        <p14:creationId xmlns:p14="http://schemas.microsoft.com/office/powerpoint/2010/main" val="28932455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sz="1200" b="0" i="0" u="none" strike="noStrike" kern="1200" baseline="0" dirty="0">
                <a:solidFill>
                  <a:schemeClr val="tx1"/>
                </a:solidFill>
                <a:latin typeface="+mn-lt"/>
                <a:ea typeface="+mn-ea"/>
                <a:cs typeface="+mn-cs"/>
              </a:rPr>
              <a:t>בחלק ב של המשימה נערכת המשגה של סוגי </a:t>
            </a:r>
            <a:r>
              <a:rPr lang="he-IL" sz="1200" b="0" i="0" u="none" strike="noStrike" kern="1200" baseline="0" dirty="0" err="1">
                <a:solidFill>
                  <a:schemeClr val="tx1"/>
                </a:solidFill>
                <a:latin typeface="+mn-lt"/>
                <a:ea typeface="+mn-ea"/>
                <a:cs typeface="+mn-cs"/>
              </a:rPr>
              <a:t>האנרגייה</a:t>
            </a:r>
            <a:r>
              <a:rPr lang="he-IL" sz="1200" b="0" i="0" u="none" strike="noStrike" kern="1200" baseline="0" dirty="0">
                <a:solidFill>
                  <a:schemeClr val="tx1"/>
                </a:solidFill>
                <a:latin typeface="+mn-lt"/>
                <a:ea typeface="+mn-ea"/>
                <a:cs typeface="+mn-cs"/>
              </a:rPr>
              <a:t>. התלמידים והתלמידות יוכלו לבדוק את התשובות לשאלות בחלק א בעזרת קטעי המידע שמוצגים בחלק ב של המשימה.</a:t>
            </a:r>
            <a:endParaRPr lang="he-IL" dirty="0"/>
          </a:p>
        </p:txBody>
      </p:sp>
      <p:sp>
        <p:nvSpPr>
          <p:cNvPr id="4" name="מציין מיקום של מספר שקופית 3"/>
          <p:cNvSpPr>
            <a:spLocks noGrp="1"/>
          </p:cNvSpPr>
          <p:nvPr>
            <p:ph type="sldNum" sz="quarter" idx="5"/>
          </p:nvPr>
        </p:nvSpPr>
        <p:spPr/>
        <p:txBody>
          <a:bodyPr/>
          <a:lstStyle/>
          <a:p>
            <a:fld id="{5C141672-209E-46FC-8F06-E5038765DD79}" type="slidenum">
              <a:rPr lang="he-IL" smtClean="0"/>
              <a:t>12</a:t>
            </a:fld>
            <a:endParaRPr lang="he-IL"/>
          </a:p>
        </p:txBody>
      </p:sp>
    </p:spTree>
    <p:extLst>
      <p:ext uri="{BB962C8B-B14F-4D97-AF65-F5344CB8AC3E}">
        <p14:creationId xmlns:p14="http://schemas.microsoft.com/office/powerpoint/2010/main" val="41326896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8C1E46-A841-FCD0-25E9-6ED8E909B208}"/>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10D2835C-2D7A-D129-8C84-36250B01D42F}"/>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8077E927-E51C-9540-2FE0-1F99F96B226D}"/>
              </a:ext>
            </a:extLst>
          </p:cNvPr>
          <p:cNvSpPr>
            <a:spLocks noGrp="1"/>
          </p:cNvSpPr>
          <p:nvPr>
            <p:ph type="body" idx="1"/>
          </p:nvPr>
        </p:nvSpPr>
        <p:spPr/>
        <p:txBody>
          <a:bodyPr/>
          <a:lstStyle/>
          <a:p>
            <a:r>
              <a:rPr lang="he-IL" sz="1200" b="0" i="0" u="none" strike="noStrike" kern="1200" baseline="0" dirty="0">
                <a:solidFill>
                  <a:schemeClr val="tx1"/>
                </a:solidFill>
                <a:latin typeface="+mn-lt"/>
                <a:ea typeface="+mn-ea"/>
                <a:cs typeface="+mn-cs"/>
              </a:rPr>
              <a:t>המשך חלק ב של המשימה נערכת המשגה של סוגי </a:t>
            </a:r>
            <a:r>
              <a:rPr lang="he-IL" sz="1200" b="0" i="0" u="none" strike="noStrike" kern="1200" baseline="0" dirty="0" err="1">
                <a:solidFill>
                  <a:schemeClr val="tx1"/>
                </a:solidFill>
                <a:latin typeface="+mn-lt"/>
                <a:ea typeface="+mn-ea"/>
                <a:cs typeface="+mn-cs"/>
              </a:rPr>
              <a:t>האנרגייה</a:t>
            </a:r>
            <a:r>
              <a:rPr lang="he-IL" sz="1200" b="0" i="0" u="none" strike="noStrike" kern="1200" baseline="0" dirty="0">
                <a:solidFill>
                  <a:schemeClr val="tx1"/>
                </a:solidFill>
                <a:latin typeface="+mn-lt"/>
                <a:ea typeface="+mn-ea"/>
                <a:cs typeface="+mn-cs"/>
              </a:rPr>
              <a:t>. התלמידים והתלמידות יוכלו לבדוק את התשובות לשאלות בחלק א בעזרת קטעי המידע שמוצגים בחלק ב של המשימה.</a:t>
            </a:r>
          </a:p>
          <a:p>
            <a:r>
              <a:rPr lang="he-IL" sz="1200" b="0" i="0" u="none" strike="noStrike" kern="1200" baseline="0" dirty="0">
                <a:solidFill>
                  <a:schemeClr val="tx1"/>
                </a:solidFill>
                <a:latin typeface="+mn-lt"/>
                <a:ea typeface="+mn-ea"/>
                <a:cs typeface="+mn-cs"/>
              </a:rPr>
              <a:t>קיימים סוגים שונים של אנרגייה, כגון: אנרגיית קרינה - אור, אנרגייה כימית, אנרגיית תנועה, אנרגייה חשמלית, אנרגיית קול וחום; אנרגיה מסוג אחד יכולה להפוך לסוג אחר  (המרת אנרגייה).  אנרגייה יכולה לעבור מגוף אחד לגוף אחר (מעבר אנרגייה)</a:t>
            </a:r>
          </a:p>
        </p:txBody>
      </p:sp>
      <p:sp>
        <p:nvSpPr>
          <p:cNvPr id="4" name="מציין מיקום של מספר שקופית 3">
            <a:extLst>
              <a:ext uri="{FF2B5EF4-FFF2-40B4-BE49-F238E27FC236}">
                <a16:creationId xmlns:a16="http://schemas.microsoft.com/office/drawing/2014/main" id="{772A8097-87BB-CAE0-C23F-BDE02F26C409}"/>
              </a:ext>
            </a:extLst>
          </p:cNvPr>
          <p:cNvSpPr>
            <a:spLocks noGrp="1"/>
          </p:cNvSpPr>
          <p:nvPr>
            <p:ph type="sldNum" sz="quarter" idx="5"/>
          </p:nvPr>
        </p:nvSpPr>
        <p:spPr/>
        <p:txBody>
          <a:bodyPr/>
          <a:lstStyle/>
          <a:p>
            <a:fld id="{5C141672-209E-46FC-8F06-E5038765DD79}" type="slidenum">
              <a:rPr lang="he-IL" smtClean="0"/>
              <a:t>13</a:t>
            </a:fld>
            <a:endParaRPr lang="he-IL"/>
          </a:p>
        </p:txBody>
      </p:sp>
    </p:spTree>
    <p:extLst>
      <p:ext uri="{BB962C8B-B14F-4D97-AF65-F5344CB8AC3E}">
        <p14:creationId xmlns:p14="http://schemas.microsoft.com/office/powerpoint/2010/main" val="15903658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b="1" dirty="0"/>
              <a:t>תשובות לחידות</a:t>
            </a:r>
            <a:r>
              <a:rPr lang="he-IL" dirty="0"/>
              <a:t>: 1. אנרגייה כימית, 2. אנרגיית תנועה,3. אנרגיית אור, 4. אנרגייה חשמלית, 6. אנרגיית קול</a:t>
            </a:r>
          </a:p>
          <a:p>
            <a:endParaRPr lang="he-IL" sz="1200" b="1" i="0" u="none" strike="noStrike" kern="1200" baseline="0" dirty="0">
              <a:solidFill>
                <a:schemeClr val="tx1"/>
              </a:solidFill>
              <a:latin typeface="+mn-lt"/>
              <a:ea typeface="+mn-ea"/>
              <a:cs typeface="+mn-cs"/>
            </a:endParaRPr>
          </a:p>
          <a:p>
            <a:r>
              <a:rPr lang="he-IL" sz="1200" b="1" i="0" u="none" strike="noStrike" kern="1200" baseline="0" dirty="0">
                <a:solidFill>
                  <a:schemeClr val="tx1"/>
                </a:solidFill>
                <a:latin typeface="+mn-lt"/>
                <a:ea typeface="+mn-ea"/>
                <a:cs typeface="+mn-cs"/>
              </a:rPr>
              <a:t> </a:t>
            </a:r>
            <a:endParaRPr lang="he-IL" dirty="0"/>
          </a:p>
        </p:txBody>
      </p:sp>
      <p:sp>
        <p:nvSpPr>
          <p:cNvPr id="4" name="מציין מיקום של מספר שקופית 3"/>
          <p:cNvSpPr>
            <a:spLocks noGrp="1"/>
          </p:cNvSpPr>
          <p:nvPr>
            <p:ph type="sldNum" sz="quarter" idx="5"/>
          </p:nvPr>
        </p:nvSpPr>
        <p:spPr/>
        <p:txBody>
          <a:bodyPr/>
          <a:lstStyle/>
          <a:p>
            <a:fld id="{5C141672-209E-46FC-8F06-E5038765DD79}" type="slidenum">
              <a:rPr lang="he-IL" smtClean="0"/>
              <a:t>14</a:t>
            </a:fld>
            <a:endParaRPr lang="he-IL"/>
          </a:p>
        </p:txBody>
      </p:sp>
    </p:spTree>
    <p:extLst>
      <p:ext uri="{BB962C8B-B14F-4D97-AF65-F5344CB8AC3E}">
        <p14:creationId xmlns:p14="http://schemas.microsoft.com/office/powerpoint/2010/main" val="272111784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התנסות 1: בהתנסות התלמידים חווים את התופעה של מעבר חום מהכוס עם המים החמימים אל השולחן. דוגמאות נוספות של מעברי אנרגייה: מעבר של חום מגופנו אל הכיסא, מעבר של אנרגיית תנועה (מנוע) אל אנרגיית התנועה של הגלגלים, מעבר של אנרגיית התנועה של הרוח אל אנרגיית התנועה של המפרשית.</a:t>
            </a:r>
          </a:p>
        </p:txBody>
      </p:sp>
      <p:sp>
        <p:nvSpPr>
          <p:cNvPr id="4" name="מציין מיקום של מספר שקופית 3"/>
          <p:cNvSpPr>
            <a:spLocks noGrp="1"/>
          </p:cNvSpPr>
          <p:nvPr>
            <p:ph type="sldNum" sz="quarter" idx="5"/>
          </p:nvPr>
        </p:nvSpPr>
        <p:spPr/>
        <p:txBody>
          <a:bodyPr/>
          <a:lstStyle/>
          <a:p>
            <a:fld id="{5C141672-209E-46FC-8F06-E5038765DD79}" type="slidenum">
              <a:rPr lang="he-IL" smtClean="0"/>
              <a:t>15</a:t>
            </a:fld>
            <a:endParaRPr lang="he-IL"/>
          </a:p>
        </p:txBody>
      </p:sp>
    </p:spTree>
    <p:extLst>
      <p:ext uri="{BB962C8B-B14F-4D97-AF65-F5344CB8AC3E}">
        <p14:creationId xmlns:p14="http://schemas.microsoft.com/office/powerpoint/2010/main" val="40284365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בפעילות זו התלמידים מפעילים פנס וצעצועים שונים כדי </a:t>
            </a:r>
            <a:r>
              <a:rPr lang="he-IL" b="1" dirty="0"/>
              <a:t>להבין את תופעת המרת </a:t>
            </a:r>
            <a:r>
              <a:rPr lang="he-IL" b="1" dirty="0" err="1"/>
              <a:t>האנרגייה</a:t>
            </a:r>
            <a:r>
              <a:rPr lang="he-IL" dirty="0"/>
              <a:t>. הם מזהים את סוג </a:t>
            </a:r>
            <a:r>
              <a:rPr lang="he-IL" dirty="0" err="1"/>
              <a:t>האנרגייה</a:t>
            </a:r>
            <a:r>
              <a:rPr lang="he-IL" dirty="0"/>
              <a:t> שמסופקת למערכת (למשל </a:t>
            </a:r>
            <a:r>
              <a:rPr lang="he-IL" dirty="0" err="1"/>
              <a:t>אנרגייה</a:t>
            </a:r>
            <a:r>
              <a:rPr lang="he-IL" dirty="0"/>
              <a:t> חשמלית או אנרגיית תנועה), ואת סוגי </a:t>
            </a:r>
            <a:r>
              <a:rPr lang="he-IL" dirty="0" err="1"/>
              <a:t>האנרגייה</a:t>
            </a:r>
            <a:r>
              <a:rPr lang="he-IL" dirty="0"/>
              <a:t> שמתקבלים בעקבות ההפעלה - אור, קול, תנועה או חום. במהלך ההתנסות התלמידים לומדים </a:t>
            </a:r>
            <a:r>
              <a:rPr lang="he-IL" dirty="0" err="1"/>
              <a:t>שאנרגייה</a:t>
            </a:r>
            <a:r>
              <a:rPr lang="he-IL" dirty="0"/>
              <a:t> </a:t>
            </a:r>
            <a:r>
              <a:rPr lang="he-IL" b="1" dirty="0"/>
              <a:t>אינה נעלמת.</a:t>
            </a:r>
            <a:r>
              <a:rPr lang="he-IL" dirty="0"/>
              <a:t> </a:t>
            </a:r>
            <a:r>
              <a:rPr lang="he-IL" dirty="0" err="1"/>
              <a:t>האנרגייה</a:t>
            </a:r>
            <a:r>
              <a:rPr lang="he-IL" dirty="0"/>
              <a:t> שסיפקנו למערכת עוברת תהליך של </a:t>
            </a:r>
            <a:r>
              <a:rPr lang="he-IL" b="1" dirty="0"/>
              <a:t>המרה</a:t>
            </a:r>
            <a:r>
              <a:rPr lang="he-IL" dirty="0"/>
              <a:t>. </a:t>
            </a:r>
            <a:r>
              <a:rPr lang="he-IL" b="1" dirty="0"/>
              <a:t>בסוף ההתנסות מגיעים להכללה </a:t>
            </a:r>
            <a:r>
              <a:rPr lang="he-IL" dirty="0"/>
              <a:t>המרת אנרגיה היא תהליך שבו </a:t>
            </a:r>
            <a:r>
              <a:rPr lang="he-IL" b="0" dirty="0"/>
              <a:t>אנרגיה עוברת מסוג אחד לסוג אחר.</a:t>
            </a:r>
          </a:p>
          <a:p>
            <a:r>
              <a:rPr lang="he-IL" b="1" dirty="0"/>
              <a:t> </a:t>
            </a:r>
            <a:endParaRPr lang="he-IL" dirty="0"/>
          </a:p>
        </p:txBody>
      </p:sp>
      <p:sp>
        <p:nvSpPr>
          <p:cNvPr id="4" name="מציין מיקום של מספר שקופית 3"/>
          <p:cNvSpPr>
            <a:spLocks noGrp="1"/>
          </p:cNvSpPr>
          <p:nvPr>
            <p:ph type="sldNum" sz="quarter" idx="5"/>
          </p:nvPr>
        </p:nvSpPr>
        <p:spPr/>
        <p:txBody>
          <a:bodyPr/>
          <a:lstStyle/>
          <a:p>
            <a:fld id="{5C141672-209E-46FC-8F06-E5038765DD79}" type="slidenum">
              <a:rPr lang="he-IL" smtClean="0"/>
              <a:t>16</a:t>
            </a:fld>
            <a:endParaRPr lang="he-IL"/>
          </a:p>
        </p:txBody>
      </p:sp>
    </p:spTree>
    <p:extLst>
      <p:ext uri="{BB962C8B-B14F-4D97-AF65-F5344CB8AC3E}">
        <p14:creationId xmlns:p14="http://schemas.microsoft.com/office/powerpoint/2010/main" val="147099566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התלמידים מתבקשים להשלים מידע במודל מסוג תרשים זרימה.</a:t>
            </a:r>
          </a:p>
          <a:p>
            <a:r>
              <a:rPr lang="he-IL" sz="1200" b="1" i="0" u="none" strike="noStrike" kern="1200" baseline="0" dirty="0">
                <a:solidFill>
                  <a:schemeClr val="tx1"/>
                </a:solidFill>
                <a:latin typeface="+mn-lt"/>
                <a:ea typeface="+mn-ea"/>
                <a:cs typeface="+mn-cs"/>
              </a:rPr>
              <a:t> </a:t>
            </a:r>
            <a:endParaRPr lang="he-IL" dirty="0"/>
          </a:p>
        </p:txBody>
      </p:sp>
      <p:sp>
        <p:nvSpPr>
          <p:cNvPr id="4" name="מציין מיקום של מספר שקופית 3"/>
          <p:cNvSpPr>
            <a:spLocks noGrp="1"/>
          </p:cNvSpPr>
          <p:nvPr>
            <p:ph type="sldNum" sz="quarter" idx="5"/>
          </p:nvPr>
        </p:nvSpPr>
        <p:spPr/>
        <p:txBody>
          <a:bodyPr/>
          <a:lstStyle/>
          <a:p>
            <a:fld id="{5C141672-209E-46FC-8F06-E5038765DD79}" type="slidenum">
              <a:rPr lang="he-IL" smtClean="0"/>
              <a:t>17</a:t>
            </a:fld>
            <a:endParaRPr lang="he-IL"/>
          </a:p>
        </p:txBody>
      </p:sp>
    </p:spTree>
    <p:extLst>
      <p:ext uri="{BB962C8B-B14F-4D97-AF65-F5344CB8AC3E}">
        <p14:creationId xmlns:p14="http://schemas.microsoft.com/office/powerpoint/2010/main" val="264541733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בבניית מכונת רוב גולדברג התלמידים מיישמים את עקרונות מעברי אנרגייה והמרות האנרגייה.</a:t>
            </a:r>
            <a:r>
              <a:rPr lang="he-IL" sz="1200" b="0" i="0" u="none" strike="noStrike" kern="1200" baseline="0" dirty="0">
                <a:solidFill>
                  <a:schemeClr val="tx1"/>
                </a:solidFill>
                <a:latin typeface="+mn-lt"/>
                <a:ea typeface="+mn-ea"/>
                <a:cs typeface="+mn-cs"/>
              </a:rPr>
              <a:t> בתכנון המכונה ובבנייתה מיושמים מיומנויות של תהליך התכן ההנדסי כמו הגדרת המטרה והצורך במכונה, העלאת רעיונות ובחירת רעיון מתאים, תכנון מבנה המוצר ודרכי בנייתו והערכת המוצר. מומלץ להיעזר בנווט תהליך התכן ההנדסי שנמצא בנספח של הספר. את התכנון של המכונה ניתן לעשות בכיתה. את משימת הבנייה מומלץ לתת כעבודת בית כדי לאפשר שימוש במגוון חפצים המצויים בבית ולבנות את המכונה על שטח גדול יותר.</a:t>
            </a:r>
          </a:p>
          <a:p>
            <a:endParaRPr lang="he-IL" dirty="0"/>
          </a:p>
          <a:p>
            <a:r>
              <a:rPr lang="he-IL" sz="1200" b="0" i="0" u="none" strike="noStrike" kern="1200" baseline="0" dirty="0">
                <a:solidFill>
                  <a:schemeClr val="tx1"/>
                </a:solidFill>
                <a:latin typeface="+mn-lt"/>
                <a:ea typeface="+mn-ea"/>
                <a:cs typeface="+mn-cs"/>
              </a:rPr>
              <a:t>משימת אתגר: מכונת רוב גולדברג היא מתקן שמבצע פעולה פשוטה באמצעות שרשרת ארוכה ומורכבת של שלבים, כאשר כל שלב מפעיל את השלב הבא בצורה יצירתית ומשעשעת. במכונה כזו מופיעים סוגים שונים של </a:t>
            </a:r>
            <a:r>
              <a:rPr lang="he-IL" sz="1200" b="0" i="0" u="none" strike="noStrike" kern="1200" baseline="0" dirty="0" err="1">
                <a:solidFill>
                  <a:schemeClr val="tx1"/>
                </a:solidFill>
                <a:latin typeface="+mn-lt"/>
                <a:ea typeface="+mn-ea"/>
                <a:cs typeface="+mn-cs"/>
              </a:rPr>
              <a:t>אנרגייה</a:t>
            </a:r>
            <a:r>
              <a:rPr lang="he-IL" sz="1200" b="0" i="0" u="none" strike="noStrike" kern="1200" baseline="0" dirty="0">
                <a:solidFill>
                  <a:schemeClr val="tx1"/>
                </a:solidFill>
                <a:latin typeface="+mn-lt"/>
                <a:ea typeface="+mn-ea"/>
                <a:cs typeface="+mn-cs"/>
              </a:rPr>
              <a:t>: אנרגיית גובה, למשל כדור שמונח גבוה ומוכן להתגלגל; אנרגיית תנועה, כמו כדור מתגלגל או דומינו שנופל; מנופים או קפיצים; אנרגיית קול, אנרגיית אור </a:t>
            </a:r>
            <a:r>
              <a:rPr lang="he-IL" sz="1200" b="0" i="0" u="none" strike="noStrike" kern="1200" baseline="0" dirty="0" err="1">
                <a:solidFill>
                  <a:schemeClr val="tx1"/>
                </a:solidFill>
                <a:latin typeface="+mn-lt"/>
                <a:ea typeface="+mn-ea"/>
                <a:cs typeface="+mn-cs"/>
              </a:rPr>
              <a:t>ואנרגייה</a:t>
            </a:r>
            <a:r>
              <a:rPr lang="he-IL" sz="1200" b="0" i="0" u="none" strike="noStrike" kern="1200" baseline="0" dirty="0">
                <a:solidFill>
                  <a:schemeClr val="tx1"/>
                </a:solidFill>
                <a:latin typeface="+mn-lt"/>
                <a:ea typeface="+mn-ea"/>
                <a:cs typeface="+mn-cs"/>
              </a:rPr>
              <a:t> חשמלית. במהלך פעולת המכונה </a:t>
            </a:r>
            <a:r>
              <a:rPr lang="he-IL" sz="1200" b="0" i="0" u="none" strike="noStrike" kern="1200" baseline="0" dirty="0" err="1">
                <a:solidFill>
                  <a:schemeClr val="tx1"/>
                </a:solidFill>
                <a:latin typeface="+mn-lt"/>
                <a:ea typeface="+mn-ea"/>
                <a:cs typeface="+mn-cs"/>
              </a:rPr>
              <a:t>האנרגייה</a:t>
            </a:r>
            <a:r>
              <a:rPr lang="he-IL" sz="1200" b="0" i="0" u="none" strike="noStrike" kern="1200" baseline="0" dirty="0">
                <a:solidFill>
                  <a:schemeClr val="tx1"/>
                </a:solidFill>
                <a:latin typeface="+mn-lt"/>
                <a:ea typeface="+mn-ea"/>
                <a:cs typeface="+mn-cs"/>
              </a:rPr>
              <a:t> עוברת מגוף אחד לשני, למשל כדור מתגלגל שפוגע בדומינו, והדומינו מפיל מנוף – זהו מעבר אנרגיה שבו אנרגיית התנועה של הכדור עוברת לדומינו. בנוסף לכך מתרחשות גם המרות </a:t>
            </a:r>
            <a:r>
              <a:rPr lang="he-IL" sz="1200" b="0" i="0" u="none" strike="noStrike" kern="1200" baseline="0" dirty="0" err="1">
                <a:solidFill>
                  <a:schemeClr val="tx1"/>
                </a:solidFill>
                <a:latin typeface="+mn-lt"/>
                <a:ea typeface="+mn-ea"/>
                <a:cs typeface="+mn-cs"/>
              </a:rPr>
              <a:t>אנרגייה</a:t>
            </a:r>
            <a:r>
              <a:rPr lang="he-IL" sz="1200" b="0" i="0" u="none" strike="noStrike" kern="1200" baseline="0" dirty="0">
                <a:solidFill>
                  <a:schemeClr val="tx1"/>
                </a:solidFill>
                <a:latin typeface="+mn-lt"/>
                <a:ea typeface="+mn-ea"/>
                <a:cs typeface="+mn-cs"/>
              </a:rPr>
              <a:t>, למשל, אנרגיית גובה הופכת לאנרגיית תנועה כאשר כדור נופל ומתחיל</a:t>
            </a:r>
          </a:p>
          <a:p>
            <a:r>
              <a:rPr lang="he-IL" sz="1200" b="0" i="0" u="none" strike="noStrike" kern="1200" baseline="0" dirty="0">
                <a:solidFill>
                  <a:schemeClr val="tx1"/>
                </a:solidFill>
                <a:latin typeface="+mn-lt"/>
                <a:ea typeface="+mn-ea"/>
                <a:cs typeface="+mn-cs"/>
              </a:rPr>
              <a:t>לנוע </a:t>
            </a:r>
            <a:r>
              <a:rPr lang="he-IL" sz="1200" b="0" i="0" u="none" strike="noStrike" kern="1200" baseline="0" dirty="0" err="1">
                <a:solidFill>
                  <a:schemeClr val="tx1"/>
                </a:solidFill>
                <a:latin typeface="+mn-lt"/>
                <a:ea typeface="+mn-ea"/>
                <a:cs typeface="+mn-cs"/>
              </a:rPr>
              <a:t>ואנרגייה</a:t>
            </a:r>
            <a:r>
              <a:rPr lang="he-IL" sz="1200" b="0" i="0" u="none" strike="noStrike" kern="1200" baseline="0" dirty="0">
                <a:solidFill>
                  <a:schemeClr val="tx1"/>
                </a:solidFill>
                <a:latin typeface="+mn-lt"/>
                <a:ea typeface="+mn-ea"/>
                <a:cs typeface="+mn-cs"/>
              </a:rPr>
              <a:t> חשמלית יכולה להפוך לאנרגיית אור.</a:t>
            </a:r>
          </a:p>
          <a:p>
            <a:endParaRPr lang="he-IL" sz="1200" b="0" i="0" u="none" strike="noStrike" kern="1200" baseline="0" dirty="0">
              <a:solidFill>
                <a:schemeClr val="tx1"/>
              </a:solidFill>
              <a:latin typeface="+mn-lt"/>
              <a:ea typeface="+mn-ea"/>
              <a:cs typeface="+mn-cs"/>
            </a:endParaRPr>
          </a:p>
          <a:p>
            <a:r>
              <a:rPr lang="he-IL" sz="1200" b="0" i="0" u="none" strike="noStrike" kern="1200" baseline="0" dirty="0">
                <a:solidFill>
                  <a:schemeClr val="tx1"/>
                </a:solidFill>
                <a:latin typeface="+mn-lt"/>
                <a:ea typeface="+mn-ea"/>
                <a:cs typeface="+mn-cs"/>
              </a:rPr>
              <a:t>המלצה דידקטית חשובה היא להתחיל בהגדרת פעולה פשוטה שתהיה התוצאה הסופית של המכונה, למשל להפיל כוס או להדליק מנורה. לאחר מכן כדאי לעודד את התלמידים לחשוב על רצף האנרגיות ולזהות בכל שלב איזה סוג </a:t>
            </a:r>
            <a:r>
              <a:rPr lang="he-IL" sz="1200" b="0" i="0" u="none" strike="noStrike" kern="1200" baseline="0" dirty="0" err="1">
                <a:solidFill>
                  <a:schemeClr val="tx1"/>
                </a:solidFill>
                <a:latin typeface="+mn-lt"/>
                <a:ea typeface="+mn-ea"/>
                <a:cs typeface="+mn-cs"/>
              </a:rPr>
              <a:t>אנרגייה</a:t>
            </a:r>
            <a:r>
              <a:rPr lang="he-IL" sz="1200" b="0" i="0" u="none" strike="noStrike" kern="1200" baseline="0" dirty="0">
                <a:solidFill>
                  <a:schemeClr val="tx1"/>
                </a:solidFill>
                <a:latin typeface="+mn-lt"/>
                <a:ea typeface="+mn-ea"/>
                <a:cs typeface="+mn-cs"/>
              </a:rPr>
              <a:t> מופיע ואיך הוא עובר לגוף הבא. במהלך העבודה חשוב לאפשר ניסוי ותיקון, לעודד את התלמידים לנסות, לבדוק, לשנות ולשפר, ולהדגיש את שילוב המושגים המדעיים תוך כדי תהליך. תיעוד התהליך בצילום, סרטון או ציור שבו מסמנים את סוגי </a:t>
            </a:r>
            <a:r>
              <a:rPr lang="he-IL" sz="1200" b="0" i="0" u="none" strike="noStrike" kern="1200" baseline="0" dirty="0" err="1">
                <a:solidFill>
                  <a:schemeClr val="tx1"/>
                </a:solidFill>
                <a:latin typeface="+mn-lt"/>
                <a:ea typeface="+mn-ea"/>
                <a:cs typeface="+mn-cs"/>
              </a:rPr>
              <a:t>האנרגייה</a:t>
            </a:r>
            <a:r>
              <a:rPr lang="he-IL" sz="1200" b="0" i="0" u="none" strike="noStrike" kern="1200" baseline="0" dirty="0">
                <a:solidFill>
                  <a:schemeClr val="tx1"/>
                </a:solidFill>
                <a:latin typeface="+mn-lt"/>
                <a:ea typeface="+mn-ea"/>
                <a:cs typeface="+mn-cs"/>
              </a:rPr>
              <a:t> בכל שלב יעזור לתלמידים לראות בצורה מוחשית את הרצף של ההעברות </a:t>
            </a:r>
            <a:r>
              <a:rPr lang="he-IL" sz="1200" b="0" i="0" u="none" strike="noStrike" kern="1200" baseline="0" dirty="0" err="1">
                <a:solidFill>
                  <a:schemeClr val="tx1"/>
                </a:solidFill>
                <a:latin typeface="+mn-lt"/>
                <a:ea typeface="+mn-ea"/>
                <a:cs typeface="+mn-cs"/>
              </a:rPr>
              <a:t>וההמרות</a:t>
            </a:r>
            <a:r>
              <a:rPr lang="he-IL" sz="1200" b="0" i="0" u="none" strike="noStrike" kern="1200" baseline="0" dirty="0">
                <a:solidFill>
                  <a:schemeClr val="tx1"/>
                </a:solidFill>
                <a:latin typeface="+mn-lt"/>
                <a:ea typeface="+mn-ea"/>
                <a:cs typeface="+mn-cs"/>
              </a:rPr>
              <a:t> של סוגי </a:t>
            </a:r>
            <a:r>
              <a:rPr lang="he-IL" sz="1200" b="0" i="0" u="none" strike="noStrike" kern="1200" baseline="0" dirty="0" err="1">
                <a:solidFill>
                  <a:schemeClr val="tx1"/>
                </a:solidFill>
                <a:latin typeface="+mn-lt"/>
                <a:ea typeface="+mn-ea"/>
                <a:cs typeface="+mn-cs"/>
              </a:rPr>
              <a:t>האנרגייה</a:t>
            </a:r>
            <a:r>
              <a:rPr lang="he-IL" sz="1200" b="0" i="0" u="none" strike="noStrike" kern="1200" baseline="0" dirty="0">
                <a:solidFill>
                  <a:schemeClr val="tx1"/>
                </a:solidFill>
                <a:latin typeface="+mn-lt"/>
                <a:ea typeface="+mn-ea"/>
                <a:cs typeface="+mn-cs"/>
              </a:rPr>
              <a:t>.</a:t>
            </a:r>
          </a:p>
        </p:txBody>
      </p:sp>
      <p:sp>
        <p:nvSpPr>
          <p:cNvPr id="4" name="מציין מיקום של מספר שקופית 3"/>
          <p:cNvSpPr>
            <a:spLocks noGrp="1"/>
          </p:cNvSpPr>
          <p:nvPr>
            <p:ph type="sldNum" sz="quarter" idx="5"/>
          </p:nvPr>
        </p:nvSpPr>
        <p:spPr/>
        <p:txBody>
          <a:bodyPr/>
          <a:lstStyle/>
          <a:p>
            <a:fld id="{5C141672-209E-46FC-8F06-E5038765DD79}" type="slidenum">
              <a:rPr lang="he-IL" smtClean="0"/>
              <a:t>18</a:t>
            </a:fld>
            <a:endParaRPr lang="he-IL"/>
          </a:p>
        </p:txBody>
      </p:sp>
    </p:spTree>
    <p:extLst>
      <p:ext uri="{BB962C8B-B14F-4D97-AF65-F5344CB8AC3E}">
        <p14:creationId xmlns:p14="http://schemas.microsoft.com/office/powerpoint/2010/main" val="88219604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חלק ב עוסק במקורות </a:t>
            </a:r>
            <a:r>
              <a:rPr lang="he-IL" dirty="0" err="1"/>
              <a:t>אנרגייה</a:t>
            </a:r>
            <a:r>
              <a:rPr lang="he-IL" dirty="0"/>
              <a:t> מן הטבע שבהם משתמשים בני האדם וכן במקורות </a:t>
            </a:r>
            <a:r>
              <a:rPr lang="he-IL" dirty="0" err="1"/>
              <a:t>אנרגייה</a:t>
            </a:r>
            <a:r>
              <a:rPr lang="he-IL" dirty="0"/>
              <a:t> מתחדשים ומתכלים.</a:t>
            </a:r>
          </a:p>
        </p:txBody>
      </p:sp>
      <p:sp>
        <p:nvSpPr>
          <p:cNvPr id="4" name="מציין מיקום של מספר שקופית 3"/>
          <p:cNvSpPr>
            <a:spLocks noGrp="1"/>
          </p:cNvSpPr>
          <p:nvPr>
            <p:ph type="sldNum" sz="quarter" idx="5"/>
          </p:nvPr>
        </p:nvSpPr>
        <p:spPr/>
        <p:txBody>
          <a:bodyPr/>
          <a:lstStyle/>
          <a:p>
            <a:fld id="{5C141672-209E-46FC-8F06-E5038765DD79}" type="slidenum">
              <a:rPr lang="he-IL" smtClean="0"/>
              <a:t>19</a:t>
            </a:fld>
            <a:endParaRPr lang="he-IL"/>
          </a:p>
        </p:txBody>
      </p:sp>
    </p:spTree>
    <p:extLst>
      <p:ext uri="{BB962C8B-B14F-4D97-AF65-F5344CB8AC3E}">
        <p14:creationId xmlns:p14="http://schemas.microsoft.com/office/powerpoint/2010/main" val="222684279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he-IL" sz="12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סעיפים לדיון: </a:t>
            </a:r>
            <a:r>
              <a:rPr kumimoji="0" lang="he-IL" sz="1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1. כל מה שנמצא בטבע ובני האדם משתמשים בהם: </a:t>
            </a:r>
            <a:r>
              <a:rPr kumimoji="0" lang="he-IL" sz="1200" b="0" i="0" u="none" strike="noStrike" kern="1200" cap="none" spc="0" normalizeH="0" baseline="0" noProof="0" dirty="0" err="1">
                <a:ln>
                  <a:noFill/>
                </a:ln>
                <a:solidFill>
                  <a:prstClr val="black"/>
                </a:solidFill>
                <a:effectLst/>
                <a:uLnTx/>
                <a:uFillTx/>
                <a:latin typeface="Calibri" panose="020F0502020204030204"/>
                <a:ea typeface="+mn-ea"/>
                <a:cs typeface="Arial" panose="020B0604020202020204" pitchFamily="34" charset="0"/>
              </a:rPr>
              <a:t>אנרגייה</a:t>
            </a:r>
            <a:r>
              <a:rPr kumimoji="0" lang="he-IL" sz="1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 חומרים ויצורים חיים. מקורות </a:t>
            </a:r>
            <a:r>
              <a:rPr kumimoji="0" lang="he-IL" sz="1200" b="0" i="0" u="none" strike="noStrike" kern="1200" cap="none" spc="0" normalizeH="0" baseline="0" noProof="0" dirty="0" err="1">
                <a:ln>
                  <a:noFill/>
                </a:ln>
                <a:solidFill>
                  <a:prstClr val="black"/>
                </a:solidFill>
                <a:effectLst/>
                <a:uLnTx/>
                <a:uFillTx/>
                <a:latin typeface="Calibri" panose="020F0502020204030204"/>
                <a:ea typeface="+mn-ea"/>
                <a:cs typeface="Arial" panose="020B0604020202020204" pitchFamily="34" charset="0"/>
              </a:rPr>
              <a:t>האנרגייה</a:t>
            </a:r>
            <a:r>
              <a:rPr kumimoji="0" lang="he-IL" sz="1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 מצויים בטבע ובני האדם משתמשים בהם, 2. שמש, רוח, מים, חומרי דלק מחצביים, </a:t>
            </a:r>
            <a:r>
              <a:rPr kumimoji="0" lang="he-IL" sz="1200" b="0" i="0" u="none" strike="noStrike" kern="1200" cap="none" spc="0" normalizeH="0" baseline="0" noProof="0" dirty="0" err="1">
                <a:ln>
                  <a:noFill/>
                </a:ln>
                <a:solidFill>
                  <a:prstClr val="black"/>
                </a:solidFill>
                <a:effectLst/>
                <a:uLnTx/>
                <a:uFillTx/>
                <a:latin typeface="Calibri" panose="020F0502020204030204"/>
                <a:ea typeface="+mn-ea"/>
                <a:cs typeface="Arial" panose="020B0604020202020204" pitchFamily="34" charset="0"/>
              </a:rPr>
              <a:t>אנרגייה</a:t>
            </a:r>
            <a:r>
              <a:rPr kumimoji="0" lang="he-IL" sz="1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 גאותרמית. אורניום ומימן הם דוגמאות למקורות </a:t>
            </a:r>
            <a:r>
              <a:rPr kumimoji="0" lang="he-IL" sz="1200" b="0" i="0" u="none" strike="noStrike" kern="1200" cap="none" spc="0" normalizeH="0" baseline="0" noProof="0" dirty="0" err="1">
                <a:ln>
                  <a:noFill/>
                </a:ln>
                <a:solidFill>
                  <a:prstClr val="black"/>
                </a:solidFill>
                <a:effectLst/>
                <a:uLnTx/>
                <a:uFillTx/>
                <a:latin typeface="Calibri" panose="020F0502020204030204"/>
                <a:ea typeface="+mn-ea"/>
                <a:cs typeface="Arial" panose="020B0604020202020204" pitchFamily="34" charset="0"/>
              </a:rPr>
              <a:t>אנרגייה</a:t>
            </a:r>
            <a:r>
              <a:rPr kumimoji="0" lang="he-IL" sz="1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 שאינם חיים ואילו יערות ושרירי בעלי חיים הם מקורות </a:t>
            </a:r>
            <a:r>
              <a:rPr kumimoji="0" lang="he-IL" sz="1200" b="0" i="0" u="none" strike="noStrike" kern="1200" cap="none" spc="0" normalizeH="0" baseline="0" noProof="0" dirty="0" err="1">
                <a:ln>
                  <a:noFill/>
                </a:ln>
                <a:solidFill>
                  <a:prstClr val="black"/>
                </a:solidFill>
                <a:effectLst/>
                <a:uLnTx/>
                <a:uFillTx/>
                <a:latin typeface="Calibri" panose="020F0502020204030204"/>
                <a:ea typeface="+mn-ea"/>
                <a:cs typeface="Arial" panose="020B0604020202020204" pitchFamily="34" charset="0"/>
              </a:rPr>
              <a:t>אנרגייה</a:t>
            </a:r>
            <a:r>
              <a:rPr kumimoji="0" lang="he-IL" sz="1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 שמקורם מיצורים חיים 3. אור, חום, קול, תנועה, כימית, חשמלית, אנרגיית גובה, 4. לא כל מקורות </a:t>
            </a:r>
            <a:r>
              <a:rPr kumimoji="0" lang="he-IL" sz="1200" b="0" i="0" u="none" strike="noStrike" kern="1200" cap="none" spc="0" normalizeH="0" baseline="0" noProof="0" dirty="0" err="1">
                <a:ln>
                  <a:noFill/>
                </a:ln>
                <a:solidFill>
                  <a:prstClr val="black"/>
                </a:solidFill>
                <a:effectLst/>
                <a:uLnTx/>
                <a:uFillTx/>
                <a:latin typeface="Calibri" panose="020F0502020204030204"/>
                <a:ea typeface="+mn-ea"/>
                <a:cs typeface="Arial" panose="020B0604020202020204" pitchFamily="34" charset="0"/>
              </a:rPr>
              <a:t>האנרגייה</a:t>
            </a:r>
            <a:r>
              <a:rPr kumimoji="0" lang="he-IL" sz="1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 זמינים לשימוש, את חומרי הדלק קשה</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he-IL" sz="1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להפיק ממעמקי האדמה, הרוח לא תמיד נושבת בעוצמה במקומות שונים ולא בכל מקום יש מפלי מים וסכרים המאפשרים ניצול זרימה של מים בעוצמה.</a:t>
            </a:r>
          </a:p>
        </p:txBody>
      </p:sp>
      <p:sp>
        <p:nvSpPr>
          <p:cNvPr id="4" name="מציין מיקום של מספר שקופית 3"/>
          <p:cNvSpPr>
            <a:spLocks noGrp="1"/>
          </p:cNvSpPr>
          <p:nvPr>
            <p:ph type="sldNum" sz="quarter" idx="5"/>
          </p:nvPr>
        </p:nvSpPr>
        <p:spPr/>
        <p:txBody>
          <a:bodyPr/>
          <a:lstStyle/>
          <a:p>
            <a:fld id="{5C141672-209E-46FC-8F06-E5038765DD79}" type="slidenum">
              <a:rPr lang="he-IL" smtClean="0"/>
              <a:t>20</a:t>
            </a:fld>
            <a:endParaRPr lang="he-IL"/>
          </a:p>
        </p:txBody>
      </p:sp>
    </p:spTree>
    <p:extLst>
      <p:ext uri="{BB962C8B-B14F-4D97-AF65-F5344CB8AC3E}">
        <p14:creationId xmlns:p14="http://schemas.microsoft.com/office/powerpoint/2010/main" val="383472441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he-IL" sz="1200" b="0" i="0" u="none" strike="noStrike" kern="1200" baseline="0" dirty="0">
                <a:solidFill>
                  <a:schemeClr val="tx1"/>
                </a:solidFill>
                <a:latin typeface="+mn-lt"/>
                <a:ea typeface="+mn-ea"/>
                <a:cs typeface="+mn-cs"/>
              </a:rPr>
              <a:t> מומלץ לערוך שיח לאיתור ידע מוקדם אודות מקורות האנרגייה שהם מכירים.</a:t>
            </a:r>
            <a:endParaRPr lang="he-IL" dirty="0"/>
          </a:p>
        </p:txBody>
      </p:sp>
      <p:sp>
        <p:nvSpPr>
          <p:cNvPr id="4" name="מציין מיקום של מספר שקופית 3"/>
          <p:cNvSpPr>
            <a:spLocks noGrp="1"/>
          </p:cNvSpPr>
          <p:nvPr>
            <p:ph type="sldNum" sz="quarter" idx="5"/>
          </p:nvPr>
        </p:nvSpPr>
        <p:spPr/>
        <p:txBody>
          <a:bodyPr/>
          <a:lstStyle/>
          <a:p>
            <a:fld id="{5C141672-209E-46FC-8F06-E5038765DD79}" type="slidenum">
              <a:rPr lang="he-IL" smtClean="0"/>
              <a:t>21</a:t>
            </a:fld>
            <a:endParaRPr lang="he-IL"/>
          </a:p>
        </p:txBody>
      </p:sp>
    </p:spTree>
    <p:extLst>
      <p:ext uri="{BB962C8B-B14F-4D97-AF65-F5344CB8AC3E}">
        <p14:creationId xmlns:p14="http://schemas.microsoft.com/office/powerpoint/2010/main" val="277272974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מבחינים בין מקורות </a:t>
            </a:r>
            <a:r>
              <a:rPr lang="he-IL" dirty="0" err="1"/>
              <a:t>אנרגייה</a:t>
            </a:r>
            <a:r>
              <a:rPr lang="he-IL" dirty="0"/>
              <a:t> מתחדשים ומתכלים ומביאים דוגמאות לכל סוג. החידות בהמשך הן </a:t>
            </a:r>
            <a:r>
              <a:rPr lang="he-IL" dirty="0" err="1"/>
              <a:t>ישום</a:t>
            </a:r>
            <a:r>
              <a:rPr lang="he-IL" dirty="0"/>
              <a:t> הידע שנרכש.</a:t>
            </a:r>
          </a:p>
        </p:txBody>
      </p:sp>
      <p:sp>
        <p:nvSpPr>
          <p:cNvPr id="4" name="מציין מיקום של מספר שקופית 3"/>
          <p:cNvSpPr>
            <a:spLocks noGrp="1"/>
          </p:cNvSpPr>
          <p:nvPr>
            <p:ph type="sldNum" sz="quarter" idx="5"/>
          </p:nvPr>
        </p:nvSpPr>
        <p:spPr/>
        <p:txBody>
          <a:bodyPr/>
          <a:lstStyle/>
          <a:p>
            <a:fld id="{5C141672-209E-46FC-8F06-E5038765DD79}" type="slidenum">
              <a:rPr lang="he-IL" smtClean="0"/>
              <a:t>22</a:t>
            </a:fld>
            <a:endParaRPr lang="he-IL"/>
          </a:p>
        </p:txBody>
      </p:sp>
    </p:spTree>
    <p:extLst>
      <p:ext uri="{BB962C8B-B14F-4D97-AF65-F5344CB8AC3E}">
        <p14:creationId xmlns:p14="http://schemas.microsoft.com/office/powerpoint/2010/main" val="158890101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השאלות/המשימות שמופיעות בתבנית זו מיועדות לבדיקת ביצועי הבנה ולפיכך יש להן פוטנציאל להערכה מעצבת.</a:t>
            </a:r>
          </a:p>
          <a:p>
            <a:r>
              <a:rPr lang="he-IL" dirty="0"/>
              <a:t>בניגוד להערכה מסכמת שהיא הערכה לצורך סיכום שלב הלמידה. הערכה מעצבת היא הערכה שבמסגרתה קיים משוב מתמיד ומתחולל תהליך למידה מתמשך.</a:t>
            </a:r>
          </a:p>
          <a:p>
            <a:endParaRPr lang="he-IL" dirty="0"/>
          </a:p>
        </p:txBody>
      </p:sp>
      <p:sp>
        <p:nvSpPr>
          <p:cNvPr id="4" name="מציין מיקום של מספר שקופית 3"/>
          <p:cNvSpPr>
            <a:spLocks noGrp="1"/>
          </p:cNvSpPr>
          <p:nvPr>
            <p:ph type="sldNum" sz="quarter" idx="5"/>
          </p:nvPr>
        </p:nvSpPr>
        <p:spPr/>
        <p:txBody>
          <a:bodyPr/>
          <a:lstStyle/>
          <a:p>
            <a:fld id="{5C141672-209E-46FC-8F06-E5038765DD79}" type="slidenum">
              <a:rPr lang="he-IL" smtClean="0"/>
              <a:t>23</a:t>
            </a:fld>
            <a:endParaRPr lang="he-IL"/>
          </a:p>
        </p:txBody>
      </p:sp>
    </p:spTree>
    <p:extLst>
      <p:ext uri="{BB962C8B-B14F-4D97-AF65-F5344CB8AC3E}">
        <p14:creationId xmlns:p14="http://schemas.microsoft.com/office/powerpoint/2010/main" val="1522905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משלימים מילים חסרות במשפטים.</a:t>
            </a:r>
          </a:p>
          <a:p>
            <a:r>
              <a:rPr lang="he-IL" dirty="0"/>
              <a:t>מחברים שאלות למשפטי הסיכום ולהפך שואלים שאלות ומחפשים את התשובות לשאלות.</a:t>
            </a:r>
          </a:p>
          <a:p>
            <a:endParaRPr lang="he-IL" dirty="0"/>
          </a:p>
        </p:txBody>
      </p:sp>
      <p:sp>
        <p:nvSpPr>
          <p:cNvPr id="4" name="מציין מיקום של מספר שקופית 3"/>
          <p:cNvSpPr>
            <a:spLocks noGrp="1"/>
          </p:cNvSpPr>
          <p:nvPr>
            <p:ph type="sldNum" sz="quarter" idx="5"/>
          </p:nvPr>
        </p:nvSpPr>
        <p:spPr/>
        <p:txBody>
          <a:bodyPr/>
          <a:lstStyle/>
          <a:p>
            <a:fld id="{5C141672-209E-46FC-8F06-E5038765DD79}" type="slidenum">
              <a:rPr lang="he-IL" smtClean="0"/>
              <a:t>24</a:t>
            </a:fld>
            <a:endParaRPr lang="he-IL"/>
          </a:p>
        </p:txBody>
      </p:sp>
    </p:spTree>
    <p:extLst>
      <p:ext uri="{BB962C8B-B14F-4D97-AF65-F5344CB8AC3E}">
        <p14:creationId xmlns:p14="http://schemas.microsoft.com/office/powerpoint/2010/main" val="27803800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המשך השלמת מילים במשפטים מסכמים את הרעיונות המרכזיים שבפרק.</a:t>
            </a:r>
          </a:p>
        </p:txBody>
      </p:sp>
      <p:sp>
        <p:nvSpPr>
          <p:cNvPr id="4" name="מציין מיקום של מספר שקופית 3"/>
          <p:cNvSpPr>
            <a:spLocks noGrp="1"/>
          </p:cNvSpPr>
          <p:nvPr>
            <p:ph type="sldNum" sz="quarter" idx="5"/>
          </p:nvPr>
        </p:nvSpPr>
        <p:spPr/>
        <p:txBody>
          <a:bodyPr/>
          <a:lstStyle/>
          <a:p>
            <a:fld id="{5C141672-209E-46FC-8F06-E5038765DD79}" type="slidenum">
              <a:rPr lang="he-IL" smtClean="0"/>
              <a:t>25</a:t>
            </a:fld>
            <a:endParaRPr lang="he-IL"/>
          </a:p>
        </p:txBody>
      </p:sp>
    </p:spTree>
    <p:extLst>
      <p:ext uri="{BB962C8B-B14F-4D97-AF65-F5344CB8AC3E}">
        <p14:creationId xmlns:p14="http://schemas.microsoft.com/office/powerpoint/2010/main" val="174406341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לסיכום הפרק אפשר לבקש מהתלמידים להביא דוגמאות למשימות שבעזרתן אפשר השתמשנו במיומנויות שמוצגות.</a:t>
            </a:r>
          </a:p>
          <a:p>
            <a:r>
              <a:rPr lang="he-IL" dirty="0"/>
              <a:t>לדוגמה: באיזו משימה שרטטנו מודלים מסוג תרשים זרימה?</a:t>
            </a:r>
          </a:p>
          <a:p>
            <a:r>
              <a:rPr lang="he-IL" dirty="0"/>
              <a:t> </a:t>
            </a:r>
          </a:p>
        </p:txBody>
      </p:sp>
      <p:sp>
        <p:nvSpPr>
          <p:cNvPr id="4" name="מציין מיקום של מספר שקופית 3"/>
          <p:cNvSpPr>
            <a:spLocks noGrp="1"/>
          </p:cNvSpPr>
          <p:nvPr>
            <p:ph type="sldNum" sz="quarter" idx="5"/>
          </p:nvPr>
        </p:nvSpPr>
        <p:spPr/>
        <p:txBody>
          <a:bodyPr/>
          <a:lstStyle/>
          <a:p>
            <a:fld id="{5C141672-209E-46FC-8F06-E5038765DD79}" type="slidenum">
              <a:rPr lang="he-IL" smtClean="0"/>
              <a:t>26</a:t>
            </a:fld>
            <a:endParaRPr lang="he-IL"/>
          </a:p>
        </p:txBody>
      </p:sp>
    </p:spTree>
    <p:extLst>
      <p:ext uri="{BB962C8B-B14F-4D97-AF65-F5344CB8AC3E}">
        <p14:creationId xmlns:p14="http://schemas.microsoft.com/office/powerpoint/2010/main" val="328322787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מטרת הרפלקציה בתום תהליך הלמידה היא לאפשר ללומד לעבד, להבין ולגבש משמעות מתוך מה שעבר עליו. רפלקציה טובה מחזקת מודעות, אחריות ויכולת למידה עצמית, והיא חלק מרכזי בהתפתחות של לומד עצמאי.</a:t>
            </a:r>
          </a:p>
          <a:p>
            <a:endParaRPr lang="he-IL" b="1" dirty="0">
              <a:effectLst/>
            </a:endParaRPr>
          </a:p>
          <a:p>
            <a:r>
              <a:rPr lang="he-IL" b="1" dirty="0">
                <a:effectLst/>
              </a:rPr>
              <a:t>הסעיפים שניתן להוסיף לתהליך </a:t>
            </a:r>
            <a:r>
              <a:rPr lang="he-IL" b="1" dirty="0" err="1">
                <a:effectLst/>
              </a:rPr>
              <a:t>הרפלקיה</a:t>
            </a:r>
            <a:r>
              <a:rPr lang="he-IL" b="1" dirty="0">
                <a:effectLst/>
              </a:rPr>
              <a:t> מלבד אלה המופיעות בספר הלימוד.</a:t>
            </a:r>
          </a:p>
          <a:p>
            <a:r>
              <a:rPr lang="he-IL" b="1" dirty="0">
                <a:effectLst/>
              </a:rPr>
              <a:t>שאלות המתייחסות :</a:t>
            </a:r>
          </a:p>
          <a:p>
            <a:pPr marL="171450" indent="-171450">
              <a:buFont typeface="Arial" panose="020B0604020202020204" pitchFamily="34" charset="0"/>
              <a:buChar char="•"/>
            </a:pPr>
            <a:r>
              <a:rPr lang="he-IL" b="1" dirty="0">
                <a:effectLst/>
              </a:rPr>
              <a:t>לזיהוי נקודות חוזק</a:t>
            </a:r>
            <a:r>
              <a:rPr lang="he-IL" dirty="0">
                <a:effectLst/>
              </a:rPr>
              <a:t> - חיזוק תחושת מסוגלות דרך הכרה בהצלחות.</a:t>
            </a:r>
            <a:endParaRPr lang="he-IL" dirty="0"/>
          </a:p>
          <a:p>
            <a:pPr marL="171450" indent="-171450">
              <a:buFont typeface="Arial" panose="020B0604020202020204" pitchFamily="34" charset="0"/>
              <a:buChar char="•"/>
            </a:pPr>
            <a:r>
              <a:rPr lang="he-IL" b="1" dirty="0">
                <a:effectLst/>
              </a:rPr>
              <a:t>לאיתור קשיים</a:t>
            </a:r>
            <a:r>
              <a:rPr lang="he-IL" dirty="0">
                <a:effectLst/>
              </a:rPr>
              <a:t>-הבנה היכן נדרש שיפור ומה ניתן לעשות אחרת.</a:t>
            </a:r>
            <a:endParaRPr lang="he-IL" dirty="0"/>
          </a:p>
          <a:p>
            <a:pPr marL="171450" indent="-171450">
              <a:buFont typeface="Arial" panose="020B0604020202020204" pitchFamily="34" charset="0"/>
              <a:buChar char="•"/>
            </a:pPr>
            <a:r>
              <a:rPr lang="he-IL" b="1" dirty="0">
                <a:effectLst/>
              </a:rPr>
              <a:t>להעמקת ידע</a:t>
            </a:r>
            <a:r>
              <a:rPr lang="he-IL" dirty="0">
                <a:effectLst/>
              </a:rPr>
              <a:t> - קישור בין מה שנלמד לבין ידע קודם או מצבים </a:t>
            </a:r>
            <a:r>
              <a:rPr lang="he-IL" dirty="0" err="1">
                <a:effectLst/>
              </a:rPr>
              <a:t>מחיי</a:t>
            </a:r>
            <a:r>
              <a:rPr lang="he-IL" dirty="0">
                <a:effectLst/>
              </a:rPr>
              <a:t> היומיום.</a:t>
            </a:r>
            <a:endParaRPr lang="he-IL" dirty="0"/>
          </a:p>
          <a:p>
            <a:pPr marL="171450" indent="-171450">
              <a:buFont typeface="Arial" panose="020B0604020202020204" pitchFamily="34" charset="0"/>
              <a:buChar char="•"/>
            </a:pPr>
            <a:r>
              <a:rPr lang="he-IL" b="1" dirty="0">
                <a:effectLst/>
              </a:rPr>
              <a:t>לפיתוח חשיבה </a:t>
            </a:r>
            <a:r>
              <a:rPr lang="he-IL" b="1" dirty="0" err="1">
                <a:effectLst/>
              </a:rPr>
              <a:t>מטה־קוגניטיבית</a:t>
            </a:r>
            <a:r>
              <a:rPr lang="he-IL" dirty="0">
                <a:effectLst/>
              </a:rPr>
              <a:t> -התלמיד לומד לחשוב על האופן שבו הוא לומד.</a:t>
            </a:r>
            <a:endParaRPr lang="he-IL" dirty="0"/>
          </a:p>
          <a:p>
            <a:pPr marL="171450" indent="-171450">
              <a:buFont typeface="Arial" panose="020B0604020202020204" pitchFamily="34" charset="0"/>
              <a:buChar char="•"/>
            </a:pPr>
            <a:r>
              <a:rPr lang="he-IL" b="1" dirty="0">
                <a:effectLst/>
              </a:rPr>
              <a:t>להצבת מטרות להמשך</a:t>
            </a:r>
            <a:r>
              <a:rPr lang="he-IL" dirty="0">
                <a:effectLst/>
              </a:rPr>
              <a:t> -תכנון צעדים לשיפור בשיעור הבא או במשימה הבאה.</a:t>
            </a:r>
            <a:endParaRPr lang="he-IL" dirty="0"/>
          </a:p>
          <a:p>
            <a:endParaRPr lang="he-IL" dirty="0"/>
          </a:p>
        </p:txBody>
      </p:sp>
      <p:sp>
        <p:nvSpPr>
          <p:cNvPr id="4" name="מציין מיקום של מספר שקופית 3"/>
          <p:cNvSpPr>
            <a:spLocks noGrp="1"/>
          </p:cNvSpPr>
          <p:nvPr>
            <p:ph type="sldNum" sz="quarter" idx="5"/>
          </p:nvPr>
        </p:nvSpPr>
        <p:spPr/>
        <p:txBody>
          <a:bodyPr/>
          <a:lstStyle/>
          <a:p>
            <a:fld id="{5C141672-209E-46FC-8F06-E5038765DD79}" type="slidenum">
              <a:rPr lang="he-IL" smtClean="0"/>
              <a:t>27</a:t>
            </a:fld>
            <a:endParaRPr lang="he-IL"/>
          </a:p>
        </p:txBody>
      </p:sp>
    </p:spTree>
    <p:extLst>
      <p:ext uri="{BB962C8B-B14F-4D97-AF65-F5344CB8AC3E}">
        <p14:creationId xmlns:p14="http://schemas.microsoft.com/office/powerpoint/2010/main" val="206565013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sz="1200" b="0" i="0" kern="1200" dirty="0">
                <a:solidFill>
                  <a:schemeClr val="tx1"/>
                </a:solidFill>
                <a:effectLst/>
                <a:latin typeface="+mn-lt"/>
                <a:ea typeface="+mn-ea"/>
                <a:cs typeface="+mn-cs"/>
              </a:rPr>
              <a:t>המשימה בודקת את השליטה בציוני הדרך הבאים: </a:t>
            </a:r>
          </a:p>
          <a:p>
            <a:r>
              <a:rPr lang="he-IL" sz="1200" b="1" i="0" kern="1200" dirty="0">
                <a:solidFill>
                  <a:schemeClr val="tx1"/>
                </a:solidFill>
                <a:effectLst/>
                <a:latin typeface="+mn-lt"/>
                <a:ea typeface="+mn-ea"/>
                <a:cs typeface="+mn-cs"/>
              </a:rPr>
              <a:t>אנרגיה – סוגים, המרות ומעברים</a:t>
            </a:r>
            <a:endParaRPr lang="he-IL" sz="1200" b="0" i="0" kern="1200" dirty="0">
              <a:solidFill>
                <a:schemeClr val="tx1"/>
              </a:solidFill>
              <a:effectLst/>
              <a:latin typeface="+mn-lt"/>
              <a:ea typeface="+mn-ea"/>
              <a:cs typeface="+mn-cs"/>
            </a:endParaRPr>
          </a:p>
          <a:p>
            <a:r>
              <a:rPr lang="he-IL" sz="1200" b="0" i="0" kern="1200" dirty="0">
                <a:solidFill>
                  <a:schemeClr val="tx1"/>
                </a:solidFill>
                <a:effectLst/>
                <a:latin typeface="+mn-lt"/>
                <a:ea typeface="+mn-ea"/>
                <a:cs typeface="+mn-cs"/>
              </a:rPr>
              <a:t>- סוגי אנרגיה - אנרגיה חשמלית, אנרגיית תנועה, חום, אנרגיית קול, אנרגיית קרינה (אור)</a:t>
            </a:r>
          </a:p>
          <a:p>
            <a:r>
              <a:rPr lang="he-IL" sz="1200" b="0" i="0" kern="1200" dirty="0">
                <a:solidFill>
                  <a:schemeClr val="tx1"/>
                </a:solidFill>
                <a:effectLst/>
                <a:latin typeface="+mn-lt"/>
                <a:ea typeface="+mn-ea"/>
                <a:cs typeface="+mn-cs"/>
              </a:rPr>
              <a:t>- המרות אנרגיה מסוג לסוג</a:t>
            </a:r>
          </a:p>
          <a:p>
            <a:r>
              <a:rPr lang="he-IL" sz="1200" b="0" i="0" kern="1200" dirty="0">
                <a:solidFill>
                  <a:schemeClr val="tx1"/>
                </a:solidFill>
                <a:effectLst/>
                <a:latin typeface="+mn-lt"/>
                <a:ea typeface="+mn-ea"/>
                <a:cs typeface="+mn-cs"/>
              </a:rPr>
              <a:t>- מעברי אנרגיה מגוף לגוף</a:t>
            </a:r>
          </a:p>
          <a:p>
            <a:r>
              <a:rPr lang="he-IL" sz="1200" b="1" i="0" kern="1200" dirty="0">
                <a:solidFill>
                  <a:schemeClr val="tx1"/>
                </a:solidFill>
                <a:effectLst/>
                <a:latin typeface="+mn-lt"/>
                <a:ea typeface="+mn-ea"/>
                <a:cs typeface="+mn-cs"/>
              </a:rPr>
              <a:t>משאבי (מקורות) אנרגיה</a:t>
            </a:r>
            <a:endParaRPr lang="he-IL" sz="1200" b="0" i="0" kern="1200" dirty="0">
              <a:solidFill>
                <a:schemeClr val="tx1"/>
              </a:solidFill>
              <a:effectLst/>
              <a:latin typeface="+mn-lt"/>
              <a:ea typeface="+mn-ea"/>
              <a:cs typeface="+mn-cs"/>
            </a:endParaRPr>
          </a:p>
          <a:p>
            <a:r>
              <a:rPr lang="he-IL" sz="1200" b="0" i="0" kern="1200" dirty="0">
                <a:solidFill>
                  <a:schemeClr val="tx1"/>
                </a:solidFill>
                <a:effectLst/>
                <a:latin typeface="+mn-lt"/>
                <a:ea typeface="+mn-ea"/>
                <a:cs typeface="+mn-cs"/>
              </a:rPr>
              <a:t>- סוגי מקורות אנרגיה: חומרי דלק, מפלי מים, רוח, שמש</a:t>
            </a:r>
          </a:p>
          <a:p>
            <a:r>
              <a:rPr lang="he-IL" sz="1200" b="0" i="0" kern="1200" dirty="0">
                <a:solidFill>
                  <a:schemeClr val="tx1"/>
                </a:solidFill>
                <a:effectLst/>
                <a:latin typeface="+mn-lt"/>
                <a:ea typeface="+mn-ea"/>
                <a:cs typeface="+mn-cs"/>
              </a:rPr>
              <a:t>- מקורות מתכלים, מקורות מתחדשים</a:t>
            </a:r>
          </a:p>
          <a:p>
            <a:br>
              <a:rPr lang="he-IL" dirty="0"/>
            </a:br>
            <a:endParaRPr lang="he-IL" dirty="0"/>
          </a:p>
        </p:txBody>
      </p:sp>
      <p:sp>
        <p:nvSpPr>
          <p:cNvPr id="4" name="מציין מיקום של מספר שקופית 3"/>
          <p:cNvSpPr>
            <a:spLocks noGrp="1"/>
          </p:cNvSpPr>
          <p:nvPr>
            <p:ph type="sldNum" sz="quarter" idx="5"/>
          </p:nvPr>
        </p:nvSpPr>
        <p:spPr/>
        <p:txBody>
          <a:bodyPr/>
          <a:lstStyle/>
          <a:p>
            <a:fld id="{5C141672-209E-46FC-8F06-E5038765DD79}" type="slidenum">
              <a:rPr lang="he-IL" smtClean="0"/>
              <a:t>28</a:t>
            </a:fld>
            <a:endParaRPr lang="he-IL"/>
          </a:p>
        </p:txBody>
      </p:sp>
    </p:spTree>
    <p:extLst>
      <p:ext uri="{BB962C8B-B14F-4D97-AF65-F5344CB8AC3E}">
        <p14:creationId xmlns:p14="http://schemas.microsoft.com/office/powerpoint/2010/main" val="20291946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A1F3629-B9F4-6B21-B495-445662D180EF}"/>
              </a:ext>
            </a:extLst>
          </p:cNvPr>
          <p:cNvSpPr>
            <a:spLocks noGrp="1"/>
          </p:cNvSpPr>
          <p:nvPr>
            <p:ph type="ctrTitle"/>
          </p:nvPr>
        </p:nvSpPr>
        <p:spPr>
          <a:xfrm>
            <a:off x="1524000" y="1122363"/>
            <a:ext cx="9144000" cy="2387600"/>
          </a:xfrm>
        </p:spPr>
        <p:txBody>
          <a:bodyPr anchor="b"/>
          <a:lstStyle>
            <a:lvl1pPr algn="ctr">
              <a:defRPr sz="6000"/>
            </a:lvl1pPr>
          </a:lstStyle>
          <a:p>
            <a:r>
              <a:rPr lang="he-IL"/>
              <a:t>לחץ כדי לערוך סגנון כותרת של תבנית בסיס</a:t>
            </a:r>
          </a:p>
        </p:txBody>
      </p:sp>
      <p:sp>
        <p:nvSpPr>
          <p:cNvPr id="3" name="כותרת משנה 2">
            <a:extLst>
              <a:ext uri="{FF2B5EF4-FFF2-40B4-BE49-F238E27FC236}">
                <a16:creationId xmlns:a16="http://schemas.microsoft.com/office/drawing/2014/main" id="{92779F3D-1609-5624-603F-D0F2862A6D1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a:t>לחץ כדי לערוך סגנון כותרת משנה של תבנית בסיס</a:t>
            </a:r>
          </a:p>
        </p:txBody>
      </p:sp>
      <p:sp>
        <p:nvSpPr>
          <p:cNvPr id="4" name="מציין מיקום של תאריך 3">
            <a:extLst>
              <a:ext uri="{FF2B5EF4-FFF2-40B4-BE49-F238E27FC236}">
                <a16:creationId xmlns:a16="http://schemas.microsoft.com/office/drawing/2014/main" id="{E6ADC5AF-1089-510F-7548-FA45D87CBD62}"/>
              </a:ext>
            </a:extLst>
          </p:cNvPr>
          <p:cNvSpPr>
            <a:spLocks noGrp="1"/>
          </p:cNvSpPr>
          <p:nvPr>
            <p:ph type="dt" sz="half" idx="10"/>
          </p:nvPr>
        </p:nvSpPr>
        <p:spPr/>
        <p:txBody>
          <a:bodyPr/>
          <a:lstStyle/>
          <a:p>
            <a:fld id="{DC0F55A9-CDFA-464C-9F3B-4DF5078A2129}" type="datetimeFigureOut">
              <a:rPr lang="he-IL" smtClean="0"/>
              <a:t>ז'/אלול/תשפ"ו</a:t>
            </a:fld>
            <a:endParaRPr lang="he-IL"/>
          </a:p>
        </p:txBody>
      </p:sp>
      <p:sp>
        <p:nvSpPr>
          <p:cNvPr id="5" name="מציין מיקום של כותרת תחתונה 4">
            <a:extLst>
              <a:ext uri="{FF2B5EF4-FFF2-40B4-BE49-F238E27FC236}">
                <a16:creationId xmlns:a16="http://schemas.microsoft.com/office/drawing/2014/main" id="{1230A086-7D23-E466-A10E-CEF15E4165EA}"/>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2F888F56-628B-549E-AE01-1C6F79203FBA}"/>
              </a:ext>
            </a:extLst>
          </p:cNvPr>
          <p:cNvSpPr>
            <a:spLocks noGrp="1"/>
          </p:cNvSpPr>
          <p:nvPr>
            <p:ph type="sldNum" sz="quarter" idx="12"/>
          </p:nvPr>
        </p:nvSpPr>
        <p:spPr/>
        <p:txBody>
          <a:bodyPr/>
          <a:lstStyle/>
          <a:p>
            <a:fld id="{C3858644-B8DA-458D-A5E6-7316942FF3D3}" type="slidenum">
              <a:rPr lang="he-IL" smtClean="0"/>
              <a:t>‹#›</a:t>
            </a:fld>
            <a:endParaRPr lang="he-IL"/>
          </a:p>
        </p:txBody>
      </p:sp>
    </p:spTree>
    <p:extLst>
      <p:ext uri="{BB962C8B-B14F-4D97-AF65-F5344CB8AC3E}">
        <p14:creationId xmlns:p14="http://schemas.microsoft.com/office/powerpoint/2010/main" val="27712797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70325A9-68CD-CE7C-56F6-C37161EBA246}"/>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E770A74A-08C9-47CA-6C3A-8351E2D70E31}"/>
              </a:ext>
            </a:extLst>
          </p:cNvPr>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22241B21-66C3-73FB-6994-D9677F14A947}"/>
              </a:ext>
            </a:extLst>
          </p:cNvPr>
          <p:cNvSpPr>
            <a:spLocks noGrp="1"/>
          </p:cNvSpPr>
          <p:nvPr>
            <p:ph type="dt" sz="half" idx="10"/>
          </p:nvPr>
        </p:nvSpPr>
        <p:spPr/>
        <p:txBody>
          <a:bodyPr/>
          <a:lstStyle/>
          <a:p>
            <a:fld id="{DC0F55A9-CDFA-464C-9F3B-4DF5078A2129}" type="datetimeFigureOut">
              <a:rPr lang="he-IL" smtClean="0"/>
              <a:t>ז'/אלול/תשפ"ו</a:t>
            </a:fld>
            <a:endParaRPr lang="he-IL"/>
          </a:p>
        </p:txBody>
      </p:sp>
      <p:sp>
        <p:nvSpPr>
          <p:cNvPr id="5" name="מציין מיקום של כותרת תחתונה 4">
            <a:extLst>
              <a:ext uri="{FF2B5EF4-FFF2-40B4-BE49-F238E27FC236}">
                <a16:creationId xmlns:a16="http://schemas.microsoft.com/office/drawing/2014/main" id="{F8F4703E-56AA-16DF-7A9C-44C3175C58C6}"/>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8E8088E3-2FF1-9673-0D72-976682CE62A9}"/>
              </a:ext>
            </a:extLst>
          </p:cNvPr>
          <p:cNvSpPr>
            <a:spLocks noGrp="1"/>
          </p:cNvSpPr>
          <p:nvPr>
            <p:ph type="sldNum" sz="quarter" idx="12"/>
          </p:nvPr>
        </p:nvSpPr>
        <p:spPr/>
        <p:txBody>
          <a:bodyPr/>
          <a:lstStyle/>
          <a:p>
            <a:fld id="{C3858644-B8DA-458D-A5E6-7316942FF3D3}" type="slidenum">
              <a:rPr lang="he-IL" smtClean="0"/>
              <a:t>‹#›</a:t>
            </a:fld>
            <a:endParaRPr lang="he-IL"/>
          </a:p>
        </p:txBody>
      </p:sp>
    </p:spTree>
    <p:extLst>
      <p:ext uri="{BB962C8B-B14F-4D97-AF65-F5344CB8AC3E}">
        <p14:creationId xmlns:p14="http://schemas.microsoft.com/office/powerpoint/2010/main" val="24152997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F345617-BEDB-F5A2-6DDF-C34996E42B51}"/>
              </a:ext>
            </a:extLst>
          </p:cNvPr>
          <p:cNvSpPr>
            <a:spLocks noGrp="1"/>
          </p:cNvSpPr>
          <p:nvPr>
            <p:ph type="title"/>
          </p:nvPr>
        </p:nvSpPr>
        <p:spPr>
          <a:xfrm>
            <a:off x="831850" y="1709738"/>
            <a:ext cx="10515600" cy="2852737"/>
          </a:xfrm>
        </p:spPr>
        <p:txBody>
          <a:bodyPr anchor="b"/>
          <a:lstStyle>
            <a:lvl1pPr>
              <a:defRPr sz="6000"/>
            </a:lvl1p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5BB1AEDA-4694-68F7-B551-9ABDA3B1C70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e-IL"/>
              <a:t>לחץ כדי לערוך סגנונות טקסט של תבנית בסיס</a:t>
            </a:r>
          </a:p>
        </p:txBody>
      </p:sp>
      <p:sp>
        <p:nvSpPr>
          <p:cNvPr id="4" name="מציין מיקום של תאריך 3">
            <a:extLst>
              <a:ext uri="{FF2B5EF4-FFF2-40B4-BE49-F238E27FC236}">
                <a16:creationId xmlns:a16="http://schemas.microsoft.com/office/drawing/2014/main" id="{862E55E1-B92F-87E7-4500-F616C41263F9}"/>
              </a:ext>
            </a:extLst>
          </p:cNvPr>
          <p:cNvSpPr>
            <a:spLocks noGrp="1"/>
          </p:cNvSpPr>
          <p:nvPr>
            <p:ph type="dt" sz="half" idx="10"/>
          </p:nvPr>
        </p:nvSpPr>
        <p:spPr/>
        <p:txBody>
          <a:bodyPr/>
          <a:lstStyle/>
          <a:p>
            <a:fld id="{DC0F55A9-CDFA-464C-9F3B-4DF5078A2129}" type="datetimeFigureOut">
              <a:rPr lang="he-IL" smtClean="0"/>
              <a:t>ז'/אלול/תשפ"ו</a:t>
            </a:fld>
            <a:endParaRPr lang="he-IL"/>
          </a:p>
        </p:txBody>
      </p:sp>
      <p:sp>
        <p:nvSpPr>
          <p:cNvPr id="5" name="מציין מיקום של כותרת תחתונה 4">
            <a:extLst>
              <a:ext uri="{FF2B5EF4-FFF2-40B4-BE49-F238E27FC236}">
                <a16:creationId xmlns:a16="http://schemas.microsoft.com/office/drawing/2014/main" id="{999F1642-0591-FE5A-4EA5-4D1711C85182}"/>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8AA5FB2A-7EAE-C7F3-70CB-2024846F3057}"/>
              </a:ext>
            </a:extLst>
          </p:cNvPr>
          <p:cNvSpPr>
            <a:spLocks noGrp="1"/>
          </p:cNvSpPr>
          <p:nvPr>
            <p:ph type="sldNum" sz="quarter" idx="12"/>
          </p:nvPr>
        </p:nvSpPr>
        <p:spPr/>
        <p:txBody>
          <a:bodyPr/>
          <a:lstStyle/>
          <a:p>
            <a:fld id="{C3858644-B8DA-458D-A5E6-7316942FF3D3}" type="slidenum">
              <a:rPr lang="he-IL" smtClean="0"/>
              <a:t>‹#›</a:t>
            </a:fld>
            <a:endParaRPr lang="he-IL"/>
          </a:p>
        </p:txBody>
      </p:sp>
    </p:spTree>
    <p:extLst>
      <p:ext uri="{BB962C8B-B14F-4D97-AF65-F5344CB8AC3E}">
        <p14:creationId xmlns:p14="http://schemas.microsoft.com/office/powerpoint/2010/main" val="40426892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09654A7-488B-A9EA-9489-C57B79123BA0}"/>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A762B27D-D4D7-972C-4C3B-7DDB12EDD88D}"/>
              </a:ext>
            </a:extLst>
          </p:cNvPr>
          <p:cNvSpPr>
            <a:spLocks noGrp="1"/>
          </p:cNvSpPr>
          <p:nvPr>
            <p:ph sz="half" idx="1"/>
          </p:nvPr>
        </p:nvSpPr>
        <p:spPr>
          <a:xfrm>
            <a:off x="838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תוכן 3">
            <a:extLst>
              <a:ext uri="{FF2B5EF4-FFF2-40B4-BE49-F238E27FC236}">
                <a16:creationId xmlns:a16="http://schemas.microsoft.com/office/drawing/2014/main" id="{A29A6E62-D131-6387-C3A5-ED6C206958F1}"/>
              </a:ext>
            </a:extLst>
          </p:cNvPr>
          <p:cNvSpPr>
            <a:spLocks noGrp="1"/>
          </p:cNvSpPr>
          <p:nvPr>
            <p:ph sz="half" idx="2"/>
          </p:nvPr>
        </p:nvSpPr>
        <p:spPr>
          <a:xfrm>
            <a:off x="6172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של תאריך 4">
            <a:extLst>
              <a:ext uri="{FF2B5EF4-FFF2-40B4-BE49-F238E27FC236}">
                <a16:creationId xmlns:a16="http://schemas.microsoft.com/office/drawing/2014/main" id="{4D4A5FA9-4885-6CDB-18FA-DB50510C3E46}"/>
              </a:ext>
            </a:extLst>
          </p:cNvPr>
          <p:cNvSpPr>
            <a:spLocks noGrp="1"/>
          </p:cNvSpPr>
          <p:nvPr>
            <p:ph type="dt" sz="half" idx="10"/>
          </p:nvPr>
        </p:nvSpPr>
        <p:spPr/>
        <p:txBody>
          <a:bodyPr/>
          <a:lstStyle/>
          <a:p>
            <a:fld id="{DC0F55A9-CDFA-464C-9F3B-4DF5078A2129}" type="datetimeFigureOut">
              <a:rPr lang="he-IL" smtClean="0"/>
              <a:t>ז'/אלול/תשפ"ו</a:t>
            </a:fld>
            <a:endParaRPr lang="he-IL"/>
          </a:p>
        </p:txBody>
      </p:sp>
      <p:sp>
        <p:nvSpPr>
          <p:cNvPr id="6" name="מציין מיקום של כותרת תחתונה 5">
            <a:extLst>
              <a:ext uri="{FF2B5EF4-FFF2-40B4-BE49-F238E27FC236}">
                <a16:creationId xmlns:a16="http://schemas.microsoft.com/office/drawing/2014/main" id="{77B35B4B-16E7-9F96-85B4-62DEAB2661D1}"/>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6842FC9C-339E-ADB6-C1DD-B9217E8B22CD}"/>
              </a:ext>
            </a:extLst>
          </p:cNvPr>
          <p:cNvSpPr>
            <a:spLocks noGrp="1"/>
          </p:cNvSpPr>
          <p:nvPr>
            <p:ph type="sldNum" sz="quarter" idx="12"/>
          </p:nvPr>
        </p:nvSpPr>
        <p:spPr/>
        <p:txBody>
          <a:bodyPr/>
          <a:lstStyle/>
          <a:p>
            <a:fld id="{C3858644-B8DA-458D-A5E6-7316942FF3D3}" type="slidenum">
              <a:rPr lang="he-IL" smtClean="0"/>
              <a:t>‹#›</a:t>
            </a:fld>
            <a:endParaRPr lang="he-IL"/>
          </a:p>
        </p:txBody>
      </p:sp>
    </p:spTree>
    <p:extLst>
      <p:ext uri="{BB962C8B-B14F-4D97-AF65-F5344CB8AC3E}">
        <p14:creationId xmlns:p14="http://schemas.microsoft.com/office/powerpoint/2010/main" val="40026185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67D4FC2-120F-48B3-D472-C4230EF4A326}"/>
              </a:ext>
            </a:extLst>
          </p:cNvPr>
          <p:cNvSpPr>
            <a:spLocks noGrp="1"/>
          </p:cNvSpPr>
          <p:nvPr>
            <p:ph type="title"/>
          </p:nvPr>
        </p:nvSpPr>
        <p:spPr>
          <a:xfrm>
            <a:off x="839788" y="365125"/>
            <a:ext cx="10515600" cy="1325563"/>
          </a:xfrm>
        </p:spPr>
        <p:txBody>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B3137061-23C3-BD9E-BD12-EDBBBFBAE8E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מציין מיקום תוכן 3">
            <a:extLst>
              <a:ext uri="{FF2B5EF4-FFF2-40B4-BE49-F238E27FC236}">
                <a16:creationId xmlns:a16="http://schemas.microsoft.com/office/drawing/2014/main" id="{5C18418B-8A30-555D-02A7-24B0879B27B1}"/>
              </a:ext>
            </a:extLst>
          </p:cNvPr>
          <p:cNvSpPr>
            <a:spLocks noGrp="1"/>
          </p:cNvSpPr>
          <p:nvPr>
            <p:ph sz="half" idx="2"/>
          </p:nvPr>
        </p:nvSpPr>
        <p:spPr>
          <a:xfrm>
            <a:off x="839788" y="2505075"/>
            <a:ext cx="5157787"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טקסט 4">
            <a:extLst>
              <a:ext uri="{FF2B5EF4-FFF2-40B4-BE49-F238E27FC236}">
                <a16:creationId xmlns:a16="http://schemas.microsoft.com/office/drawing/2014/main" id="{89A89F18-F4E3-918D-9396-C7AB02B3CEE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מציין מיקום תוכן 5">
            <a:extLst>
              <a:ext uri="{FF2B5EF4-FFF2-40B4-BE49-F238E27FC236}">
                <a16:creationId xmlns:a16="http://schemas.microsoft.com/office/drawing/2014/main" id="{8BBD02E1-4FF9-4E0A-66CE-55F39391CC57}"/>
              </a:ext>
            </a:extLst>
          </p:cNvPr>
          <p:cNvSpPr>
            <a:spLocks noGrp="1"/>
          </p:cNvSpPr>
          <p:nvPr>
            <p:ph sz="quarter" idx="4"/>
          </p:nvPr>
        </p:nvSpPr>
        <p:spPr>
          <a:xfrm>
            <a:off x="6172200" y="2505075"/>
            <a:ext cx="5183188"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7" name="מציין מיקום של תאריך 6">
            <a:extLst>
              <a:ext uri="{FF2B5EF4-FFF2-40B4-BE49-F238E27FC236}">
                <a16:creationId xmlns:a16="http://schemas.microsoft.com/office/drawing/2014/main" id="{DD385FC5-18E3-7751-A7B2-D534F4594F2C}"/>
              </a:ext>
            </a:extLst>
          </p:cNvPr>
          <p:cNvSpPr>
            <a:spLocks noGrp="1"/>
          </p:cNvSpPr>
          <p:nvPr>
            <p:ph type="dt" sz="half" idx="10"/>
          </p:nvPr>
        </p:nvSpPr>
        <p:spPr/>
        <p:txBody>
          <a:bodyPr/>
          <a:lstStyle/>
          <a:p>
            <a:fld id="{DC0F55A9-CDFA-464C-9F3B-4DF5078A2129}" type="datetimeFigureOut">
              <a:rPr lang="he-IL" smtClean="0"/>
              <a:t>ז'/אלול/תשפ"ו</a:t>
            </a:fld>
            <a:endParaRPr lang="he-IL"/>
          </a:p>
        </p:txBody>
      </p:sp>
      <p:sp>
        <p:nvSpPr>
          <p:cNvPr id="8" name="מציין מיקום של כותרת תחתונה 7">
            <a:extLst>
              <a:ext uri="{FF2B5EF4-FFF2-40B4-BE49-F238E27FC236}">
                <a16:creationId xmlns:a16="http://schemas.microsoft.com/office/drawing/2014/main" id="{A069F532-4D0A-D15C-411F-84479FC78BE0}"/>
              </a:ext>
            </a:extLst>
          </p:cNvPr>
          <p:cNvSpPr>
            <a:spLocks noGrp="1"/>
          </p:cNvSpPr>
          <p:nvPr>
            <p:ph type="ftr" sz="quarter" idx="11"/>
          </p:nvPr>
        </p:nvSpPr>
        <p:spPr/>
        <p:txBody>
          <a:bodyPr/>
          <a:lstStyle/>
          <a:p>
            <a:endParaRPr lang="he-IL"/>
          </a:p>
        </p:txBody>
      </p:sp>
      <p:sp>
        <p:nvSpPr>
          <p:cNvPr id="9" name="מציין מיקום של מספר שקופית 8">
            <a:extLst>
              <a:ext uri="{FF2B5EF4-FFF2-40B4-BE49-F238E27FC236}">
                <a16:creationId xmlns:a16="http://schemas.microsoft.com/office/drawing/2014/main" id="{35D1652F-9F37-9D80-3CB3-6E1EEF1E584E}"/>
              </a:ext>
            </a:extLst>
          </p:cNvPr>
          <p:cNvSpPr>
            <a:spLocks noGrp="1"/>
          </p:cNvSpPr>
          <p:nvPr>
            <p:ph type="sldNum" sz="quarter" idx="12"/>
          </p:nvPr>
        </p:nvSpPr>
        <p:spPr/>
        <p:txBody>
          <a:bodyPr/>
          <a:lstStyle/>
          <a:p>
            <a:fld id="{C3858644-B8DA-458D-A5E6-7316942FF3D3}" type="slidenum">
              <a:rPr lang="he-IL" smtClean="0"/>
              <a:t>‹#›</a:t>
            </a:fld>
            <a:endParaRPr lang="he-IL"/>
          </a:p>
        </p:txBody>
      </p:sp>
    </p:spTree>
    <p:extLst>
      <p:ext uri="{BB962C8B-B14F-4D97-AF65-F5344CB8AC3E}">
        <p14:creationId xmlns:p14="http://schemas.microsoft.com/office/powerpoint/2010/main" val="19403053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145D575-9E5C-7E61-EA9C-C09A53373486}"/>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תאריך 2">
            <a:extLst>
              <a:ext uri="{FF2B5EF4-FFF2-40B4-BE49-F238E27FC236}">
                <a16:creationId xmlns:a16="http://schemas.microsoft.com/office/drawing/2014/main" id="{5450F621-61C9-2FC9-4FBA-CE6CA76E313B}"/>
              </a:ext>
            </a:extLst>
          </p:cNvPr>
          <p:cNvSpPr>
            <a:spLocks noGrp="1"/>
          </p:cNvSpPr>
          <p:nvPr>
            <p:ph type="dt" sz="half" idx="10"/>
          </p:nvPr>
        </p:nvSpPr>
        <p:spPr/>
        <p:txBody>
          <a:bodyPr/>
          <a:lstStyle/>
          <a:p>
            <a:fld id="{DC0F55A9-CDFA-464C-9F3B-4DF5078A2129}" type="datetimeFigureOut">
              <a:rPr lang="he-IL" smtClean="0"/>
              <a:t>ז'/אלול/תשפ"ו</a:t>
            </a:fld>
            <a:endParaRPr lang="he-IL"/>
          </a:p>
        </p:txBody>
      </p:sp>
      <p:sp>
        <p:nvSpPr>
          <p:cNvPr id="4" name="מציין מיקום של כותרת תחתונה 3">
            <a:extLst>
              <a:ext uri="{FF2B5EF4-FFF2-40B4-BE49-F238E27FC236}">
                <a16:creationId xmlns:a16="http://schemas.microsoft.com/office/drawing/2014/main" id="{BA029F7F-B5E0-C4F9-9539-DD4C8C98C203}"/>
              </a:ext>
            </a:extLst>
          </p:cNvPr>
          <p:cNvSpPr>
            <a:spLocks noGrp="1"/>
          </p:cNvSpPr>
          <p:nvPr>
            <p:ph type="ftr" sz="quarter" idx="11"/>
          </p:nvPr>
        </p:nvSpPr>
        <p:spPr/>
        <p:txBody>
          <a:bodyPr/>
          <a:lstStyle/>
          <a:p>
            <a:endParaRPr lang="he-IL"/>
          </a:p>
        </p:txBody>
      </p:sp>
      <p:sp>
        <p:nvSpPr>
          <p:cNvPr id="5" name="מציין מיקום של מספר שקופית 4">
            <a:extLst>
              <a:ext uri="{FF2B5EF4-FFF2-40B4-BE49-F238E27FC236}">
                <a16:creationId xmlns:a16="http://schemas.microsoft.com/office/drawing/2014/main" id="{19A42D75-7FD2-A114-1F77-78C2047F69C8}"/>
              </a:ext>
            </a:extLst>
          </p:cNvPr>
          <p:cNvSpPr>
            <a:spLocks noGrp="1"/>
          </p:cNvSpPr>
          <p:nvPr>
            <p:ph type="sldNum" sz="quarter" idx="12"/>
          </p:nvPr>
        </p:nvSpPr>
        <p:spPr/>
        <p:txBody>
          <a:bodyPr/>
          <a:lstStyle/>
          <a:p>
            <a:fld id="{C3858644-B8DA-458D-A5E6-7316942FF3D3}" type="slidenum">
              <a:rPr lang="he-IL" smtClean="0"/>
              <a:t>‹#›</a:t>
            </a:fld>
            <a:endParaRPr lang="he-IL"/>
          </a:p>
        </p:txBody>
      </p:sp>
    </p:spTree>
    <p:extLst>
      <p:ext uri="{BB962C8B-B14F-4D97-AF65-F5344CB8AC3E}">
        <p14:creationId xmlns:p14="http://schemas.microsoft.com/office/powerpoint/2010/main" val="38770992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a:extLst>
              <a:ext uri="{FF2B5EF4-FFF2-40B4-BE49-F238E27FC236}">
                <a16:creationId xmlns:a16="http://schemas.microsoft.com/office/drawing/2014/main" id="{7322AEDE-8431-CED7-302A-9A30B64DA22E}"/>
              </a:ext>
            </a:extLst>
          </p:cNvPr>
          <p:cNvSpPr>
            <a:spLocks noGrp="1"/>
          </p:cNvSpPr>
          <p:nvPr>
            <p:ph type="dt" sz="half" idx="10"/>
          </p:nvPr>
        </p:nvSpPr>
        <p:spPr/>
        <p:txBody>
          <a:bodyPr/>
          <a:lstStyle/>
          <a:p>
            <a:fld id="{DC0F55A9-CDFA-464C-9F3B-4DF5078A2129}" type="datetimeFigureOut">
              <a:rPr lang="he-IL" smtClean="0"/>
              <a:t>ז'/אלול/תשפ"ו</a:t>
            </a:fld>
            <a:endParaRPr lang="he-IL"/>
          </a:p>
        </p:txBody>
      </p:sp>
      <p:sp>
        <p:nvSpPr>
          <p:cNvPr id="3" name="מציין מיקום של כותרת תחתונה 2">
            <a:extLst>
              <a:ext uri="{FF2B5EF4-FFF2-40B4-BE49-F238E27FC236}">
                <a16:creationId xmlns:a16="http://schemas.microsoft.com/office/drawing/2014/main" id="{2D6144BB-13B4-F76E-9951-B4503EC744B2}"/>
              </a:ext>
            </a:extLst>
          </p:cNvPr>
          <p:cNvSpPr>
            <a:spLocks noGrp="1"/>
          </p:cNvSpPr>
          <p:nvPr>
            <p:ph type="ftr" sz="quarter" idx="1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230187F7-7122-6300-4F57-F06C07121C11}"/>
              </a:ext>
            </a:extLst>
          </p:cNvPr>
          <p:cNvSpPr>
            <a:spLocks noGrp="1"/>
          </p:cNvSpPr>
          <p:nvPr>
            <p:ph type="sldNum" sz="quarter" idx="12"/>
          </p:nvPr>
        </p:nvSpPr>
        <p:spPr/>
        <p:txBody>
          <a:bodyPr/>
          <a:lstStyle/>
          <a:p>
            <a:fld id="{C3858644-B8DA-458D-A5E6-7316942FF3D3}" type="slidenum">
              <a:rPr lang="he-IL" smtClean="0"/>
              <a:t>‹#›</a:t>
            </a:fld>
            <a:endParaRPr lang="he-IL"/>
          </a:p>
        </p:txBody>
      </p:sp>
    </p:spTree>
    <p:extLst>
      <p:ext uri="{BB962C8B-B14F-4D97-AF65-F5344CB8AC3E}">
        <p14:creationId xmlns:p14="http://schemas.microsoft.com/office/powerpoint/2010/main" val="30626229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048EF57-A6B6-B113-0B56-9A4B8FE902FB}"/>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FE8740DE-B555-CB33-32D9-E4FF18C26FE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טקסט 3">
            <a:extLst>
              <a:ext uri="{FF2B5EF4-FFF2-40B4-BE49-F238E27FC236}">
                <a16:creationId xmlns:a16="http://schemas.microsoft.com/office/drawing/2014/main" id="{0E98A041-2134-DD4E-3390-A1B3CEAE928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847AE077-DAE4-CDF6-3735-08BE189036BE}"/>
              </a:ext>
            </a:extLst>
          </p:cNvPr>
          <p:cNvSpPr>
            <a:spLocks noGrp="1"/>
          </p:cNvSpPr>
          <p:nvPr>
            <p:ph type="dt" sz="half" idx="10"/>
          </p:nvPr>
        </p:nvSpPr>
        <p:spPr/>
        <p:txBody>
          <a:bodyPr/>
          <a:lstStyle/>
          <a:p>
            <a:fld id="{DC0F55A9-CDFA-464C-9F3B-4DF5078A2129}" type="datetimeFigureOut">
              <a:rPr lang="he-IL" smtClean="0"/>
              <a:t>ז'/אלול/תשפ"ו</a:t>
            </a:fld>
            <a:endParaRPr lang="he-IL"/>
          </a:p>
        </p:txBody>
      </p:sp>
      <p:sp>
        <p:nvSpPr>
          <p:cNvPr id="6" name="מציין מיקום של כותרת תחתונה 5">
            <a:extLst>
              <a:ext uri="{FF2B5EF4-FFF2-40B4-BE49-F238E27FC236}">
                <a16:creationId xmlns:a16="http://schemas.microsoft.com/office/drawing/2014/main" id="{3C59CE1B-BD00-F675-F49F-72096551A414}"/>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FAD984CF-01D6-1929-465C-EC5AF4F83473}"/>
              </a:ext>
            </a:extLst>
          </p:cNvPr>
          <p:cNvSpPr>
            <a:spLocks noGrp="1"/>
          </p:cNvSpPr>
          <p:nvPr>
            <p:ph type="sldNum" sz="quarter" idx="12"/>
          </p:nvPr>
        </p:nvSpPr>
        <p:spPr/>
        <p:txBody>
          <a:bodyPr/>
          <a:lstStyle/>
          <a:p>
            <a:fld id="{C3858644-B8DA-458D-A5E6-7316942FF3D3}" type="slidenum">
              <a:rPr lang="he-IL" smtClean="0"/>
              <a:t>‹#›</a:t>
            </a:fld>
            <a:endParaRPr lang="he-IL"/>
          </a:p>
        </p:txBody>
      </p:sp>
    </p:spTree>
    <p:extLst>
      <p:ext uri="{BB962C8B-B14F-4D97-AF65-F5344CB8AC3E}">
        <p14:creationId xmlns:p14="http://schemas.microsoft.com/office/powerpoint/2010/main" val="8970869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4B2530F-D855-FD6D-C279-240C4258CBDD}"/>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של תמונה 2">
            <a:extLst>
              <a:ext uri="{FF2B5EF4-FFF2-40B4-BE49-F238E27FC236}">
                <a16:creationId xmlns:a16="http://schemas.microsoft.com/office/drawing/2014/main" id="{F343D4AD-39E9-7A91-DD0A-E2A17A67079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a:extLst>
              <a:ext uri="{FF2B5EF4-FFF2-40B4-BE49-F238E27FC236}">
                <a16:creationId xmlns:a16="http://schemas.microsoft.com/office/drawing/2014/main" id="{0710E3BB-2621-A5AC-C35A-72A681894D8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FDCF4919-AD54-B841-5EB2-4B6B47531F70}"/>
              </a:ext>
            </a:extLst>
          </p:cNvPr>
          <p:cNvSpPr>
            <a:spLocks noGrp="1"/>
          </p:cNvSpPr>
          <p:nvPr>
            <p:ph type="dt" sz="half" idx="10"/>
          </p:nvPr>
        </p:nvSpPr>
        <p:spPr/>
        <p:txBody>
          <a:bodyPr/>
          <a:lstStyle/>
          <a:p>
            <a:fld id="{DC0F55A9-CDFA-464C-9F3B-4DF5078A2129}" type="datetimeFigureOut">
              <a:rPr lang="he-IL" smtClean="0"/>
              <a:t>ז'/אלול/תשפ"ו</a:t>
            </a:fld>
            <a:endParaRPr lang="he-IL"/>
          </a:p>
        </p:txBody>
      </p:sp>
      <p:sp>
        <p:nvSpPr>
          <p:cNvPr id="6" name="מציין מיקום של כותרת תחתונה 5">
            <a:extLst>
              <a:ext uri="{FF2B5EF4-FFF2-40B4-BE49-F238E27FC236}">
                <a16:creationId xmlns:a16="http://schemas.microsoft.com/office/drawing/2014/main" id="{36CFC7C1-0E24-2A59-CCA1-38CE5B248025}"/>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8F22CFE2-D505-4048-F7DE-5CF431D3127F}"/>
              </a:ext>
            </a:extLst>
          </p:cNvPr>
          <p:cNvSpPr>
            <a:spLocks noGrp="1"/>
          </p:cNvSpPr>
          <p:nvPr>
            <p:ph type="sldNum" sz="quarter" idx="12"/>
          </p:nvPr>
        </p:nvSpPr>
        <p:spPr/>
        <p:txBody>
          <a:bodyPr/>
          <a:lstStyle/>
          <a:p>
            <a:fld id="{C3858644-B8DA-458D-A5E6-7316942FF3D3}" type="slidenum">
              <a:rPr lang="he-IL" smtClean="0"/>
              <a:t>‹#›</a:t>
            </a:fld>
            <a:endParaRPr lang="he-IL"/>
          </a:p>
        </p:txBody>
      </p:sp>
    </p:spTree>
    <p:extLst>
      <p:ext uri="{BB962C8B-B14F-4D97-AF65-F5344CB8AC3E}">
        <p14:creationId xmlns:p14="http://schemas.microsoft.com/office/powerpoint/2010/main" val="8865961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E2FAFA0-D64E-41C0-CC6A-5AC79C51FBCA}"/>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C59EBEAB-7906-6ADA-CDAC-78EE2B3EA4DE}"/>
              </a:ext>
            </a:extLst>
          </p:cNvPr>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4EB3DC42-EB27-B91A-C42C-1FCDACF120AB}"/>
              </a:ext>
            </a:extLst>
          </p:cNvPr>
          <p:cNvSpPr>
            <a:spLocks noGrp="1"/>
          </p:cNvSpPr>
          <p:nvPr>
            <p:ph type="dt" sz="half" idx="10"/>
          </p:nvPr>
        </p:nvSpPr>
        <p:spPr/>
        <p:txBody>
          <a:bodyPr/>
          <a:lstStyle/>
          <a:p>
            <a:fld id="{DC0F55A9-CDFA-464C-9F3B-4DF5078A2129}" type="datetimeFigureOut">
              <a:rPr lang="he-IL" smtClean="0"/>
              <a:t>ז'/אלול/תשפ"ו</a:t>
            </a:fld>
            <a:endParaRPr lang="he-IL"/>
          </a:p>
        </p:txBody>
      </p:sp>
      <p:sp>
        <p:nvSpPr>
          <p:cNvPr id="5" name="מציין מיקום של כותרת תחתונה 4">
            <a:extLst>
              <a:ext uri="{FF2B5EF4-FFF2-40B4-BE49-F238E27FC236}">
                <a16:creationId xmlns:a16="http://schemas.microsoft.com/office/drawing/2014/main" id="{85BF61EA-3497-1665-930C-BAF863C25BD4}"/>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F43B1B97-5E0C-D3FE-79CB-8FFB4B35AD60}"/>
              </a:ext>
            </a:extLst>
          </p:cNvPr>
          <p:cNvSpPr>
            <a:spLocks noGrp="1"/>
          </p:cNvSpPr>
          <p:nvPr>
            <p:ph type="sldNum" sz="quarter" idx="12"/>
          </p:nvPr>
        </p:nvSpPr>
        <p:spPr/>
        <p:txBody>
          <a:bodyPr/>
          <a:lstStyle/>
          <a:p>
            <a:fld id="{C3858644-B8DA-458D-A5E6-7316942FF3D3}" type="slidenum">
              <a:rPr lang="he-IL" smtClean="0"/>
              <a:t>‹#›</a:t>
            </a:fld>
            <a:endParaRPr lang="he-IL"/>
          </a:p>
        </p:txBody>
      </p:sp>
    </p:spTree>
    <p:extLst>
      <p:ext uri="{BB962C8B-B14F-4D97-AF65-F5344CB8AC3E}">
        <p14:creationId xmlns:p14="http://schemas.microsoft.com/office/powerpoint/2010/main" val="28856951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a:extLst>
              <a:ext uri="{FF2B5EF4-FFF2-40B4-BE49-F238E27FC236}">
                <a16:creationId xmlns:a16="http://schemas.microsoft.com/office/drawing/2014/main" id="{D8A8090C-4A20-42F6-CF5E-0F4312B928AE}"/>
              </a:ext>
            </a:extLst>
          </p:cNvPr>
          <p:cNvSpPr>
            <a:spLocks noGrp="1"/>
          </p:cNvSpPr>
          <p:nvPr>
            <p:ph type="title" orient="vert"/>
          </p:nvPr>
        </p:nvSpPr>
        <p:spPr>
          <a:xfrm>
            <a:off x="8724900" y="365125"/>
            <a:ext cx="2628900" cy="5811838"/>
          </a:xfrm>
        </p:spPr>
        <p:txBody>
          <a:bodyPr vert="eaVert"/>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BB936C82-D071-B0E7-1FAA-F4AE3F3F0D9D}"/>
              </a:ext>
            </a:extLst>
          </p:cNvPr>
          <p:cNvSpPr>
            <a:spLocks noGrp="1"/>
          </p:cNvSpPr>
          <p:nvPr>
            <p:ph type="body" orient="vert" idx="1"/>
          </p:nvPr>
        </p:nvSpPr>
        <p:spPr>
          <a:xfrm>
            <a:off x="838200" y="365125"/>
            <a:ext cx="7734300" cy="5811838"/>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71831430-9C01-07C7-6CCE-B91F7DF68246}"/>
              </a:ext>
            </a:extLst>
          </p:cNvPr>
          <p:cNvSpPr>
            <a:spLocks noGrp="1"/>
          </p:cNvSpPr>
          <p:nvPr>
            <p:ph type="dt" sz="half" idx="10"/>
          </p:nvPr>
        </p:nvSpPr>
        <p:spPr/>
        <p:txBody>
          <a:bodyPr/>
          <a:lstStyle/>
          <a:p>
            <a:fld id="{DC0F55A9-CDFA-464C-9F3B-4DF5078A2129}" type="datetimeFigureOut">
              <a:rPr lang="he-IL" smtClean="0"/>
              <a:t>ז'/אלול/תשפ"ו</a:t>
            </a:fld>
            <a:endParaRPr lang="he-IL"/>
          </a:p>
        </p:txBody>
      </p:sp>
      <p:sp>
        <p:nvSpPr>
          <p:cNvPr id="5" name="מציין מיקום של כותרת תחתונה 4">
            <a:extLst>
              <a:ext uri="{FF2B5EF4-FFF2-40B4-BE49-F238E27FC236}">
                <a16:creationId xmlns:a16="http://schemas.microsoft.com/office/drawing/2014/main" id="{07E95B93-279E-336C-35D5-7C044B8AAE2A}"/>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1685E250-098A-87FC-82A0-EA1392B79B55}"/>
              </a:ext>
            </a:extLst>
          </p:cNvPr>
          <p:cNvSpPr>
            <a:spLocks noGrp="1"/>
          </p:cNvSpPr>
          <p:nvPr>
            <p:ph type="sldNum" sz="quarter" idx="12"/>
          </p:nvPr>
        </p:nvSpPr>
        <p:spPr/>
        <p:txBody>
          <a:bodyPr/>
          <a:lstStyle/>
          <a:p>
            <a:fld id="{C3858644-B8DA-458D-A5E6-7316942FF3D3}" type="slidenum">
              <a:rPr lang="he-IL" smtClean="0"/>
              <a:t>‹#›</a:t>
            </a:fld>
            <a:endParaRPr lang="he-IL"/>
          </a:p>
        </p:txBody>
      </p:sp>
    </p:spTree>
    <p:extLst>
      <p:ext uri="{BB962C8B-B14F-4D97-AF65-F5344CB8AC3E}">
        <p14:creationId xmlns:p14="http://schemas.microsoft.com/office/powerpoint/2010/main" val="26614453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a:extLst>
              <a:ext uri="{FF2B5EF4-FFF2-40B4-BE49-F238E27FC236}">
                <a16:creationId xmlns:a16="http://schemas.microsoft.com/office/drawing/2014/main" id="{9AAE3F47-1CB9-F55A-C6F9-F13A22600C57}"/>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39BB2433-49AB-B00B-8D61-EFDA0DE7E2E6}"/>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6F4EBB9E-6212-2171-4826-B477587734C3}"/>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DC0F55A9-CDFA-464C-9F3B-4DF5078A2129}" type="datetimeFigureOut">
              <a:rPr lang="he-IL" smtClean="0"/>
              <a:t>ז'/אלול/תשפ"ו</a:t>
            </a:fld>
            <a:endParaRPr lang="he-IL"/>
          </a:p>
        </p:txBody>
      </p:sp>
      <p:sp>
        <p:nvSpPr>
          <p:cNvPr id="5" name="מציין מיקום של כותרת תחתונה 4">
            <a:extLst>
              <a:ext uri="{FF2B5EF4-FFF2-40B4-BE49-F238E27FC236}">
                <a16:creationId xmlns:a16="http://schemas.microsoft.com/office/drawing/2014/main" id="{1FF27678-56D7-8705-AC00-C80122BD951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מציין מיקום של מספר שקופית 5">
            <a:extLst>
              <a:ext uri="{FF2B5EF4-FFF2-40B4-BE49-F238E27FC236}">
                <a16:creationId xmlns:a16="http://schemas.microsoft.com/office/drawing/2014/main" id="{B6FCF831-2339-B176-4CA5-58885BFBCF72}"/>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C3858644-B8DA-458D-A5E6-7316942FF3D3}" type="slidenum">
              <a:rPr lang="he-IL" smtClean="0"/>
              <a:t>‹#›</a:t>
            </a:fld>
            <a:endParaRPr lang="he-IL"/>
          </a:p>
        </p:txBody>
      </p:sp>
    </p:spTree>
    <p:extLst>
      <p:ext uri="{BB962C8B-B14F-4D97-AF65-F5344CB8AC3E}">
        <p14:creationId xmlns:p14="http://schemas.microsoft.com/office/powerpoint/2010/main" val="24374816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emf"/></Relationships>
</file>

<file path=ppt/slides/_rels/slide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5.emf"/><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6.emf"/><Relationship Id="rId7"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9.emf"/><Relationship Id="rId5" Type="http://schemas.openxmlformats.org/officeDocument/2006/relationships/image" Target="../media/image8.emf"/><Relationship Id="rId4" Type="http://schemas.openxmlformats.org/officeDocument/2006/relationships/image" Target="../media/image7.emf"/></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3.emf"/></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15.png"/><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19.emf"/><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18.emf"/><Relationship Id="rId5" Type="http://schemas.openxmlformats.org/officeDocument/2006/relationships/image" Target="../media/image17.emf"/><Relationship Id="rId4" Type="http://schemas.openxmlformats.org/officeDocument/2006/relationships/image" Target="../media/image16.emf"/></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22.png"/><Relationship Id="rId5" Type="http://schemas.openxmlformats.org/officeDocument/2006/relationships/image" Target="../media/image21.emf"/><Relationship Id="rId4" Type="http://schemas.openxmlformats.org/officeDocument/2006/relationships/image" Target="../media/image20.emf"/></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26.emf"/><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25.emf"/><Relationship Id="rId5" Type="http://schemas.openxmlformats.org/officeDocument/2006/relationships/image" Target="../media/image24.emf"/><Relationship Id="rId4" Type="http://schemas.openxmlformats.org/officeDocument/2006/relationships/image" Target="../media/image23.emf"/></Relationships>
</file>

<file path=ppt/slides/_rels/slide12.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4.png"/><Relationship Id="rId7" Type="http://schemas.openxmlformats.org/officeDocument/2006/relationships/image" Target="../media/image30.emf"/><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29.emf"/><Relationship Id="rId5" Type="http://schemas.openxmlformats.org/officeDocument/2006/relationships/image" Target="../media/image28.emf"/><Relationship Id="rId4" Type="http://schemas.openxmlformats.org/officeDocument/2006/relationships/image" Target="../media/image27.emf"/></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34.pn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33.emf"/><Relationship Id="rId5" Type="http://schemas.openxmlformats.org/officeDocument/2006/relationships/image" Target="../media/image32.emf"/><Relationship Id="rId4" Type="http://schemas.openxmlformats.org/officeDocument/2006/relationships/image" Target="../media/image29.emf"/></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35.emf"/></Relationships>
</file>

<file path=ppt/slides/_rels/slide15.xml.rels><?xml version="1.0" encoding="UTF-8" standalone="yes"?>
<Relationships xmlns="http://schemas.openxmlformats.org/package/2006/relationships"><Relationship Id="rId8" Type="http://schemas.openxmlformats.org/officeDocument/2006/relationships/image" Target="../media/image40.emf"/><Relationship Id="rId3" Type="http://schemas.openxmlformats.org/officeDocument/2006/relationships/image" Target="../media/image4.png"/><Relationship Id="rId7" Type="http://schemas.openxmlformats.org/officeDocument/2006/relationships/image" Target="../media/image39.emf"/><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38.emf"/><Relationship Id="rId5" Type="http://schemas.openxmlformats.org/officeDocument/2006/relationships/image" Target="../media/image37.emf"/><Relationship Id="rId4" Type="http://schemas.openxmlformats.org/officeDocument/2006/relationships/image" Target="../media/image36.emf"/></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44.emf"/><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43.emf"/><Relationship Id="rId5" Type="http://schemas.openxmlformats.org/officeDocument/2006/relationships/image" Target="../media/image42.emf"/><Relationship Id="rId4" Type="http://schemas.openxmlformats.org/officeDocument/2006/relationships/image" Target="../media/image41.emf"/></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7.xml"/><Relationship Id="rId5" Type="http://schemas.openxmlformats.org/officeDocument/2006/relationships/image" Target="../media/image46.emf"/><Relationship Id="rId4" Type="http://schemas.openxmlformats.org/officeDocument/2006/relationships/image" Target="../media/image45.emf"/></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49.emf"/><Relationship Id="rId5" Type="http://schemas.openxmlformats.org/officeDocument/2006/relationships/image" Target="../media/image48.emf"/><Relationship Id="rId4" Type="http://schemas.openxmlformats.org/officeDocument/2006/relationships/image" Target="../media/image47.emf"/></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7.xml"/><Relationship Id="rId5" Type="http://schemas.openxmlformats.org/officeDocument/2006/relationships/image" Target="../media/image51.emf"/><Relationship Id="rId4" Type="http://schemas.openxmlformats.org/officeDocument/2006/relationships/image" Target="../media/image50.emf"/></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52.emf"/></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1.xml"/><Relationship Id="rId1" Type="http://schemas.openxmlformats.org/officeDocument/2006/relationships/slideLayout" Target="../slideLayouts/slideLayout7.xml"/><Relationship Id="rId5" Type="http://schemas.openxmlformats.org/officeDocument/2006/relationships/image" Target="../media/image54.emf"/><Relationship Id="rId4" Type="http://schemas.openxmlformats.org/officeDocument/2006/relationships/image" Target="../media/image53.emf"/></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image" Target="../media/image55.png"/></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58.emf"/></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4.xml"/><Relationship Id="rId1" Type="http://schemas.openxmlformats.org/officeDocument/2006/relationships/slideLayout" Target="../slideLayouts/slideLayout7.xml"/><Relationship Id="rId5" Type="http://schemas.openxmlformats.org/officeDocument/2006/relationships/image" Target="../media/image60.emf"/><Relationship Id="rId4" Type="http://schemas.openxmlformats.org/officeDocument/2006/relationships/image" Target="../media/image59.emf"/></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5.xml"/><Relationship Id="rId1" Type="http://schemas.openxmlformats.org/officeDocument/2006/relationships/slideLayout" Target="../slideLayouts/slideLayout7.xml"/><Relationship Id="rId5" Type="http://schemas.openxmlformats.org/officeDocument/2006/relationships/image" Target="../media/image62.emf"/><Relationship Id="rId4" Type="http://schemas.openxmlformats.org/officeDocument/2006/relationships/image" Target="../media/image61.emf"/></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6.xml"/><Relationship Id="rId1" Type="http://schemas.openxmlformats.org/officeDocument/2006/relationships/slideLayout" Target="../slideLayouts/slideLayout7.xml"/><Relationship Id="rId5" Type="http://schemas.openxmlformats.org/officeDocument/2006/relationships/image" Target="../media/image64.emf"/><Relationship Id="rId4" Type="http://schemas.openxmlformats.org/officeDocument/2006/relationships/image" Target="../media/image63.emf"/></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7.xml"/><Relationship Id="rId1" Type="http://schemas.openxmlformats.org/officeDocument/2006/relationships/slideLayout" Target="../slideLayouts/slideLayout7.xml"/><Relationship Id="rId5" Type="http://schemas.openxmlformats.org/officeDocument/2006/relationships/image" Target="../media/image66.emf"/><Relationship Id="rId4" Type="http://schemas.openxmlformats.org/officeDocument/2006/relationships/image" Target="../media/image65.emf"/></Relationships>
</file>

<file path=ppt/slides/_rels/slide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image" Target="../media/image67.emf"/></Relationships>
</file>

<file path=ppt/slides/_rels/slide29.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image" Target="../media/image70.emf"/><Relationship Id="rId4" Type="http://schemas.openxmlformats.org/officeDocument/2006/relationships/image" Target="../media/image69.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תמונה 1">
            <a:extLst>
              <a:ext uri="{FF2B5EF4-FFF2-40B4-BE49-F238E27FC236}">
                <a16:creationId xmlns:a16="http://schemas.microsoft.com/office/drawing/2014/main" id="{3D07C3AB-03FA-F803-B3CD-E986A1B92CC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6934" y="111835"/>
            <a:ext cx="4995682" cy="576073"/>
          </a:xfrm>
          <a:prstGeom prst="rect">
            <a:avLst/>
          </a:prstGeom>
        </p:spPr>
      </p:pic>
      <p:sp>
        <p:nvSpPr>
          <p:cNvPr id="26" name="תיבת טקסט 25">
            <a:extLst>
              <a:ext uri="{FF2B5EF4-FFF2-40B4-BE49-F238E27FC236}">
                <a16:creationId xmlns:a16="http://schemas.microsoft.com/office/drawing/2014/main" id="{04ECE098-99E1-7E1E-E999-A7B58148CA80}"/>
              </a:ext>
            </a:extLst>
          </p:cNvPr>
          <p:cNvSpPr txBox="1"/>
          <p:nvPr/>
        </p:nvSpPr>
        <p:spPr>
          <a:xfrm>
            <a:off x="437513" y="0"/>
            <a:ext cx="10576559" cy="4260333"/>
          </a:xfrm>
          <a:prstGeom prst="rect">
            <a:avLst/>
          </a:prstGeom>
          <a:noFill/>
        </p:spPr>
        <p:txBody>
          <a:bodyPr wrap="square">
            <a:spAutoFit/>
          </a:bodyPr>
          <a:lstStyle/>
          <a:p>
            <a:pPr marL="0" marR="0" lvl="0" indent="0" algn="r" defTabSz="914400" rtl="1" eaLnBrk="1" fontAlgn="auto" latinLnBrk="0" hangingPunct="1">
              <a:lnSpc>
                <a:spcPct val="150000"/>
              </a:lnSpc>
              <a:spcBef>
                <a:spcPts val="0"/>
              </a:spcBef>
              <a:spcAft>
                <a:spcPts val="0"/>
              </a:spcAft>
              <a:buClrTx/>
              <a:buSzTx/>
              <a:buFontTx/>
              <a:buNone/>
              <a:tabLst/>
              <a:defRPr/>
            </a:pPr>
            <a:r>
              <a:rPr kumimoji="0" lang="he-IL" sz="5400" b="1" i="0" u="none" strike="noStrike" kern="1200" cap="none" spc="0" normalizeH="0" baseline="0" noProof="0" dirty="0">
                <a:ln>
                  <a:noFill/>
                </a:ln>
                <a:solidFill>
                  <a:prstClr val="black"/>
                </a:solidFill>
                <a:effectLst/>
                <a:uLnTx/>
                <a:uFillTx/>
                <a:latin typeface="Calibri Light" panose="020F0302020204030204"/>
                <a:ea typeface="+mn-ea"/>
                <a:cs typeface="Arial" panose="020B0604020202020204" pitchFamily="34" charset="0"/>
              </a:rPr>
              <a:t> </a:t>
            </a:r>
          </a:p>
          <a:p>
            <a:pPr marL="0" marR="0" lvl="0" indent="0" algn="r" defTabSz="914400" rtl="1" eaLnBrk="1" fontAlgn="auto" latinLnBrk="0" hangingPunct="1">
              <a:lnSpc>
                <a:spcPct val="150000"/>
              </a:lnSpc>
              <a:spcBef>
                <a:spcPts val="0"/>
              </a:spcBef>
              <a:spcAft>
                <a:spcPts val="0"/>
              </a:spcAft>
              <a:buClrTx/>
              <a:buSzTx/>
              <a:buFontTx/>
              <a:buNone/>
              <a:tabLst/>
              <a:defRPr/>
            </a:pPr>
            <a:r>
              <a:rPr kumimoji="0" lang="he-IL" sz="4400" b="1" i="0" u="none" strike="noStrike" kern="1200" cap="none" spc="0" normalizeH="0" baseline="0" noProof="0" dirty="0">
                <a:ln>
                  <a:noFill/>
                </a:ln>
                <a:solidFill>
                  <a:prstClr val="black"/>
                </a:solidFill>
                <a:effectLst/>
                <a:uLnTx/>
                <a:uFillTx/>
                <a:latin typeface="Calibri Light" panose="020F0302020204030204"/>
                <a:ea typeface="+mn-ea"/>
                <a:cs typeface="Arial" panose="020B0604020202020204" pitchFamily="34" charset="0"/>
              </a:rPr>
              <a:t>שער ראשון: </a:t>
            </a:r>
            <a:r>
              <a:rPr lang="he-IL" sz="4400" b="1" i="0" u="none" strike="noStrike" baseline="0" dirty="0">
                <a:solidFill>
                  <a:srgbClr val="1E9BA7"/>
                </a:solidFill>
                <a:latin typeface="FbSpoiler-Bold"/>
              </a:rPr>
              <a:t>נפלאות עולם </a:t>
            </a:r>
            <a:r>
              <a:rPr lang="he-IL" sz="4400" b="1" i="0" u="none" strike="noStrike" baseline="0" dirty="0" err="1">
                <a:solidFill>
                  <a:srgbClr val="1E9BA7"/>
                </a:solidFill>
                <a:latin typeface="FbSpoiler-Bold"/>
              </a:rPr>
              <a:t>האנרגייה</a:t>
            </a:r>
            <a:endParaRPr kumimoji="0" lang="he-IL" sz="4400" b="1" i="0" u="none" strike="noStrike" kern="1200" cap="none" spc="0" normalizeH="0" baseline="0" noProof="0" dirty="0">
              <a:ln>
                <a:noFill/>
              </a:ln>
              <a:solidFill>
                <a:prstClr val="black"/>
              </a:solidFill>
              <a:effectLst/>
              <a:uLnTx/>
              <a:uFillTx/>
              <a:latin typeface="Calibri Light" panose="020F0302020204030204"/>
              <a:ea typeface="+mn-ea"/>
              <a:cs typeface="Arial" panose="020B0604020202020204" pitchFamily="34" charset="0"/>
            </a:endParaRPr>
          </a:p>
          <a:p>
            <a:pPr marL="0" marR="0" lvl="0" indent="0" algn="r" defTabSz="914400" rtl="1" eaLnBrk="1" fontAlgn="auto" latinLnBrk="0" hangingPunct="1">
              <a:lnSpc>
                <a:spcPct val="150000"/>
              </a:lnSpc>
              <a:spcBef>
                <a:spcPts val="0"/>
              </a:spcBef>
              <a:spcAft>
                <a:spcPts val="0"/>
              </a:spcAft>
              <a:buClrTx/>
              <a:buSzTx/>
              <a:buFontTx/>
              <a:buNone/>
              <a:tabLst/>
              <a:defRPr/>
            </a:pPr>
            <a:r>
              <a:rPr kumimoji="0" lang="he-IL" sz="4400" b="1" i="0" u="none" strike="noStrike" kern="1200" cap="none" spc="0" normalizeH="0" baseline="0" noProof="0" dirty="0">
                <a:ln>
                  <a:noFill/>
                </a:ln>
                <a:solidFill>
                  <a:prstClr val="black"/>
                </a:solidFill>
                <a:effectLst/>
                <a:uLnTx/>
                <a:uFillTx/>
                <a:latin typeface="Calibri Light" panose="020F0302020204030204"/>
                <a:ea typeface="+mn-ea"/>
                <a:cs typeface="Arial" panose="020B0604020202020204" pitchFamily="34" charset="0"/>
              </a:rPr>
              <a:t>פרק הראשון: </a:t>
            </a:r>
            <a:r>
              <a:rPr lang="he-IL" sz="4400" b="1" i="0" u="none" strike="noStrike" baseline="0" dirty="0">
                <a:solidFill>
                  <a:srgbClr val="1E9BA7"/>
                </a:solidFill>
                <a:latin typeface="MFPronto-Bold"/>
              </a:rPr>
              <a:t>בעקבות </a:t>
            </a:r>
            <a:r>
              <a:rPr lang="he-IL" sz="4400" b="1" i="0" u="none" strike="noStrike" baseline="0" dirty="0" err="1">
                <a:solidFill>
                  <a:srgbClr val="1E9BA7"/>
                </a:solidFill>
                <a:latin typeface="MFPronto-Bold"/>
              </a:rPr>
              <a:t>האנרגייה</a:t>
            </a:r>
            <a:br>
              <a:rPr kumimoji="0" lang="he-IL" sz="4400" b="0" i="0" u="none" strike="noStrike" kern="1200" cap="none" spc="0" normalizeH="0" baseline="0" noProof="0" dirty="0">
                <a:ln>
                  <a:noFill/>
                </a:ln>
                <a:solidFill>
                  <a:prstClr val="black"/>
                </a:solidFill>
                <a:effectLst/>
                <a:uLnTx/>
                <a:uFillTx/>
                <a:latin typeface="Calibri Light" panose="020F0302020204030204"/>
                <a:ea typeface="+mn-ea"/>
                <a:cs typeface="Arial" panose="020B0604020202020204" pitchFamily="34" charset="0"/>
              </a:rPr>
            </a:br>
            <a:r>
              <a:rPr kumimoji="0" lang="he-IL" sz="4400" b="0" i="0" u="none" strike="noStrike" kern="1200" cap="none" spc="0" normalizeH="0" baseline="0" noProof="0" dirty="0">
                <a:ln>
                  <a:noFill/>
                </a:ln>
                <a:solidFill>
                  <a:prstClr val="black"/>
                </a:solidFill>
                <a:effectLst/>
                <a:uLnTx/>
                <a:uFillTx/>
                <a:latin typeface="Calibri Light" panose="020F0302020204030204"/>
                <a:ea typeface="+mn-ea"/>
                <a:cs typeface="Arial" panose="020B0604020202020204" pitchFamily="34" charset="0"/>
              </a:rPr>
              <a:t> </a:t>
            </a:r>
            <a:r>
              <a:rPr kumimoji="0" lang="he-IL" sz="3200" b="1" i="0" u="none" strike="noStrike" kern="1200" cap="none" spc="0" normalizeH="0" baseline="0" noProof="0" dirty="0">
                <a:ln>
                  <a:noFill/>
                </a:ln>
                <a:solidFill>
                  <a:prstClr val="black"/>
                </a:solidFill>
                <a:effectLst/>
                <a:uLnTx/>
                <a:uFillTx/>
                <a:latin typeface="Calibri Light" panose="020F0302020204030204"/>
                <a:ea typeface="+mn-ea"/>
                <a:cs typeface="Arial" panose="020B0604020202020204" pitchFamily="34" charset="0"/>
              </a:rPr>
              <a:t>עמודים: 24-8</a:t>
            </a:r>
            <a:endParaRPr kumimoji="0" lang="he-IL" sz="32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pic>
        <p:nvPicPr>
          <p:cNvPr id="4" name="תמונה 3">
            <a:extLst>
              <a:ext uri="{FF2B5EF4-FFF2-40B4-BE49-F238E27FC236}">
                <a16:creationId xmlns:a16="http://schemas.microsoft.com/office/drawing/2014/main" id="{533A779A-0F38-7AFD-82A1-BD7A9D703ED4}"/>
              </a:ext>
            </a:extLst>
          </p:cNvPr>
          <p:cNvPicPr>
            <a:picLocks noChangeAspect="1"/>
          </p:cNvPicPr>
          <p:nvPr/>
        </p:nvPicPr>
        <p:blipFill>
          <a:blip r:embed="rId4"/>
          <a:stretch>
            <a:fillRect/>
          </a:stretch>
        </p:blipFill>
        <p:spPr>
          <a:xfrm>
            <a:off x="2881747" y="3731742"/>
            <a:ext cx="5334000" cy="3014423"/>
          </a:xfrm>
          <a:prstGeom prst="rect">
            <a:avLst/>
          </a:prstGeom>
        </p:spPr>
      </p:pic>
    </p:spTree>
    <p:extLst>
      <p:ext uri="{BB962C8B-B14F-4D97-AF65-F5344CB8AC3E}">
        <p14:creationId xmlns:p14="http://schemas.microsoft.com/office/powerpoint/2010/main" val="9561768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תמונה 4">
            <a:extLst>
              <a:ext uri="{FF2B5EF4-FFF2-40B4-BE49-F238E27FC236}">
                <a16:creationId xmlns:a16="http://schemas.microsoft.com/office/drawing/2014/main" id="{6992BE70-1A38-F609-3CAE-B30484C2A4F3}"/>
              </a:ext>
            </a:extLst>
          </p:cNvPr>
          <p:cNvPicPr>
            <a:picLocks noChangeAspect="1"/>
          </p:cNvPicPr>
          <p:nvPr/>
        </p:nvPicPr>
        <p:blipFill>
          <a:blip r:embed="rId3"/>
          <a:stretch>
            <a:fillRect/>
          </a:stretch>
        </p:blipFill>
        <p:spPr>
          <a:xfrm>
            <a:off x="942110" y="1574588"/>
            <a:ext cx="10709564" cy="4927367"/>
          </a:xfrm>
          <a:prstGeom prst="rect">
            <a:avLst/>
          </a:prstGeom>
          <a:ln>
            <a:noFill/>
          </a:ln>
          <a:effectLst>
            <a:outerShdw blurRad="190500" algn="tl" rotWithShape="0">
              <a:srgbClr val="000000">
                <a:alpha val="70000"/>
              </a:srgbClr>
            </a:outerShdw>
          </a:effectLst>
        </p:spPr>
      </p:pic>
      <p:pic>
        <p:nvPicPr>
          <p:cNvPr id="6" name="תמונה 5">
            <a:extLst>
              <a:ext uri="{FF2B5EF4-FFF2-40B4-BE49-F238E27FC236}">
                <a16:creationId xmlns:a16="http://schemas.microsoft.com/office/drawing/2014/main" id="{890C7A2E-2212-84CF-0073-50CB5F43750C}"/>
              </a:ext>
            </a:extLst>
          </p:cNvPr>
          <p:cNvPicPr>
            <a:picLocks noChangeAspect="1"/>
          </p:cNvPicPr>
          <p:nvPr/>
        </p:nvPicPr>
        <p:blipFill>
          <a:blip r:embed="rId4"/>
          <a:stretch>
            <a:fillRect/>
          </a:stretch>
        </p:blipFill>
        <p:spPr>
          <a:xfrm>
            <a:off x="236198" y="66460"/>
            <a:ext cx="4999153" cy="579170"/>
          </a:xfrm>
          <a:prstGeom prst="rect">
            <a:avLst/>
          </a:prstGeom>
        </p:spPr>
      </p:pic>
      <p:pic>
        <p:nvPicPr>
          <p:cNvPr id="3" name="תמונה 2">
            <a:extLst>
              <a:ext uri="{FF2B5EF4-FFF2-40B4-BE49-F238E27FC236}">
                <a16:creationId xmlns:a16="http://schemas.microsoft.com/office/drawing/2014/main" id="{FD4341A9-944B-86FB-D788-E0188895F01E}"/>
              </a:ext>
            </a:extLst>
          </p:cNvPr>
          <p:cNvPicPr>
            <a:picLocks noChangeAspect="1"/>
          </p:cNvPicPr>
          <p:nvPr/>
        </p:nvPicPr>
        <p:blipFill>
          <a:blip r:embed="rId5"/>
          <a:stretch>
            <a:fillRect/>
          </a:stretch>
        </p:blipFill>
        <p:spPr>
          <a:xfrm>
            <a:off x="5235351" y="221673"/>
            <a:ext cx="6344711" cy="1076701"/>
          </a:xfrm>
          <a:prstGeom prst="rect">
            <a:avLst/>
          </a:prstGeom>
        </p:spPr>
      </p:pic>
      <p:sp>
        <p:nvSpPr>
          <p:cNvPr id="4" name="תיבת טקסט 3">
            <a:extLst>
              <a:ext uri="{FF2B5EF4-FFF2-40B4-BE49-F238E27FC236}">
                <a16:creationId xmlns:a16="http://schemas.microsoft.com/office/drawing/2014/main" id="{55B58BEE-75B8-FC7F-58A0-55DB7913A27A}"/>
              </a:ext>
            </a:extLst>
          </p:cNvPr>
          <p:cNvSpPr txBox="1"/>
          <p:nvPr/>
        </p:nvSpPr>
        <p:spPr>
          <a:xfrm>
            <a:off x="124692" y="6317289"/>
            <a:ext cx="1399308" cy="369332"/>
          </a:xfrm>
          <a:prstGeom prst="rect">
            <a:avLst/>
          </a:prstGeom>
          <a:noFill/>
        </p:spPr>
        <p:txBody>
          <a:bodyPr wrap="square" rtlCol="1">
            <a:spAutoFit/>
          </a:bodyPr>
          <a:lstStyle/>
          <a:p>
            <a:r>
              <a:rPr lang="he-IL" dirty="0"/>
              <a:t>עמודים 7-6</a:t>
            </a:r>
          </a:p>
        </p:txBody>
      </p:sp>
    </p:spTree>
    <p:extLst>
      <p:ext uri="{BB962C8B-B14F-4D97-AF65-F5344CB8AC3E}">
        <p14:creationId xmlns:p14="http://schemas.microsoft.com/office/powerpoint/2010/main" val="29693391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תמונה 2">
            <a:extLst>
              <a:ext uri="{FF2B5EF4-FFF2-40B4-BE49-F238E27FC236}">
                <a16:creationId xmlns:a16="http://schemas.microsoft.com/office/drawing/2014/main" id="{B66B7415-8B89-E189-07B2-495943CE58DC}"/>
              </a:ext>
            </a:extLst>
          </p:cNvPr>
          <p:cNvPicPr>
            <a:picLocks noChangeAspect="1"/>
          </p:cNvPicPr>
          <p:nvPr/>
        </p:nvPicPr>
        <p:blipFill>
          <a:blip r:embed="rId3"/>
          <a:stretch>
            <a:fillRect/>
          </a:stretch>
        </p:blipFill>
        <p:spPr>
          <a:xfrm>
            <a:off x="8151181" y="1118757"/>
            <a:ext cx="3549450" cy="2519323"/>
          </a:xfrm>
          <a:prstGeom prst="rect">
            <a:avLst/>
          </a:prstGeom>
          <a:ln>
            <a:noFill/>
          </a:ln>
          <a:effectLst>
            <a:outerShdw blurRad="190500" algn="tl" rotWithShape="0">
              <a:srgbClr val="000000">
                <a:alpha val="70000"/>
              </a:srgbClr>
            </a:outerShdw>
          </a:effectLst>
        </p:spPr>
      </p:pic>
      <p:pic>
        <p:nvPicPr>
          <p:cNvPr id="5" name="תמונה 4">
            <a:extLst>
              <a:ext uri="{FF2B5EF4-FFF2-40B4-BE49-F238E27FC236}">
                <a16:creationId xmlns:a16="http://schemas.microsoft.com/office/drawing/2014/main" id="{3141A0E4-C93A-4301-FE47-BF0FB8AE52AC}"/>
              </a:ext>
            </a:extLst>
          </p:cNvPr>
          <p:cNvPicPr>
            <a:picLocks noChangeAspect="1"/>
          </p:cNvPicPr>
          <p:nvPr/>
        </p:nvPicPr>
        <p:blipFill>
          <a:blip r:embed="rId4"/>
          <a:stretch>
            <a:fillRect/>
          </a:stretch>
        </p:blipFill>
        <p:spPr>
          <a:xfrm>
            <a:off x="1868583" y="1118757"/>
            <a:ext cx="3699061" cy="2648749"/>
          </a:xfrm>
          <a:prstGeom prst="rect">
            <a:avLst/>
          </a:prstGeom>
          <a:ln>
            <a:noFill/>
          </a:ln>
          <a:effectLst>
            <a:outerShdw blurRad="190500" algn="tl" rotWithShape="0">
              <a:srgbClr val="000000">
                <a:alpha val="70000"/>
              </a:srgbClr>
            </a:outerShdw>
          </a:effectLst>
        </p:spPr>
      </p:pic>
      <p:pic>
        <p:nvPicPr>
          <p:cNvPr id="7" name="תמונה 6">
            <a:extLst>
              <a:ext uri="{FF2B5EF4-FFF2-40B4-BE49-F238E27FC236}">
                <a16:creationId xmlns:a16="http://schemas.microsoft.com/office/drawing/2014/main" id="{877C39EB-AD0E-5527-3670-F4C587BE65E5}"/>
              </a:ext>
            </a:extLst>
          </p:cNvPr>
          <p:cNvPicPr>
            <a:picLocks noChangeAspect="1"/>
          </p:cNvPicPr>
          <p:nvPr/>
        </p:nvPicPr>
        <p:blipFill>
          <a:blip r:embed="rId5"/>
          <a:stretch>
            <a:fillRect/>
          </a:stretch>
        </p:blipFill>
        <p:spPr>
          <a:xfrm>
            <a:off x="8151181" y="4093166"/>
            <a:ext cx="3634716" cy="2662803"/>
          </a:xfrm>
          <a:prstGeom prst="rect">
            <a:avLst/>
          </a:prstGeom>
          <a:ln>
            <a:noFill/>
          </a:ln>
          <a:effectLst>
            <a:outerShdw blurRad="190500" algn="tl" rotWithShape="0">
              <a:srgbClr val="000000">
                <a:alpha val="70000"/>
              </a:srgbClr>
            </a:outerShdw>
          </a:effectLst>
        </p:spPr>
      </p:pic>
      <p:pic>
        <p:nvPicPr>
          <p:cNvPr id="9" name="תמונה 8">
            <a:extLst>
              <a:ext uri="{FF2B5EF4-FFF2-40B4-BE49-F238E27FC236}">
                <a16:creationId xmlns:a16="http://schemas.microsoft.com/office/drawing/2014/main" id="{FD1EDF99-5792-7881-E08C-6FC4B3A54B32}"/>
              </a:ext>
            </a:extLst>
          </p:cNvPr>
          <p:cNvPicPr>
            <a:picLocks noChangeAspect="1"/>
          </p:cNvPicPr>
          <p:nvPr/>
        </p:nvPicPr>
        <p:blipFill>
          <a:blip r:embed="rId6"/>
          <a:stretch>
            <a:fillRect/>
          </a:stretch>
        </p:blipFill>
        <p:spPr>
          <a:xfrm>
            <a:off x="1846613" y="4048490"/>
            <a:ext cx="3634716" cy="2641629"/>
          </a:xfrm>
          <a:prstGeom prst="rect">
            <a:avLst/>
          </a:prstGeom>
          <a:ln>
            <a:noFill/>
          </a:ln>
          <a:effectLst>
            <a:outerShdw blurRad="190500" algn="tl" rotWithShape="0">
              <a:srgbClr val="000000">
                <a:alpha val="70000"/>
              </a:srgbClr>
            </a:outerShdw>
          </a:effectLst>
        </p:spPr>
      </p:pic>
      <p:pic>
        <p:nvPicPr>
          <p:cNvPr id="10" name="תמונה 9">
            <a:extLst>
              <a:ext uri="{FF2B5EF4-FFF2-40B4-BE49-F238E27FC236}">
                <a16:creationId xmlns:a16="http://schemas.microsoft.com/office/drawing/2014/main" id="{DEC41C33-E701-FDA2-D0BF-C05C52DB75F7}"/>
              </a:ext>
            </a:extLst>
          </p:cNvPr>
          <p:cNvPicPr>
            <a:picLocks noChangeAspect="1"/>
          </p:cNvPicPr>
          <p:nvPr/>
        </p:nvPicPr>
        <p:blipFill>
          <a:blip r:embed="rId7"/>
          <a:stretch>
            <a:fillRect/>
          </a:stretch>
        </p:blipFill>
        <p:spPr>
          <a:xfrm>
            <a:off x="258419" y="127840"/>
            <a:ext cx="4999153" cy="579170"/>
          </a:xfrm>
          <a:prstGeom prst="rect">
            <a:avLst/>
          </a:prstGeom>
        </p:spPr>
      </p:pic>
      <p:sp>
        <p:nvSpPr>
          <p:cNvPr id="22" name="תיבת טקסט 21">
            <a:extLst>
              <a:ext uri="{FF2B5EF4-FFF2-40B4-BE49-F238E27FC236}">
                <a16:creationId xmlns:a16="http://schemas.microsoft.com/office/drawing/2014/main" id="{562BFBF2-7D53-D6EE-4A3C-BE93704561D5}"/>
              </a:ext>
            </a:extLst>
          </p:cNvPr>
          <p:cNvSpPr txBox="1"/>
          <p:nvPr/>
        </p:nvSpPr>
        <p:spPr>
          <a:xfrm>
            <a:off x="3047260" y="167880"/>
            <a:ext cx="6094520" cy="584775"/>
          </a:xfrm>
          <a:prstGeom prst="rect">
            <a:avLst/>
          </a:prstGeom>
          <a:noFill/>
        </p:spPr>
        <p:txBody>
          <a:bodyPr wrap="square">
            <a:spAutoFit/>
          </a:bodyPr>
          <a:lstStyle/>
          <a:p>
            <a:r>
              <a:rPr lang="he-IL" sz="3200" b="1" i="0" u="none" strike="noStrike" baseline="0" dirty="0">
                <a:solidFill>
                  <a:srgbClr val="1E9BA7"/>
                </a:solidFill>
                <a:latin typeface="FbSpoiler-Bold"/>
              </a:rPr>
              <a:t>מה גרם לתופעה הזו?</a:t>
            </a:r>
            <a:endParaRPr lang="he-IL" sz="3600" dirty="0"/>
          </a:p>
        </p:txBody>
      </p:sp>
      <p:sp>
        <p:nvSpPr>
          <p:cNvPr id="2" name="תיבת טקסט 1">
            <a:extLst>
              <a:ext uri="{FF2B5EF4-FFF2-40B4-BE49-F238E27FC236}">
                <a16:creationId xmlns:a16="http://schemas.microsoft.com/office/drawing/2014/main" id="{78E78366-4A79-3F2E-26E1-80E92CE45E5D}"/>
              </a:ext>
            </a:extLst>
          </p:cNvPr>
          <p:cNvSpPr txBox="1"/>
          <p:nvPr/>
        </p:nvSpPr>
        <p:spPr>
          <a:xfrm>
            <a:off x="-207819" y="6386637"/>
            <a:ext cx="1735777" cy="369332"/>
          </a:xfrm>
          <a:prstGeom prst="rect">
            <a:avLst/>
          </a:prstGeom>
          <a:noFill/>
        </p:spPr>
        <p:txBody>
          <a:bodyPr wrap="square" rtlCol="1">
            <a:spAutoFit/>
          </a:bodyPr>
          <a:lstStyle/>
          <a:p>
            <a:r>
              <a:rPr lang="he-IL" dirty="0"/>
              <a:t>עמודים 7-6</a:t>
            </a:r>
          </a:p>
        </p:txBody>
      </p:sp>
    </p:spTree>
    <p:extLst>
      <p:ext uri="{BB962C8B-B14F-4D97-AF65-F5344CB8AC3E}">
        <p14:creationId xmlns:p14="http://schemas.microsoft.com/office/powerpoint/2010/main" val="27050183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תמונה 1">
            <a:extLst>
              <a:ext uri="{FF2B5EF4-FFF2-40B4-BE49-F238E27FC236}">
                <a16:creationId xmlns:a16="http://schemas.microsoft.com/office/drawing/2014/main" id="{0E066041-6554-F62C-B6D1-BAAE393368A8}"/>
              </a:ext>
            </a:extLst>
          </p:cNvPr>
          <p:cNvPicPr>
            <a:picLocks noChangeAspect="1"/>
          </p:cNvPicPr>
          <p:nvPr/>
        </p:nvPicPr>
        <p:blipFill>
          <a:blip r:embed="rId3"/>
          <a:stretch>
            <a:fillRect/>
          </a:stretch>
        </p:blipFill>
        <p:spPr>
          <a:xfrm>
            <a:off x="0" y="209784"/>
            <a:ext cx="4999153" cy="579170"/>
          </a:xfrm>
          <a:prstGeom prst="rect">
            <a:avLst/>
          </a:prstGeom>
        </p:spPr>
      </p:pic>
      <p:sp>
        <p:nvSpPr>
          <p:cNvPr id="5" name="תיבת טקסט 4">
            <a:extLst>
              <a:ext uri="{FF2B5EF4-FFF2-40B4-BE49-F238E27FC236}">
                <a16:creationId xmlns:a16="http://schemas.microsoft.com/office/drawing/2014/main" id="{8034122F-583E-61B4-8482-171431C50FDA}"/>
              </a:ext>
            </a:extLst>
          </p:cNvPr>
          <p:cNvSpPr txBox="1"/>
          <p:nvPr/>
        </p:nvSpPr>
        <p:spPr>
          <a:xfrm>
            <a:off x="110836" y="6345382"/>
            <a:ext cx="1735777" cy="369332"/>
          </a:xfrm>
          <a:prstGeom prst="rect">
            <a:avLst/>
          </a:prstGeom>
          <a:noFill/>
        </p:spPr>
        <p:txBody>
          <a:bodyPr wrap="square" rtlCol="1">
            <a:spAutoFit/>
          </a:bodyPr>
          <a:lstStyle/>
          <a:p>
            <a:r>
              <a:rPr lang="he-IL" dirty="0"/>
              <a:t>עמוד 7</a:t>
            </a:r>
          </a:p>
        </p:txBody>
      </p:sp>
      <p:pic>
        <p:nvPicPr>
          <p:cNvPr id="7" name="Picture 6">
            <a:extLst>
              <a:ext uri="{FF2B5EF4-FFF2-40B4-BE49-F238E27FC236}">
                <a16:creationId xmlns:a16="http://schemas.microsoft.com/office/drawing/2014/main" id="{A55C0E0D-AC0A-66F6-7475-57FADA280472}"/>
              </a:ext>
            </a:extLst>
          </p:cNvPr>
          <p:cNvPicPr>
            <a:picLocks noChangeAspect="1"/>
          </p:cNvPicPr>
          <p:nvPr/>
        </p:nvPicPr>
        <p:blipFill>
          <a:blip r:embed="rId4"/>
          <a:stretch>
            <a:fillRect/>
          </a:stretch>
        </p:blipFill>
        <p:spPr>
          <a:xfrm>
            <a:off x="110836" y="2026602"/>
            <a:ext cx="11850106" cy="2943604"/>
          </a:xfrm>
          <a:prstGeom prst="rect">
            <a:avLst/>
          </a:prstGeom>
        </p:spPr>
      </p:pic>
    </p:spTree>
    <p:extLst>
      <p:ext uri="{BB962C8B-B14F-4D97-AF65-F5344CB8AC3E}">
        <p14:creationId xmlns:p14="http://schemas.microsoft.com/office/powerpoint/2010/main" val="4763833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247C0E-91E9-746C-9828-0745BFBD13AF}"/>
            </a:ext>
          </a:extLst>
        </p:cNvPr>
        <p:cNvGrpSpPr/>
        <p:nvPr/>
      </p:nvGrpSpPr>
      <p:grpSpPr>
        <a:xfrm>
          <a:off x="0" y="0"/>
          <a:ext cx="0" cy="0"/>
          <a:chOff x="0" y="0"/>
          <a:chExt cx="0" cy="0"/>
        </a:xfrm>
      </p:grpSpPr>
      <p:pic>
        <p:nvPicPr>
          <p:cNvPr id="2" name="תמונה 1">
            <a:extLst>
              <a:ext uri="{FF2B5EF4-FFF2-40B4-BE49-F238E27FC236}">
                <a16:creationId xmlns:a16="http://schemas.microsoft.com/office/drawing/2014/main" id="{86B37FBF-8DE2-0090-9A7E-9B3DE61CA664}"/>
              </a:ext>
            </a:extLst>
          </p:cNvPr>
          <p:cNvPicPr>
            <a:picLocks noChangeAspect="1"/>
          </p:cNvPicPr>
          <p:nvPr/>
        </p:nvPicPr>
        <p:blipFill>
          <a:blip r:embed="rId3"/>
          <a:stretch>
            <a:fillRect/>
          </a:stretch>
        </p:blipFill>
        <p:spPr>
          <a:xfrm>
            <a:off x="0" y="209784"/>
            <a:ext cx="4999153" cy="579170"/>
          </a:xfrm>
          <a:prstGeom prst="rect">
            <a:avLst/>
          </a:prstGeom>
        </p:spPr>
      </p:pic>
      <p:sp>
        <p:nvSpPr>
          <p:cNvPr id="7" name="תיבת טקסט 6">
            <a:extLst>
              <a:ext uri="{FF2B5EF4-FFF2-40B4-BE49-F238E27FC236}">
                <a16:creationId xmlns:a16="http://schemas.microsoft.com/office/drawing/2014/main" id="{BADC6724-ED3F-F918-20C7-BFE0C4B15016}"/>
              </a:ext>
            </a:extLst>
          </p:cNvPr>
          <p:cNvSpPr txBox="1"/>
          <p:nvPr/>
        </p:nvSpPr>
        <p:spPr>
          <a:xfrm>
            <a:off x="0" y="6463550"/>
            <a:ext cx="1735777" cy="369332"/>
          </a:xfrm>
          <a:prstGeom prst="rect">
            <a:avLst/>
          </a:prstGeom>
          <a:noFill/>
        </p:spPr>
        <p:txBody>
          <a:bodyPr wrap="square" rtlCol="1">
            <a:spAutoFit/>
          </a:bodyPr>
          <a:lstStyle/>
          <a:p>
            <a:r>
              <a:rPr lang="he-IL" dirty="0"/>
              <a:t>עמודים 9-8</a:t>
            </a:r>
          </a:p>
        </p:txBody>
      </p:sp>
      <p:pic>
        <p:nvPicPr>
          <p:cNvPr id="5" name="Picture 4">
            <a:extLst>
              <a:ext uri="{FF2B5EF4-FFF2-40B4-BE49-F238E27FC236}">
                <a16:creationId xmlns:a16="http://schemas.microsoft.com/office/drawing/2014/main" id="{03E53181-AE46-6E38-B798-45A6EDC83158}"/>
              </a:ext>
            </a:extLst>
          </p:cNvPr>
          <p:cNvPicPr>
            <a:picLocks noChangeAspect="1"/>
          </p:cNvPicPr>
          <p:nvPr/>
        </p:nvPicPr>
        <p:blipFill>
          <a:blip r:embed="rId4"/>
          <a:stretch>
            <a:fillRect/>
          </a:stretch>
        </p:blipFill>
        <p:spPr>
          <a:xfrm>
            <a:off x="91561" y="1059085"/>
            <a:ext cx="11426930" cy="5404465"/>
          </a:xfrm>
          <a:prstGeom prst="rect">
            <a:avLst/>
          </a:prstGeom>
        </p:spPr>
      </p:pic>
    </p:spTree>
    <p:extLst>
      <p:ext uri="{BB962C8B-B14F-4D97-AF65-F5344CB8AC3E}">
        <p14:creationId xmlns:p14="http://schemas.microsoft.com/office/powerpoint/2010/main" val="28223983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DFEDDB-C6DE-F45F-8E1C-62C3728DD935}"/>
            </a:ext>
          </a:extLst>
        </p:cNvPr>
        <p:cNvGrpSpPr/>
        <p:nvPr/>
      </p:nvGrpSpPr>
      <p:grpSpPr>
        <a:xfrm>
          <a:off x="0" y="0"/>
          <a:ext cx="0" cy="0"/>
          <a:chOff x="0" y="0"/>
          <a:chExt cx="0" cy="0"/>
        </a:xfrm>
      </p:grpSpPr>
      <p:pic>
        <p:nvPicPr>
          <p:cNvPr id="2" name="תמונה 1">
            <a:extLst>
              <a:ext uri="{FF2B5EF4-FFF2-40B4-BE49-F238E27FC236}">
                <a16:creationId xmlns:a16="http://schemas.microsoft.com/office/drawing/2014/main" id="{5456D1B6-E83D-30CB-D34D-3C9AB2DE0CF9}"/>
              </a:ext>
            </a:extLst>
          </p:cNvPr>
          <p:cNvPicPr>
            <a:picLocks noChangeAspect="1"/>
          </p:cNvPicPr>
          <p:nvPr/>
        </p:nvPicPr>
        <p:blipFill>
          <a:blip r:embed="rId3"/>
          <a:stretch>
            <a:fillRect/>
          </a:stretch>
        </p:blipFill>
        <p:spPr>
          <a:xfrm>
            <a:off x="0" y="209784"/>
            <a:ext cx="4999153" cy="579170"/>
          </a:xfrm>
          <a:prstGeom prst="rect">
            <a:avLst/>
          </a:prstGeom>
        </p:spPr>
      </p:pic>
      <p:sp>
        <p:nvSpPr>
          <p:cNvPr id="5" name="תיבת טקסט 4">
            <a:extLst>
              <a:ext uri="{FF2B5EF4-FFF2-40B4-BE49-F238E27FC236}">
                <a16:creationId xmlns:a16="http://schemas.microsoft.com/office/drawing/2014/main" id="{549BF5A5-C32E-5D91-6B25-9486E9A985D7}"/>
              </a:ext>
            </a:extLst>
          </p:cNvPr>
          <p:cNvSpPr txBox="1"/>
          <p:nvPr/>
        </p:nvSpPr>
        <p:spPr>
          <a:xfrm>
            <a:off x="110836" y="6345382"/>
            <a:ext cx="1735777" cy="369332"/>
          </a:xfrm>
          <a:prstGeom prst="rect">
            <a:avLst/>
          </a:prstGeom>
          <a:noFill/>
        </p:spPr>
        <p:txBody>
          <a:bodyPr wrap="square" rtlCol="1">
            <a:spAutoFit/>
          </a:bodyPr>
          <a:lstStyle/>
          <a:p>
            <a:r>
              <a:rPr lang="he-IL" dirty="0"/>
              <a:t>עמודים 9-8</a:t>
            </a:r>
          </a:p>
        </p:txBody>
      </p:sp>
      <p:pic>
        <p:nvPicPr>
          <p:cNvPr id="6" name="Picture 5">
            <a:extLst>
              <a:ext uri="{FF2B5EF4-FFF2-40B4-BE49-F238E27FC236}">
                <a16:creationId xmlns:a16="http://schemas.microsoft.com/office/drawing/2014/main" id="{E37C2278-153B-CCEE-8807-32377970B127}"/>
              </a:ext>
            </a:extLst>
          </p:cNvPr>
          <p:cNvPicPr>
            <a:picLocks noChangeAspect="1"/>
          </p:cNvPicPr>
          <p:nvPr/>
        </p:nvPicPr>
        <p:blipFill>
          <a:blip r:embed="rId4"/>
          <a:stretch>
            <a:fillRect/>
          </a:stretch>
        </p:blipFill>
        <p:spPr>
          <a:xfrm>
            <a:off x="1952710" y="813941"/>
            <a:ext cx="8972527" cy="6044059"/>
          </a:xfrm>
          <a:prstGeom prst="rect">
            <a:avLst/>
          </a:prstGeom>
        </p:spPr>
      </p:pic>
    </p:spTree>
    <p:extLst>
      <p:ext uri="{BB962C8B-B14F-4D97-AF65-F5344CB8AC3E}">
        <p14:creationId xmlns:p14="http://schemas.microsoft.com/office/powerpoint/2010/main" val="4436444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05215F-66DE-B1ED-F37A-ADBE76240D1B}"/>
            </a:ext>
          </a:extLst>
        </p:cNvPr>
        <p:cNvGrpSpPr/>
        <p:nvPr/>
      </p:nvGrpSpPr>
      <p:grpSpPr>
        <a:xfrm>
          <a:off x="0" y="0"/>
          <a:ext cx="0" cy="0"/>
          <a:chOff x="0" y="0"/>
          <a:chExt cx="0" cy="0"/>
        </a:xfrm>
      </p:grpSpPr>
      <p:pic>
        <p:nvPicPr>
          <p:cNvPr id="2" name="תמונה 1">
            <a:extLst>
              <a:ext uri="{FF2B5EF4-FFF2-40B4-BE49-F238E27FC236}">
                <a16:creationId xmlns:a16="http://schemas.microsoft.com/office/drawing/2014/main" id="{B662BD51-60A5-12FD-457B-7AD8CF96933D}"/>
              </a:ext>
            </a:extLst>
          </p:cNvPr>
          <p:cNvPicPr>
            <a:picLocks noChangeAspect="1"/>
          </p:cNvPicPr>
          <p:nvPr/>
        </p:nvPicPr>
        <p:blipFill>
          <a:blip r:embed="rId3"/>
          <a:stretch>
            <a:fillRect/>
          </a:stretch>
        </p:blipFill>
        <p:spPr>
          <a:xfrm>
            <a:off x="0" y="209784"/>
            <a:ext cx="4999153" cy="579170"/>
          </a:xfrm>
          <a:prstGeom prst="rect">
            <a:avLst/>
          </a:prstGeom>
        </p:spPr>
      </p:pic>
      <p:pic>
        <p:nvPicPr>
          <p:cNvPr id="4" name="תמונה 3">
            <a:extLst>
              <a:ext uri="{FF2B5EF4-FFF2-40B4-BE49-F238E27FC236}">
                <a16:creationId xmlns:a16="http://schemas.microsoft.com/office/drawing/2014/main" id="{FDF63667-41BF-4959-B066-6D5F8C9DD24A}"/>
              </a:ext>
            </a:extLst>
          </p:cNvPr>
          <p:cNvPicPr>
            <a:picLocks noChangeAspect="1"/>
          </p:cNvPicPr>
          <p:nvPr/>
        </p:nvPicPr>
        <p:blipFill>
          <a:blip r:embed="rId4"/>
          <a:stretch>
            <a:fillRect/>
          </a:stretch>
        </p:blipFill>
        <p:spPr>
          <a:xfrm>
            <a:off x="779834" y="1967345"/>
            <a:ext cx="10632332" cy="3491346"/>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19053216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066FBF-E3E8-4531-F2FD-2D7BC1C0ABB6}"/>
            </a:ext>
          </a:extLst>
        </p:cNvPr>
        <p:cNvGrpSpPr/>
        <p:nvPr/>
      </p:nvGrpSpPr>
      <p:grpSpPr>
        <a:xfrm>
          <a:off x="0" y="0"/>
          <a:ext cx="0" cy="0"/>
          <a:chOff x="0" y="0"/>
          <a:chExt cx="0" cy="0"/>
        </a:xfrm>
      </p:grpSpPr>
      <p:pic>
        <p:nvPicPr>
          <p:cNvPr id="2" name="תמונה 1">
            <a:extLst>
              <a:ext uri="{FF2B5EF4-FFF2-40B4-BE49-F238E27FC236}">
                <a16:creationId xmlns:a16="http://schemas.microsoft.com/office/drawing/2014/main" id="{1B6F1B4E-7DCB-E3DF-C8E6-BB248A8FB96F}"/>
              </a:ext>
            </a:extLst>
          </p:cNvPr>
          <p:cNvPicPr>
            <a:picLocks noChangeAspect="1"/>
          </p:cNvPicPr>
          <p:nvPr/>
        </p:nvPicPr>
        <p:blipFill>
          <a:blip r:embed="rId3"/>
          <a:stretch>
            <a:fillRect/>
          </a:stretch>
        </p:blipFill>
        <p:spPr>
          <a:xfrm>
            <a:off x="0" y="209784"/>
            <a:ext cx="4999153" cy="579170"/>
          </a:xfrm>
          <a:prstGeom prst="rect">
            <a:avLst/>
          </a:prstGeom>
        </p:spPr>
      </p:pic>
      <p:pic>
        <p:nvPicPr>
          <p:cNvPr id="17" name="תמונה 16">
            <a:extLst>
              <a:ext uri="{FF2B5EF4-FFF2-40B4-BE49-F238E27FC236}">
                <a16:creationId xmlns:a16="http://schemas.microsoft.com/office/drawing/2014/main" id="{C51B18D4-C42B-5510-E629-8B1A471D4559}"/>
              </a:ext>
            </a:extLst>
          </p:cNvPr>
          <p:cNvPicPr>
            <a:picLocks noChangeAspect="1"/>
          </p:cNvPicPr>
          <p:nvPr/>
        </p:nvPicPr>
        <p:blipFill>
          <a:blip r:embed="rId4"/>
          <a:stretch>
            <a:fillRect/>
          </a:stretch>
        </p:blipFill>
        <p:spPr>
          <a:xfrm>
            <a:off x="0" y="6358085"/>
            <a:ext cx="1792379" cy="499915"/>
          </a:xfrm>
          <a:prstGeom prst="rect">
            <a:avLst/>
          </a:prstGeom>
        </p:spPr>
      </p:pic>
      <p:pic>
        <p:nvPicPr>
          <p:cNvPr id="4" name="Picture 3">
            <a:extLst>
              <a:ext uri="{FF2B5EF4-FFF2-40B4-BE49-F238E27FC236}">
                <a16:creationId xmlns:a16="http://schemas.microsoft.com/office/drawing/2014/main" id="{BC00F42D-72E2-71C7-624C-86CB9193D594}"/>
              </a:ext>
            </a:extLst>
          </p:cNvPr>
          <p:cNvPicPr>
            <a:picLocks noChangeAspect="1"/>
          </p:cNvPicPr>
          <p:nvPr/>
        </p:nvPicPr>
        <p:blipFill>
          <a:blip r:embed="rId5"/>
          <a:stretch>
            <a:fillRect/>
          </a:stretch>
        </p:blipFill>
        <p:spPr>
          <a:xfrm>
            <a:off x="2260439" y="499369"/>
            <a:ext cx="8889341" cy="6185199"/>
          </a:xfrm>
          <a:prstGeom prst="rect">
            <a:avLst/>
          </a:prstGeom>
        </p:spPr>
      </p:pic>
    </p:spTree>
    <p:extLst>
      <p:ext uri="{BB962C8B-B14F-4D97-AF65-F5344CB8AC3E}">
        <p14:creationId xmlns:p14="http://schemas.microsoft.com/office/powerpoint/2010/main" val="11070438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45477C-3E40-79BD-6850-CE0D75BBAAEC}"/>
            </a:ext>
          </a:extLst>
        </p:cNvPr>
        <p:cNvGrpSpPr/>
        <p:nvPr/>
      </p:nvGrpSpPr>
      <p:grpSpPr>
        <a:xfrm>
          <a:off x="0" y="0"/>
          <a:ext cx="0" cy="0"/>
          <a:chOff x="0" y="0"/>
          <a:chExt cx="0" cy="0"/>
        </a:xfrm>
      </p:grpSpPr>
      <p:pic>
        <p:nvPicPr>
          <p:cNvPr id="2" name="תמונה 1">
            <a:extLst>
              <a:ext uri="{FF2B5EF4-FFF2-40B4-BE49-F238E27FC236}">
                <a16:creationId xmlns:a16="http://schemas.microsoft.com/office/drawing/2014/main" id="{158B83A5-4563-0307-13A9-88B3775F806F}"/>
              </a:ext>
            </a:extLst>
          </p:cNvPr>
          <p:cNvPicPr>
            <a:picLocks noChangeAspect="1"/>
          </p:cNvPicPr>
          <p:nvPr/>
        </p:nvPicPr>
        <p:blipFill>
          <a:blip r:embed="rId3"/>
          <a:stretch>
            <a:fillRect/>
          </a:stretch>
        </p:blipFill>
        <p:spPr>
          <a:xfrm>
            <a:off x="0" y="209784"/>
            <a:ext cx="4999153" cy="579170"/>
          </a:xfrm>
          <a:prstGeom prst="rect">
            <a:avLst/>
          </a:prstGeom>
        </p:spPr>
      </p:pic>
      <p:pic>
        <p:nvPicPr>
          <p:cNvPr id="4" name="תמונה 3">
            <a:extLst>
              <a:ext uri="{FF2B5EF4-FFF2-40B4-BE49-F238E27FC236}">
                <a16:creationId xmlns:a16="http://schemas.microsoft.com/office/drawing/2014/main" id="{72564A08-EFF4-088A-CDAF-55470A1C1AAE}"/>
              </a:ext>
            </a:extLst>
          </p:cNvPr>
          <p:cNvPicPr>
            <a:picLocks noChangeAspect="1"/>
          </p:cNvPicPr>
          <p:nvPr/>
        </p:nvPicPr>
        <p:blipFill>
          <a:blip r:embed="rId4"/>
          <a:stretch>
            <a:fillRect/>
          </a:stretch>
        </p:blipFill>
        <p:spPr>
          <a:xfrm>
            <a:off x="1166582" y="788954"/>
            <a:ext cx="3122579" cy="5715000"/>
          </a:xfrm>
          <a:prstGeom prst="rect">
            <a:avLst/>
          </a:prstGeom>
          <a:ln>
            <a:noFill/>
          </a:ln>
          <a:effectLst>
            <a:outerShdw blurRad="190500" algn="tl" rotWithShape="0">
              <a:srgbClr val="000000">
                <a:alpha val="70000"/>
              </a:srgbClr>
            </a:outerShdw>
          </a:effectLst>
        </p:spPr>
      </p:pic>
      <p:pic>
        <p:nvPicPr>
          <p:cNvPr id="6" name="תמונה 5">
            <a:extLst>
              <a:ext uri="{FF2B5EF4-FFF2-40B4-BE49-F238E27FC236}">
                <a16:creationId xmlns:a16="http://schemas.microsoft.com/office/drawing/2014/main" id="{6966A424-159D-F234-75B0-404C53FC66A2}"/>
              </a:ext>
            </a:extLst>
          </p:cNvPr>
          <p:cNvPicPr>
            <a:picLocks noChangeAspect="1"/>
          </p:cNvPicPr>
          <p:nvPr/>
        </p:nvPicPr>
        <p:blipFill>
          <a:blip r:embed="rId5"/>
          <a:stretch>
            <a:fillRect/>
          </a:stretch>
        </p:blipFill>
        <p:spPr>
          <a:xfrm>
            <a:off x="5577929" y="910936"/>
            <a:ext cx="4970834" cy="581891"/>
          </a:xfrm>
          <a:prstGeom prst="rect">
            <a:avLst/>
          </a:prstGeom>
        </p:spPr>
      </p:pic>
      <p:pic>
        <p:nvPicPr>
          <p:cNvPr id="8" name="תמונה 7">
            <a:extLst>
              <a:ext uri="{FF2B5EF4-FFF2-40B4-BE49-F238E27FC236}">
                <a16:creationId xmlns:a16="http://schemas.microsoft.com/office/drawing/2014/main" id="{60FED97D-46C4-093B-3BE1-D72C62963B38}"/>
              </a:ext>
            </a:extLst>
          </p:cNvPr>
          <p:cNvPicPr>
            <a:picLocks noChangeAspect="1"/>
          </p:cNvPicPr>
          <p:nvPr/>
        </p:nvPicPr>
        <p:blipFill>
          <a:blip r:embed="rId6"/>
          <a:stretch>
            <a:fillRect/>
          </a:stretch>
        </p:blipFill>
        <p:spPr>
          <a:xfrm>
            <a:off x="6254001" y="2295524"/>
            <a:ext cx="3618689" cy="540327"/>
          </a:xfrm>
          <a:prstGeom prst="rect">
            <a:avLst/>
          </a:prstGeom>
        </p:spPr>
      </p:pic>
      <p:pic>
        <p:nvPicPr>
          <p:cNvPr id="10" name="תמונה 9">
            <a:extLst>
              <a:ext uri="{FF2B5EF4-FFF2-40B4-BE49-F238E27FC236}">
                <a16:creationId xmlns:a16="http://schemas.microsoft.com/office/drawing/2014/main" id="{E1DC3A6A-DD6D-F2BE-0498-C15C00D057FD}"/>
              </a:ext>
            </a:extLst>
          </p:cNvPr>
          <p:cNvPicPr>
            <a:picLocks noChangeAspect="1"/>
          </p:cNvPicPr>
          <p:nvPr/>
        </p:nvPicPr>
        <p:blipFill>
          <a:blip r:embed="rId7"/>
          <a:stretch>
            <a:fillRect/>
          </a:stretch>
        </p:blipFill>
        <p:spPr>
          <a:xfrm>
            <a:off x="4718652" y="3588328"/>
            <a:ext cx="6994187" cy="2358736"/>
          </a:xfrm>
          <a:prstGeom prst="rect">
            <a:avLst/>
          </a:prstGeom>
        </p:spPr>
      </p:pic>
      <p:sp>
        <p:nvSpPr>
          <p:cNvPr id="11" name="תיבת טקסט 10">
            <a:extLst>
              <a:ext uri="{FF2B5EF4-FFF2-40B4-BE49-F238E27FC236}">
                <a16:creationId xmlns:a16="http://schemas.microsoft.com/office/drawing/2014/main" id="{722C93C4-C453-1E40-0917-A08EEBA63643}"/>
              </a:ext>
            </a:extLst>
          </p:cNvPr>
          <p:cNvSpPr txBox="1"/>
          <p:nvPr/>
        </p:nvSpPr>
        <p:spPr>
          <a:xfrm>
            <a:off x="456590" y="6463550"/>
            <a:ext cx="1250868" cy="369332"/>
          </a:xfrm>
          <a:prstGeom prst="rect">
            <a:avLst/>
          </a:prstGeom>
          <a:noFill/>
        </p:spPr>
        <p:txBody>
          <a:bodyPr wrap="square" rtlCol="1">
            <a:spAutoFit/>
          </a:bodyPr>
          <a:lstStyle/>
          <a:p>
            <a:r>
              <a:rPr lang="he-IL" dirty="0"/>
              <a:t>עמוד 10</a:t>
            </a:r>
          </a:p>
        </p:txBody>
      </p:sp>
    </p:spTree>
    <p:extLst>
      <p:ext uri="{BB962C8B-B14F-4D97-AF65-F5344CB8AC3E}">
        <p14:creationId xmlns:p14="http://schemas.microsoft.com/office/powerpoint/2010/main" val="29989883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E15C55-D87D-7653-11A5-BE84E1F638B8}"/>
            </a:ext>
          </a:extLst>
        </p:cNvPr>
        <p:cNvGrpSpPr/>
        <p:nvPr/>
      </p:nvGrpSpPr>
      <p:grpSpPr>
        <a:xfrm>
          <a:off x="0" y="0"/>
          <a:ext cx="0" cy="0"/>
          <a:chOff x="0" y="0"/>
          <a:chExt cx="0" cy="0"/>
        </a:xfrm>
      </p:grpSpPr>
      <p:pic>
        <p:nvPicPr>
          <p:cNvPr id="2" name="תמונה 1">
            <a:extLst>
              <a:ext uri="{FF2B5EF4-FFF2-40B4-BE49-F238E27FC236}">
                <a16:creationId xmlns:a16="http://schemas.microsoft.com/office/drawing/2014/main" id="{78CE9A61-9013-1EEC-EABE-35983EA312F0}"/>
              </a:ext>
            </a:extLst>
          </p:cNvPr>
          <p:cNvPicPr>
            <a:picLocks noChangeAspect="1"/>
          </p:cNvPicPr>
          <p:nvPr/>
        </p:nvPicPr>
        <p:blipFill>
          <a:blip r:embed="rId3"/>
          <a:stretch>
            <a:fillRect/>
          </a:stretch>
        </p:blipFill>
        <p:spPr>
          <a:xfrm>
            <a:off x="0" y="209784"/>
            <a:ext cx="4999153" cy="579170"/>
          </a:xfrm>
          <a:prstGeom prst="rect">
            <a:avLst/>
          </a:prstGeom>
        </p:spPr>
      </p:pic>
      <p:pic>
        <p:nvPicPr>
          <p:cNvPr id="4" name="תמונה 3">
            <a:extLst>
              <a:ext uri="{FF2B5EF4-FFF2-40B4-BE49-F238E27FC236}">
                <a16:creationId xmlns:a16="http://schemas.microsoft.com/office/drawing/2014/main" id="{0B21E48A-B22C-84B0-55EC-B3D49B38AA47}"/>
              </a:ext>
            </a:extLst>
          </p:cNvPr>
          <p:cNvPicPr>
            <a:picLocks noChangeAspect="1"/>
          </p:cNvPicPr>
          <p:nvPr/>
        </p:nvPicPr>
        <p:blipFill>
          <a:blip r:embed="rId4"/>
          <a:stretch>
            <a:fillRect/>
          </a:stretch>
        </p:blipFill>
        <p:spPr>
          <a:xfrm>
            <a:off x="4502727" y="1150930"/>
            <a:ext cx="5392069" cy="968815"/>
          </a:xfrm>
          <a:prstGeom prst="rect">
            <a:avLst/>
          </a:prstGeom>
        </p:spPr>
      </p:pic>
      <p:pic>
        <p:nvPicPr>
          <p:cNvPr id="10" name="תמונה 9">
            <a:extLst>
              <a:ext uri="{FF2B5EF4-FFF2-40B4-BE49-F238E27FC236}">
                <a16:creationId xmlns:a16="http://schemas.microsoft.com/office/drawing/2014/main" id="{D379A647-2869-0668-F8D2-19B40FB44AC0}"/>
              </a:ext>
            </a:extLst>
          </p:cNvPr>
          <p:cNvPicPr>
            <a:picLocks noChangeAspect="1"/>
          </p:cNvPicPr>
          <p:nvPr/>
        </p:nvPicPr>
        <p:blipFill>
          <a:blip r:embed="rId5"/>
          <a:stretch>
            <a:fillRect/>
          </a:stretch>
        </p:blipFill>
        <p:spPr>
          <a:xfrm>
            <a:off x="1163987" y="3946544"/>
            <a:ext cx="10198415" cy="2226822"/>
          </a:xfrm>
          <a:prstGeom prst="rect">
            <a:avLst/>
          </a:prstGeom>
          <a:ln>
            <a:noFill/>
          </a:ln>
          <a:effectLst>
            <a:outerShdw blurRad="190500" algn="tl" rotWithShape="0">
              <a:srgbClr val="000000">
                <a:alpha val="70000"/>
              </a:srgbClr>
            </a:outerShdw>
          </a:effectLst>
        </p:spPr>
      </p:pic>
      <p:pic>
        <p:nvPicPr>
          <p:cNvPr id="12" name="תמונה 11">
            <a:extLst>
              <a:ext uri="{FF2B5EF4-FFF2-40B4-BE49-F238E27FC236}">
                <a16:creationId xmlns:a16="http://schemas.microsoft.com/office/drawing/2014/main" id="{AF522A36-2B90-D6C1-CD62-0B708E030066}"/>
              </a:ext>
            </a:extLst>
          </p:cNvPr>
          <p:cNvPicPr>
            <a:picLocks noChangeAspect="1"/>
          </p:cNvPicPr>
          <p:nvPr/>
        </p:nvPicPr>
        <p:blipFill>
          <a:blip r:embed="rId6"/>
          <a:stretch>
            <a:fillRect/>
          </a:stretch>
        </p:blipFill>
        <p:spPr>
          <a:xfrm>
            <a:off x="3642039" y="2911456"/>
            <a:ext cx="6448425" cy="579170"/>
          </a:xfrm>
          <a:prstGeom prst="rect">
            <a:avLst/>
          </a:prstGeom>
        </p:spPr>
      </p:pic>
      <p:sp>
        <p:nvSpPr>
          <p:cNvPr id="13" name="תיבת טקסט 12">
            <a:extLst>
              <a:ext uri="{FF2B5EF4-FFF2-40B4-BE49-F238E27FC236}">
                <a16:creationId xmlns:a16="http://schemas.microsoft.com/office/drawing/2014/main" id="{19DEB3C2-9ABB-C24A-41E2-96DCB08F6C1D}"/>
              </a:ext>
            </a:extLst>
          </p:cNvPr>
          <p:cNvSpPr txBox="1"/>
          <p:nvPr/>
        </p:nvSpPr>
        <p:spPr>
          <a:xfrm>
            <a:off x="110836" y="6345382"/>
            <a:ext cx="1735777" cy="369332"/>
          </a:xfrm>
          <a:prstGeom prst="rect">
            <a:avLst/>
          </a:prstGeom>
          <a:noFill/>
        </p:spPr>
        <p:txBody>
          <a:bodyPr wrap="square" rtlCol="1">
            <a:spAutoFit/>
          </a:bodyPr>
          <a:lstStyle/>
          <a:p>
            <a:r>
              <a:rPr lang="he-IL" dirty="0"/>
              <a:t>עמוד 10</a:t>
            </a:r>
          </a:p>
        </p:txBody>
      </p:sp>
    </p:spTree>
    <p:extLst>
      <p:ext uri="{BB962C8B-B14F-4D97-AF65-F5344CB8AC3E}">
        <p14:creationId xmlns:p14="http://schemas.microsoft.com/office/powerpoint/2010/main" val="1991488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734518-CE73-5A92-5889-42B0E9F40EF4}"/>
            </a:ext>
          </a:extLst>
        </p:cNvPr>
        <p:cNvGrpSpPr/>
        <p:nvPr/>
      </p:nvGrpSpPr>
      <p:grpSpPr>
        <a:xfrm>
          <a:off x="0" y="0"/>
          <a:ext cx="0" cy="0"/>
          <a:chOff x="0" y="0"/>
          <a:chExt cx="0" cy="0"/>
        </a:xfrm>
      </p:grpSpPr>
      <p:pic>
        <p:nvPicPr>
          <p:cNvPr id="2" name="תמונה 1">
            <a:extLst>
              <a:ext uri="{FF2B5EF4-FFF2-40B4-BE49-F238E27FC236}">
                <a16:creationId xmlns:a16="http://schemas.microsoft.com/office/drawing/2014/main" id="{5C284399-C763-EDC9-CF2D-37DA6172A3E7}"/>
              </a:ext>
            </a:extLst>
          </p:cNvPr>
          <p:cNvPicPr>
            <a:picLocks noChangeAspect="1"/>
          </p:cNvPicPr>
          <p:nvPr/>
        </p:nvPicPr>
        <p:blipFill>
          <a:blip r:embed="rId3"/>
          <a:stretch>
            <a:fillRect/>
          </a:stretch>
        </p:blipFill>
        <p:spPr>
          <a:xfrm>
            <a:off x="0" y="209784"/>
            <a:ext cx="4999153" cy="579170"/>
          </a:xfrm>
          <a:prstGeom prst="rect">
            <a:avLst/>
          </a:prstGeom>
        </p:spPr>
      </p:pic>
      <p:pic>
        <p:nvPicPr>
          <p:cNvPr id="4" name="תמונה 3">
            <a:extLst>
              <a:ext uri="{FF2B5EF4-FFF2-40B4-BE49-F238E27FC236}">
                <a16:creationId xmlns:a16="http://schemas.microsoft.com/office/drawing/2014/main" id="{5F44E2A8-F267-F852-E55D-B59F3F37095D}"/>
              </a:ext>
            </a:extLst>
          </p:cNvPr>
          <p:cNvPicPr>
            <a:picLocks noChangeAspect="1"/>
          </p:cNvPicPr>
          <p:nvPr/>
        </p:nvPicPr>
        <p:blipFill>
          <a:blip r:embed="rId4"/>
          <a:stretch>
            <a:fillRect/>
          </a:stretch>
        </p:blipFill>
        <p:spPr>
          <a:xfrm>
            <a:off x="6695595" y="113950"/>
            <a:ext cx="3392596" cy="794782"/>
          </a:xfrm>
          <a:prstGeom prst="rect">
            <a:avLst/>
          </a:prstGeom>
        </p:spPr>
      </p:pic>
      <p:pic>
        <p:nvPicPr>
          <p:cNvPr id="6" name="תמונה 5">
            <a:extLst>
              <a:ext uri="{FF2B5EF4-FFF2-40B4-BE49-F238E27FC236}">
                <a16:creationId xmlns:a16="http://schemas.microsoft.com/office/drawing/2014/main" id="{1E545680-EF6A-91B6-C140-F3A248415223}"/>
              </a:ext>
            </a:extLst>
          </p:cNvPr>
          <p:cNvPicPr>
            <a:picLocks noChangeAspect="1"/>
          </p:cNvPicPr>
          <p:nvPr/>
        </p:nvPicPr>
        <p:blipFill>
          <a:blip r:embed="rId5"/>
          <a:stretch>
            <a:fillRect/>
          </a:stretch>
        </p:blipFill>
        <p:spPr>
          <a:xfrm>
            <a:off x="6712693" y="1119506"/>
            <a:ext cx="3375498" cy="794782"/>
          </a:xfrm>
          <a:prstGeom prst="rect">
            <a:avLst/>
          </a:prstGeom>
        </p:spPr>
      </p:pic>
      <p:pic>
        <p:nvPicPr>
          <p:cNvPr id="8" name="תמונה 7">
            <a:extLst>
              <a:ext uri="{FF2B5EF4-FFF2-40B4-BE49-F238E27FC236}">
                <a16:creationId xmlns:a16="http://schemas.microsoft.com/office/drawing/2014/main" id="{12ABF005-444B-5FE4-6115-0C699EC636B5}"/>
              </a:ext>
            </a:extLst>
          </p:cNvPr>
          <p:cNvPicPr>
            <a:picLocks noChangeAspect="1"/>
          </p:cNvPicPr>
          <p:nvPr/>
        </p:nvPicPr>
        <p:blipFill>
          <a:blip r:embed="rId6"/>
          <a:stretch>
            <a:fillRect/>
          </a:stretch>
        </p:blipFill>
        <p:spPr>
          <a:xfrm>
            <a:off x="4752109" y="2168179"/>
            <a:ext cx="5336082" cy="683573"/>
          </a:xfrm>
          <a:prstGeom prst="rect">
            <a:avLst/>
          </a:prstGeom>
        </p:spPr>
      </p:pic>
      <p:pic>
        <p:nvPicPr>
          <p:cNvPr id="10" name="תמונה 9">
            <a:extLst>
              <a:ext uri="{FF2B5EF4-FFF2-40B4-BE49-F238E27FC236}">
                <a16:creationId xmlns:a16="http://schemas.microsoft.com/office/drawing/2014/main" id="{990C56DD-4F89-D8AA-DACB-1D32C0CB61A7}"/>
              </a:ext>
            </a:extLst>
          </p:cNvPr>
          <p:cNvPicPr>
            <a:picLocks noChangeAspect="1"/>
          </p:cNvPicPr>
          <p:nvPr/>
        </p:nvPicPr>
        <p:blipFill>
          <a:blip r:embed="rId7"/>
          <a:stretch>
            <a:fillRect/>
          </a:stretch>
        </p:blipFill>
        <p:spPr>
          <a:xfrm>
            <a:off x="1846613" y="3009809"/>
            <a:ext cx="9455285" cy="3638407"/>
          </a:xfrm>
          <a:prstGeom prst="rect">
            <a:avLst/>
          </a:prstGeom>
          <a:ln>
            <a:noFill/>
          </a:ln>
          <a:effectLst>
            <a:outerShdw blurRad="190500" algn="tl" rotWithShape="0">
              <a:srgbClr val="000000">
                <a:alpha val="70000"/>
              </a:srgbClr>
            </a:outerShdw>
          </a:effectLst>
        </p:spPr>
      </p:pic>
      <p:sp>
        <p:nvSpPr>
          <p:cNvPr id="11" name="תיבת טקסט 10">
            <a:extLst>
              <a:ext uri="{FF2B5EF4-FFF2-40B4-BE49-F238E27FC236}">
                <a16:creationId xmlns:a16="http://schemas.microsoft.com/office/drawing/2014/main" id="{EC490357-7D40-F185-CAFC-55E0A8E8CF84}"/>
              </a:ext>
            </a:extLst>
          </p:cNvPr>
          <p:cNvSpPr txBox="1"/>
          <p:nvPr/>
        </p:nvSpPr>
        <p:spPr>
          <a:xfrm>
            <a:off x="110836" y="6345382"/>
            <a:ext cx="1735777" cy="369332"/>
          </a:xfrm>
          <a:prstGeom prst="rect">
            <a:avLst/>
          </a:prstGeom>
          <a:noFill/>
        </p:spPr>
        <p:txBody>
          <a:bodyPr wrap="square" rtlCol="1">
            <a:spAutoFit/>
          </a:bodyPr>
          <a:lstStyle/>
          <a:p>
            <a:r>
              <a:rPr lang="he-IL" dirty="0"/>
              <a:t>עמודים 13-11</a:t>
            </a:r>
          </a:p>
        </p:txBody>
      </p:sp>
    </p:spTree>
    <p:extLst>
      <p:ext uri="{BB962C8B-B14F-4D97-AF65-F5344CB8AC3E}">
        <p14:creationId xmlns:p14="http://schemas.microsoft.com/office/powerpoint/2010/main" val="40325134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31597F-5857-BBEA-F299-72EFE1E4BD11}"/>
            </a:ext>
          </a:extLst>
        </p:cNvPr>
        <p:cNvGrpSpPr/>
        <p:nvPr/>
      </p:nvGrpSpPr>
      <p:grpSpPr>
        <a:xfrm>
          <a:off x="0" y="0"/>
          <a:ext cx="0" cy="0"/>
          <a:chOff x="0" y="0"/>
          <a:chExt cx="0" cy="0"/>
        </a:xfrm>
      </p:grpSpPr>
      <p:pic>
        <p:nvPicPr>
          <p:cNvPr id="2" name="תמונה 1">
            <a:extLst>
              <a:ext uri="{FF2B5EF4-FFF2-40B4-BE49-F238E27FC236}">
                <a16:creationId xmlns:a16="http://schemas.microsoft.com/office/drawing/2014/main" id="{C4D8F0EA-FD29-2024-421B-404C0F99FD6A}"/>
              </a:ext>
            </a:extLst>
          </p:cNvPr>
          <p:cNvPicPr>
            <a:picLocks noChangeAspect="1"/>
          </p:cNvPicPr>
          <p:nvPr/>
        </p:nvPicPr>
        <p:blipFill>
          <a:blip r:embed="rId3"/>
          <a:stretch>
            <a:fillRect/>
          </a:stretch>
        </p:blipFill>
        <p:spPr>
          <a:xfrm>
            <a:off x="0" y="209784"/>
            <a:ext cx="4999153" cy="579170"/>
          </a:xfrm>
          <a:prstGeom prst="rect">
            <a:avLst/>
          </a:prstGeom>
        </p:spPr>
      </p:pic>
      <p:pic>
        <p:nvPicPr>
          <p:cNvPr id="4" name="תמונה 3">
            <a:extLst>
              <a:ext uri="{FF2B5EF4-FFF2-40B4-BE49-F238E27FC236}">
                <a16:creationId xmlns:a16="http://schemas.microsoft.com/office/drawing/2014/main" id="{CB59761D-2099-F54A-D933-ABED448C3C54}"/>
              </a:ext>
            </a:extLst>
          </p:cNvPr>
          <p:cNvPicPr>
            <a:picLocks noChangeAspect="1"/>
          </p:cNvPicPr>
          <p:nvPr/>
        </p:nvPicPr>
        <p:blipFill>
          <a:blip r:embed="rId4"/>
          <a:stretch>
            <a:fillRect/>
          </a:stretch>
        </p:blipFill>
        <p:spPr>
          <a:xfrm>
            <a:off x="6462850" y="323456"/>
            <a:ext cx="4299626" cy="579170"/>
          </a:xfrm>
          <a:prstGeom prst="rect">
            <a:avLst/>
          </a:prstGeom>
        </p:spPr>
      </p:pic>
      <p:pic>
        <p:nvPicPr>
          <p:cNvPr id="6" name="תמונה 5">
            <a:extLst>
              <a:ext uri="{FF2B5EF4-FFF2-40B4-BE49-F238E27FC236}">
                <a16:creationId xmlns:a16="http://schemas.microsoft.com/office/drawing/2014/main" id="{F91BE974-0E08-A764-6EDF-B62663901000}"/>
              </a:ext>
            </a:extLst>
          </p:cNvPr>
          <p:cNvPicPr>
            <a:picLocks noChangeAspect="1"/>
          </p:cNvPicPr>
          <p:nvPr/>
        </p:nvPicPr>
        <p:blipFill>
          <a:blip r:embed="rId5"/>
          <a:stretch>
            <a:fillRect/>
          </a:stretch>
        </p:blipFill>
        <p:spPr>
          <a:xfrm>
            <a:off x="725764" y="902626"/>
            <a:ext cx="4273388" cy="5581301"/>
          </a:xfrm>
          <a:prstGeom prst="rect">
            <a:avLst/>
          </a:prstGeom>
          <a:ln>
            <a:noFill/>
          </a:ln>
          <a:effectLst>
            <a:outerShdw blurRad="190500" algn="tl" rotWithShape="0">
              <a:srgbClr val="000000">
                <a:alpha val="70000"/>
              </a:srgbClr>
            </a:outerShdw>
          </a:effectLst>
        </p:spPr>
      </p:pic>
      <p:pic>
        <p:nvPicPr>
          <p:cNvPr id="8" name="תמונה 7">
            <a:extLst>
              <a:ext uri="{FF2B5EF4-FFF2-40B4-BE49-F238E27FC236}">
                <a16:creationId xmlns:a16="http://schemas.microsoft.com/office/drawing/2014/main" id="{F64D0562-1891-C8FA-BDFC-48A515EC3CD8}"/>
              </a:ext>
            </a:extLst>
          </p:cNvPr>
          <p:cNvPicPr>
            <a:picLocks noChangeAspect="1"/>
          </p:cNvPicPr>
          <p:nvPr/>
        </p:nvPicPr>
        <p:blipFill>
          <a:blip r:embed="rId6"/>
          <a:stretch>
            <a:fillRect/>
          </a:stretch>
        </p:blipFill>
        <p:spPr>
          <a:xfrm>
            <a:off x="7192849" y="1252067"/>
            <a:ext cx="3414409" cy="581891"/>
          </a:xfrm>
          <a:prstGeom prst="rect">
            <a:avLst/>
          </a:prstGeom>
        </p:spPr>
      </p:pic>
      <p:pic>
        <p:nvPicPr>
          <p:cNvPr id="14" name="תמונה 13">
            <a:extLst>
              <a:ext uri="{FF2B5EF4-FFF2-40B4-BE49-F238E27FC236}">
                <a16:creationId xmlns:a16="http://schemas.microsoft.com/office/drawing/2014/main" id="{3CE7D619-EFC8-5565-BADD-C8E4DC73D0FE}"/>
              </a:ext>
            </a:extLst>
          </p:cNvPr>
          <p:cNvPicPr>
            <a:picLocks noChangeAspect="1"/>
          </p:cNvPicPr>
          <p:nvPr/>
        </p:nvPicPr>
        <p:blipFill>
          <a:blip r:embed="rId7"/>
          <a:stretch>
            <a:fillRect/>
          </a:stretch>
        </p:blipFill>
        <p:spPr>
          <a:xfrm>
            <a:off x="6395181" y="3616036"/>
            <a:ext cx="4212077" cy="2867891"/>
          </a:xfrm>
          <a:prstGeom prst="rect">
            <a:avLst/>
          </a:prstGeom>
          <a:ln>
            <a:noFill/>
          </a:ln>
          <a:effectLst>
            <a:outerShdw blurRad="190500" algn="tl" rotWithShape="0">
              <a:srgbClr val="000000">
                <a:alpha val="70000"/>
              </a:srgbClr>
            </a:outerShdw>
          </a:effectLst>
        </p:spPr>
      </p:pic>
      <p:pic>
        <p:nvPicPr>
          <p:cNvPr id="15" name="תמונה 14">
            <a:extLst>
              <a:ext uri="{FF2B5EF4-FFF2-40B4-BE49-F238E27FC236}">
                <a16:creationId xmlns:a16="http://schemas.microsoft.com/office/drawing/2014/main" id="{816166E4-AE56-70FA-3B0F-5B0B6A76A5C0}"/>
              </a:ext>
            </a:extLst>
          </p:cNvPr>
          <p:cNvPicPr>
            <a:picLocks noChangeAspect="1"/>
          </p:cNvPicPr>
          <p:nvPr/>
        </p:nvPicPr>
        <p:blipFill>
          <a:blip r:embed="rId8"/>
          <a:stretch>
            <a:fillRect/>
          </a:stretch>
        </p:blipFill>
        <p:spPr>
          <a:xfrm>
            <a:off x="7192849" y="2183398"/>
            <a:ext cx="2451469" cy="554643"/>
          </a:xfrm>
          <a:prstGeom prst="rect">
            <a:avLst/>
          </a:prstGeom>
        </p:spPr>
      </p:pic>
      <p:sp>
        <p:nvSpPr>
          <p:cNvPr id="16" name="תיבת טקסט 15">
            <a:extLst>
              <a:ext uri="{FF2B5EF4-FFF2-40B4-BE49-F238E27FC236}">
                <a16:creationId xmlns:a16="http://schemas.microsoft.com/office/drawing/2014/main" id="{F3E6ABCB-7AF3-F1CF-2BA5-252DDC6D0A11}"/>
              </a:ext>
            </a:extLst>
          </p:cNvPr>
          <p:cNvSpPr txBox="1"/>
          <p:nvPr/>
        </p:nvSpPr>
        <p:spPr>
          <a:xfrm>
            <a:off x="0" y="6483927"/>
            <a:ext cx="1735777" cy="369332"/>
          </a:xfrm>
          <a:prstGeom prst="rect">
            <a:avLst/>
          </a:prstGeom>
          <a:noFill/>
        </p:spPr>
        <p:txBody>
          <a:bodyPr wrap="square" rtlCol="1">
            <a:spAutoFit/>
          </a:bodyPr>
          <a:lstStyle/>
          <a:p>
            <a:r>
              <a:rPr lang="he-IL" dirty="0"/>
              <a:t>עמודים 13-11</a:t>
            </a:r>
          </a:p>
        </p:txBody>
      </p:sp>
    </p:spTree>
    <p:extLst>
      <p:ext uri="{BB962C8B-B14F-4D97-AF65-F5344CB8AC3E}">
        <p14:creationId xmlns:p14="http://schemas.microsoft.com/office/powerpoint/2010/main" val="17024743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FA8DD9-E391-DA98-F565-64F328240CD1}"/>
            </a:ext>
          </a:extLst>
        </p:cNvPr>
        <p:cNvGrpSpPr/>
        <p:nvPr/>
      </p:nvGrpSpPr>
      <p:grpSpPr>
        <a:xfrm>
          <a:off x="0" y="0"/>
          <a:ext cx="0" cy="0"/>
          <a:chOff x="0" y="0"/>
          <a:chExt cx="0" cy="0"/>
        </a:xfrm>
      </p:grpSpPr>
      <p:pic>
        <p:nvPicPr>
          <p:cNvPr id="2" name="תמונה 1">
            <a:extLst>
              <a:ext uri="{FF2B5EF4-FFF2-40B4-BE49-F238E27FC236}">
                <a16:creationId xmlns:a16="http://schemas.microsoft.com/office/drawing/2014/main" id="{FA357CF7-6B95-89A9-049B-3379C5E03D7C}"/>
              </a:ext>
            </a:extLst>
          </p:cNvPr>
          <p:cNvPicPr>
            <a:picLocks noChangeAspect="1"/>
          </p:cNvPicPr>
          <p:nvPr/>
        </p:nvPicPr>
        <p:blipFill>
          <a:blip r:embed="rId3"/>
          <a:stretch>
            <a:fillRect/>
          </a:stretch>
        </p:blipFill>
        <p:spPr>
          <a:xfrm>
            <a:off x="0" y="209784"/>
            <a:ext cx="4999153" cy="579170"/>
          </a:xfrm>
          <a:prstGeom prst="rect">
            <a:avLst/>
          </a:prstGeom>
        </p:spPr>
      </p:pic>
      <p:pic>
        <p:nvPicPr>
          <p:cNvPr id="8" name="תמונה 7">
            <a:extLst>
              <a:ext uri="{FF2B5EF4-FFF2-40B4-BE49-F238E27FC236}">
                <a16:creationId xmlns:a16="http://schemas.microsoft.com/office/drawing/2014/main" id="{9583DE5F-A557-8948-6CF1-4CB7884B7AF1}"/>
              </a:ext>
            </a:extLst>
          </p:cNvPr>
          <p:cNvPicPr>
            <a:picLocks noChangeAspect="1"/>
          </p:cNvPicPr>
          <p:nvPr/>
        </p:nvPicPr>
        <p:blipFill>
          <a:blip r:embed="rId4"/>
          <a:stretch>
            <a:fillRect/>
          </a:stretch>
        </p:blipFill>
        <p:spPr>
          <a:xfrm>
            <a:off x="7773431" y="209784"/>
            <a:ext cx="3414409" cy="581891"/>
          </a:xfrm>
          <a:prstGeom prst="rect">
            <a:avLst/>
          </a:prstGeom>
        </p:spPr>
      </p:pic>
      <p:pic>
        <p:nvPicPr>
          <p:cNvPr id="12" name="תמונה 11">
            <a:extLst>
              <a:ext uri="{FF2B5EF4-FFF2-40B4-BE49-F238E27FC236}">
                <a16:creationId xmlns:a16="http://schemas.microsoft.com/office/drawing/2014/main" id="{F8F5BF20-3340-9C06-5EC1-4AFC4D51EADF}"/>
              </a:ext>
            </a:extLst>
          </p:cNvPr>
          <p:cNvPicPr>
            <a:picLocks noChangeAspect="1"/>
          </p:cNvPicPr>
          <p:nvPr/>
        </p:nvPicPr>
        <p:blipFill>
          <a:blip r:embed="rId5"/>
          <a:stretch>
            <a:fillRect/>
          </a:stretch>
        </p:blipFill>
        <p:spPr>
          <a:xfrm>
            <a:off x="1267396" y="687320"/>
            <a:ext cx="4309353" cy="5960896"/>
          </a:xfrm>
          <a:prstGeom prst="rect">
            <a:avLst/>
          </a:prstGeom>
        </p:spPr>
      </p:pic>
      <p:pic>
        <p:nvPicPr>
          <p:cNvPr id="5" name="תמונה 4">
            <a:extLst>
              <a:ext uri="{FF2B5EF4-FFF2-40B4-BE49-F238E27FC236}">
                <a16:creationId xmlns:a16="http://schemas.microsoft.com/office/drawing/2014/main" id="{A78087D5-EF13-D6B0-FA28-793E1D2108B9}"/>
              </a:ext>
            </a:extLst>
          </p:cNvPr>
          <p:cNvPicPr>
            <a:picLocks noChangeAspect="1"/>
          </p:cNvPicPr>
          <p:nvPr/>
        </p:nvPicPr>
        <p:blipFill>
          <a:blip r:embed="rId6"/>
          <a:stretch>
            <a:fillRect/>
          </a:stretch>
        </p:blipFill>
        <p:spPr>
          <a:xfrm>
            <a:off x="6096000" y="3248694"/>
            <a:ext cx="5152670" cy="3399522"/>
          </a:xfrm>
          <a:prstGeom prst="rect">
            <a:avLst/>
          </a:prstGeom>
        </p:spPr>
      </p:pic>
      <p:pic>
        <p:nvPicPr>
          <p:cNvPr id="7" name="תמונה 6">
            <a:extLst>
              <a:ext uri="{FF2B5EF4-FFF2-40B4-BE49-F238E27FC236}">
                <a16:creationId xmlns:a16="http://schemas.microsoft.com/office/drawing/2014/main" id="{BD69FAB2-00E8-27F3-4BAF-8D019F97541B}"/>
              </a:ext>
            </a:extLst>
          </p:cNvPr>
          <p:cNvPicPr>
            <a:picLocks noChangeAspect="1"/>
          </p:cNvPicPr>
          <p:nvPr/>
        </p:nvPicPr>
        <p:blipFill>
          <a:blip r:embed="rId7"/>
          <a:stretch>
            <a:fillRect/>
          </a:stretch>
        </p:blipFill>
        <p:spPr>
          <a:xfrm>
            <a:off x="6624978" y="1912508"/>
            <a:ext cx="3206774" cy="499915"/>
          </a:xfrm>
          <a:prstGeom prst="rect">
            <a:avLst/>
          </a:prstGeom>
        </p:spPr>
      </p:pic>
      <p:sp>
        <p:nvSpPr>
          <p:cNvPr id="9" name="תיבת טקסט 8">
            <a:extLst>
              <a:ext uri="{FF2B5EF4-FFF2-40B4-BE49-F238E27FC236}">
                <a16:creationId xmlns:a16="http://schemas.microsoft.com/office/drawing/2014/main" id="{F0EEF7DE-E0D1-B6C1-9FF0-95D9F5BC4AC1}"/>
              </a:ext>
            </a:extLst>
          </p:cNvPr>
          <p:cNvSpPr txBox="1"/>
          <p:nvPr/>
        </p:nvSpPr>
        <p:spPr>
          <a:xfrm>
            <a:off x="110836" y="6345382"/>
            <a:ext cx="1735777" cy="369332"/>
          </a:xfrm>
          <a:prstGeom prst="rect">
            <a:avLst/>
          </a:prstGeom>
          <a:noFill/>
        </p:spPr>
        <p:txBody>
          <a:bodyPr wrap="square" rtlCol="1">
            <a:spAutoFit/>
          </a:bodyPr>
          <a:lstStyle/>
          <a:p>
            <a:r>
              <a:rPr lang="he-IL" dirty="0"/>
              <a:t>עמודים 13-11</a:t>
            </a:r>
          </a:p>
        </p:txBody>
      </p:sp>
    </p:spTree>
    <p:extLst>
      <p:ext uri="{BB962C8B-B14F-4D97-AF65-F5344CB8AC3E}">
        <p14:creationId xmlns:p14="http://schemas.microsoft.com/office/powerpoint/2010/main" val="4271891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A909E5-99F7-68FD-48C0-0B5961E7E4A2}"/>
            </a:ext>
          </a:extLst>
        </p:cNvPr>
        <p:cNvGrpSpPr/>
        <p:nvPr/>
      </p:nvGrpSpPr>
      <p:grpSpPr>
        <a:xfrm>
          <a:off x="0" y="0"/>
          <a:ext cx="0" cy="0"/>
          <a:chOff x="0" y="0"/>
          <a:chExt cx="0" cy="0"/>
        </a:xfrm>
      </p:grpSpPr>
      <p:pic>
        <p:nvPicPr>
          <p:cNvPr id="2" name="תמונה 1">
            <a:extLst>
              <a:ext uri="{FF2B5EF4-FFF2-40B4-BE49-F238E27FC236}">
                <a16:creationId xmlns:a16="http://schemas.microsoft.com/office/drawing/2014/main" id="{F7FBA751-86D1-F065-CD1E-DC1E433BE03A}"/>
              </a:ext>
            </a:extLst>
          </p:cNvPr>
          <p:cNvPicPr>
            <a:picLocks noChangeAspect="1"/>
          </p:cNvPicPr>
          <p:nvPr/>
        </p:nvPicPr>
        <p:blipFill>
          <a:blip r:embed="rId3"/>
          <a:stretch>
            <a:fillRect/>
          </a:stretch>
        </p:blipFill>
        <p:spPr>
          <a:xfrm>
            <a:off x="0" y="209784"/>
            <a:ext cx="4999153" cy="579170"/>
          </a:xfrm>
          <a:prstGeom prst="rect">
            <a:avLst/>
          </a:prstGeom>
        </p:spPr>
      </p:pic>
      <p:pic>
        <p:nvPicPr>
          <p:cNvPr id="4" name="תמונה 3">
            <a:extLst>
              <a:ext uri="{FF2B5EF4-FFF2-40B4-BE49-F238E27FC236}">
                <a16:creationId xmlns:a16="http://schemas.microsoft.com/office/drawing/2014/main" id="{30E61E43-BCF9-10B8-E6F6-21AC10C523AA}"/>
              </a:ext>
            </a:extLst>
          </p:cNvPr>
          <p:cNvPicPr>
            <a:picLocks noChangeAspect="1"/>
          </p:cNvPicPr>
          <p:nvPr/>
        </p:nvPicPr>
        <p:blipFill>
          <a:blip r:embed="rId4"/>
          <a:stretch>
            <a:fillRect/>
          </a:stretch>
        </p:blipFill>
        <p:spPr>
          <a:xfrm>
            <a:off x="2772697" y="1821746"/>
            <a:ext cx="8627806" cy="4523636"/>
          </a:xfrm>
          <a:prstGeom prst="rect">
            <a:avLst/>
          </a:prstGeom>
          <a:ln>
            <a:noFill/>
          </a:ln>
          <a:effectLst>
            <a:outerShdw blurRad="190500" algn="tl" rotWithShape="0">
              <a:srgbClr val="000000">
                <a:alpha val="70000"/>
              </a:srgbClr>
            </a:outerShdw>
          </a:effectLst>
        </p:spPr>
      </p:pic>
      <p:sp>
        <p:nvSpPr>
          <p:cNvPr id="5" name="תיבת טקסט 4">
            <a:extLst>
              <a:ext uri="{FF2B5EF4-FFF2-40B4-BE49-F238E27FC236}">
                <a16:creationId xmlns:a16="http://schemas.microsoft.com/office/drawing/2014/main" id="{21E31CB5-30DD-C8EE-2DAA-CF270214E55E}"/>
              </a:ext>
            </a:extLst>
          </p:cNvPr>
          <p:cNvSpPr txBox="1"/>
          <p:nvPr/>
        </p:nvSpPr>
        <p:spPr>
          <a:xfrm>
            <a:off x="110836" y="6345382"/>
            <a:ext cx="1735777" cy="369332"/>
          </a:xfrm>
          <a:prstGeom prst="rect">
            <a:avLst/>
          </a:prstGeom>
          <a:noFill/>
        </p:spPr>
        <p:txBody>
          <a:bodyPr wrap="square" rtlCol="1">
            <a:spAutoFit/>
          </a:bodyPr>
          <a:lstStyle/>
          <a:p>
            <a:r>
              <a:rPr lang="he-IL" dirty="0"/>
              <a:t>עמוד 13</a:t>
            </a:r>
          </a:p>
        </p:txBody>
      </p:sp>
    </p:spTree>
    <p:extLst>
      <p:ext uri="{BB962C8B-B14F-4D97-AF65-F5344CB8AC3E}">
        <p14:creationId xmlns:p14="http://schemas.microsoft.com/office/powerpoint/2010/main" val="36619211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C63464-5DAA-703B-AD03-35DDACCE969A}"/>
            </a:ext>
          </a:extLst>
        </p:cNvPr>
        <p:cNvGrpSpPr/>
        <p:nvPr/>
      </p:nvGrpSpPr>
      <p:grpSpPr>
        <a:xfrm>
          <a:off x="0" y="0"/>
          <a:ext cx="0" cy="0"/>
          <a:chOff x="0" y="0"/>
          <a:chExt cx="0" cy="0"/>
        </a:xfrm>
      </p:grpSpPr>
      <p:pic>
        <p:nvPicPr>
          <p:cNvPr id="2" name="תמונה 1">
            <a:extLst>
              <a:ext uri="{FF2B5EF4-FFF2-40B4-BE49-F238E27FC236}">
                <a16:creationId xmlns:a16="http://schemas.microsoft.com/office/drawing/2014/main" id="{42E21C59-D5F5-DC0C-DF1B-09F1659687A6}"/>
              </a:ext>
            </a:extLst>
          </p:cNvPr>
          <p:cNvPicPr>
            <a:picLocks noChangeAspect="1"/>
          </p:cNvPicPr>
          <p:nvPr/>
        </p:nvPicPr>
        <p:blipFill>
          <a:blip r:embed="rId3"/>
          <a:stretch>
            <a:fillRect/>
          </a:stretch>
        </p:blipFill>
        <p:spPr>
          <a:xfrm>
            <a:off x="0" y="209784"/>
            <a:ext cx="4999153" cy="579170"/>
          </a:xfrm>
          <a:prstGeom prst="rect">
            <a:avLst/>
          </a:prstGeom>
        </p:spPr>
      </p:pic>
      <p:pic>
        <p:nvPicPr>
          <p:cNvPr id="4" name="תמונה 3">
            <a:extLst>
              <a:ext uri="{FF2B5EF4-FFF2-40B4-BE49-F238E27FC236}">
                <a16:creationId xmlns:a16="http://schemas.microsoft.com/office/drawing/2014/main" id="{A07F3E15-D3CE-ED73-DA27-BE16032956B3}"/>
              </a:ext>
            </a:extLst>
          </p:cNvPr>
          <p:cNvPicPr>
            <a:picLocks noChangeAspect="1"/>
          </p:cNvPicPr>
          <p:nvPr/>
        </p:nvPicPr>
        <p:blipFill>
          <a:blip r:embed="rId4"/>
          <a:stretch>
            <a:fillRect/>
          </a:stretch>
        </p:blipFill>
        <p:spPr>
          <a:xfrm>
            <a:off x="5658127" y="438235"/>
            <a:ext cx="5077838" cy="701437"/>
          </a:xfrm>
          <a:prstGeom prst="rect">
            <a:avLst/>
          </a:prstGeom>
        </p:spPr>
      </p:pic>
      <p:pic>
        <p:nvPicPr>
          <p:cNvPr id="10" name="תמונה 9">
            <a:extLst>
              <a:ext uri="{FF2B5EF4-FFF2-40B4-BE49-F238E27FC236}">
                <a16:creationId xmlns:a16="http://schemas.microsoft.com/office/drawing/2014/main" id="{858C4C70-0DE4-43B8-F2DC-943045279F8D}"/>
              </a:ext>
            </a:extLst>
          </p:cNvPr>
          <p:cNvPicPr>
            <a:picLocks noChangeAspect="1"/>
          </p:cNvPicPr>
          <p:nvPr/>
        </p:nvPicPr>
        <p:blipFill>
          <a:blip r:embed="rId5"/>
          <a:stretch>
            <a:fillRect/>
          </a:stretch>
        </p:blipFill>
        <p:spPr>
          <a:xfrm>
            <a:off x="5840429" y="1388865"/>
            <a:ext cx="5476672" cy="417639"/>
          </a:xfrm>
          <a:prstGeom prst="rect">
            <a:avLst/>
          </a:prstGeom>
        </p:spPr>
      </p:pic>
      <p:pic>
        <p:nvPicPr>
          <p:cNvPr id="12" name="תמונה 11">
            <a:extLst>
              <a:ext uri="{FF2B5EF4-FFF2-40B4-BE49-F238E27FC236}">
                <a16:creationId xmlns:a16="http://schemas.microsoft.com/office/drawing/2014/main" id="{86FAFE7E-F69A-D9E2-14D3-FF4DEC3D87F2}"/>
              </a:ext>
            </a:extLst>
          </p:cNvPr>
          <p:cNvPicPr>
            <a:picLocks noChangeAspect="1"/>
          </p:cNvPicPr>
          <p:nvPr/>
        </p:nvPicPr>
        <p:blipFill>
          <a:blip r:embed="rId6"/>
          <a:stretch>
            <a:fillRect/>
          </a:stretch>
        </p:blipFill>
        <p:spPr>
          <a:xfrm>
            <a:off x="8984986" y="2237070"/>
            <a:ext cx="1750979" cy="511269"/>
          </a:xfrm>
          <a:prstGeom prst="rect">
            <a:avLst/>
          </a:prstGeom>
        </p:spPr>
      </p:pic>
      <p:pic>
        <p:nvPicPr>
          <p:cNvPr id="14" name="תמונה 13">
            <a:extLst>
              <a:ext uri="{FF2B5EF4-FFF2-40B4-BE49-F238E27FC236}">
                <a16:creationId xmlns:a16="http://schemas.microsoft.com/office/drawing/2014/main" id="{D1271B62-7CFE-ADE0-6BFE-460A55F6282F}"/>
              </a:ext>
            </a:extLst>
          </p:cNvPr>
          <p:cNvPicPr>
            <a:picLocks noChangeAspect="1"/>
          </p:cNvPicPr>
          <p:nvPr/>
        </p:nvPicPr>
        <p:blipFill>
          <a:blip r:embed="rId7"/>
          <a:stretch>
            <a:fillRect/>
          </a:stretch>
        </p:blipFill>
        <p:spPr>
          <a:xfrm>
            <a:off x="8406582" y="3178905"/>
            <a:ext cx="2910520" cy="3027760"/>
          </a:xfrm>
          <a:prstGeom prst="rect">
            <a:avLst/>
          </a:prstGeom>
          <a:ln>
            <a:noFill/>
          </a:ln>
          <a:effectLst>
            <a:outerShdw blurRad="190500" algn="tl" rotWithShape="0">
              <a:srgbClr val="000000">
                <a:alpha val="70000"/>
              </a:srgbClr>
            </a:outerShdw>
          </a:effectLst>
        </p:spPr>
      </p:pic>
      <p:pic>
        <p:nvPicPr>
          <p:cNvPr id="16" name="תמונה 15">
            <a:extLst>
              <a:ext uri="{FF2B5EF4-FFF2-40B4-BE49-F238E27FC236}">
                <a16:creationId xmlns:a16="http://schemas.microsoft.com/office/drawing/2014/main" id="{A35BB2D3-0B3F-4659-75D6-306E755122DC}"/>
              </a:ext>
            </a:extLst>
          </p:cNvPr>
          <p:cNvPicPr>
            <a:picLocks noChangeAspect="1"/>
          </p:cNvPicPr>
          <p:nvPr/>
        </p:nvPicPr>
        <p:blipFill>
          <a:blip r:embed="rId8"/>
          <a:stretch>
            <a:fillRect/>
          </a:stretch>
        </p:blipFill>
        <p:spPr>
          <a:xfrm>
            <a:off x="874899" y="3178905"/>
            <a:ext cx="6171084" cy="3023154"/>
          </a:xfrm>
          <a:prstGeom prst="rect">
            <a:avLst/>
          </a:prstGeom>
          <a:ln>
            <a:noFill/>
          </a:ln>
          <a:effectLst>
            <a:outerShdw blurRad="190500" algn="tl" rotWithShape="0">
              <a:srgbClr val="000000">
                <a:alpha val="70000"/>
              </a:srgbClr>
            </a:outerShdw>
          </a:effectLst>
        </p:spPr>
      </p:pic>
      <p:sp>
        <p:nvSpPr>
          <p:cNvPr id="17" name="תיבת טקסט 16">
            <a:extLst>
              <a:ext uri="{FF2B5EF4-FFF2-40B4-BE49-F238E27FC236}">
                <a16:creationId xmlns:a16="http://schemas.microsoft.com/office/drawing/2014/main" id="{5B0C8511-DD3E-A341-148E-A00E67D96423}"/>
              </a:ext>
            </a:extLst>
          </p:cNvPr>
          <p:cNvSpPr txBox="1"/>
          <p:nvPr/>
        </p:nvSpPr>
        <p:spPr>
          <a:xfrm>
            <a:off x="110836" y="6345382"/>
            <a:ext cx="1735777" cy="369332"/>
          </a:xfrm>
          <a:prstGeom prst="rect">
            <a:avLst/>
          </a:prstGeom>
          <a:noFill/>
        </p:spPr>
        <p:txBody>
          <a:bodyPr wrap="square" rtlCol="1">
            <a:spAutoFit/>
          </a:bodyPr>
          <a:lstStyle/>
          <a:p>
            <a:r>
              <a:rPr lang="he-IL" dirty="0"/>
              <a:t>עמודים 15-14</a:t>
            </a:r>
          </a:p>
        </p:txBody>
      </p:sp>
    </p:spTree>
    <p:extLst>
      <p:ext uri="{BB962C8B-B14F-4D97-AF65-F5344CB8AC3E}">
        <p14:creationId xmlns:p14="http://schemas.microsoft.com/office/powerpoint/2010/main" val="15804583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AF3EF6-2C78-63BD-A3BB-F12F4EBE4FC4}"/>
            </a:ext>
          </a:extLst>
        </p:cNvPr>
        <p:cNvGrpSpPr/>
        <p:nvPr/>
      </p:nvGrpSpPr>
      <p:grpSpPr>
        <a:xfrm>
          <a:off x="0" y="0"/>
          <a:ext cx="0" cy="0"/>
          <a:chOff x="0" y="0"/>
          <a:chExt cx="0" cy="0"/>
        </a:xfrm>
      </p:grpSpPr>
      <p:pic>
        <p:nvPicPr>
          <p:cNvPr id="2" name="תמונה 1">
            <a:extLst>
              <a:ext uri="{FF2B5EF4-FFF2-40B4-BE49-F238E27FC236}">
                <a16:creationId xmlns:a16="http://schemas.microsoft.com/office/drawing/2014/main" id="{887A70FD-1B18-A9F7-25EE-4502449FB44D}"/>
              </a:ext>
            </a:extLst>
          </p:cNvPr>
          <p:cNvPicPr>
            <a:picLocks noChangeAspect="1"/>
          </p:cNvPicPr>
          <p:nvPr/>
        </p:nvPicPr>
        <p:blipFill>
          <a:blip r:embed="rId3"/>
          <a:stretch>
            <a:fillRect/>
          </a:stretch>
        </p:blipFill>
        <p:spPr>
          <a:xfrm>
            <a:off x="0" y="209784"/>
            <a:ext cx="4999153" cy="579170"/>
          </a:xfrm>
          <a:prstGeom prst="rect">
            <a:avLst/>
          </a:prstGeom>
        </p:spPr>
      </p:pic>
      <p:pic>
        <p:nvPicPr>
          <p:cNvPr id="6" name="תמונה 5">
            <a:extLst>
              <a:ext uri="{FF2B5EF4-FFF2-40B4-BE49-F238E27FC236}">
                <a16:creationId xmlns:a16="http://schemas.microsoft.com/office/drawing/2014/main" id="{C1120220-9981-9317-0CAE-EB3A3E1BAA1A}"/>
              </a:ext>
            </a:extLst>
          </p:cNvPr>
          <p:cNvPicPr>
            <a:picLocks noChangeAspect="1"/>
          </p:cNvPicPr>
          <p:nvPr/>
        </p:nvPicPr>
        <p:blipFill>
          <a:blip r:embed="rId4"/>
          <a:stretch>
            <a:fillRect/>
          </a:stretch>
        </p:blipFill>
        <p:spPr>
          <a:xfrm>
            <a:off x="8160327" y="1372463"/>
            <a:ext cx="3063771" cy="2182091"/>
          </a:xfrm>
          <a:prstGeom prst="rect">
            <a:avLst/>
          </a:prstGeom>
          <a:ln>
            <a:noFill/>
          </a:ln>
          <a:effectLst>
            <a:outerShdw blurRad="190500" algn="tl" rotWithShape="0">
              <a:srgbClr val="000000">
                <a:alpha val="70000"/>
              </a:srgbClr>
            </a:outerShdw>
          </a:effectLst>
        </p:spPr>
      </p:pic>
      <p:pic>
        <p:nvPicPr>
          <p:cNvPr id="8" name="תמונה 7">
            <a:extLst>
              <a:ext uri="{FF2B5EF4-FFF2-40B4-BE49-F238E27FC236}">
                <a16:creationId xmlns:a16="http://schemas.microsoft.com/office/drawing/2014/main" id="{798A7929-6172-6DB3-3B28-1DE17960A4F8}"/>
              </a:ext>
            </a:extLst>
          </p:cNvPr>
          <p:cNvPicPr>
            <a:picLocks noChangeAspect="1"/>
          </p:cNvPicPr>
          <p:nvPr/>
        </p:nvPicPr>
        <p:blipFill>
          <a:blip r:embed="rId5"/>
          <a:stretch>
            <a:fillRect/>
          </a:stretch>
        </p:blipFill>
        <p:spPr>
          <a:xfrm>
            <a:off x="967902" y="1372463"/>
            <a:ext cx="6642939" cy="2021031"/>
          </a:xfrm>
          <a:prstGeom prst="rect">
            <a:avLst/>
          </a:prstGeom>
          <a:ln>
            <a:noFill/>
          </a:ln>
          <a:effectLst>
            <a:outerShdw blurRad="190500" algn="tl" rotWithShape="0">
              <a:srgbClr val="000000">
                <a:alpha val="70000"/>
              </a:srgbClr>
            </a:outerShdw>
          </a:effectLst>
        </p:spPr>
      </p:pic>
      <p:pic>
        <p:nvPicPr>
          <p:cNvPr id="10" name="תמונה 9">
            <a:extLst>
              <a:ext uri="{FF2B5EF4-FFF2-40B4-BE49-F238E27FC236}">
                <a16:creationId xmlns:a16="http://schemas.microsoft.com/office/drawing/2014/main" id="{68EEA22C-3335-8D5F-E160-1EC7ED670AEB}"/>
              </a:ext>
            </a:extLst>
          </p:cNvPr>
          <p:cNvPicPr>
            <a:picLocks noChangeAspect="1"/>
          </p:cNvPicPr>
          <p:nvPr/>
        </p:nvPicPr>
        <p:blipFill>
          <a:blip r:embed="rId6"/>
          <a:stretch>
            <a:fillRect/>
          </a:stretch>
        </p:blipFill>
        <p:spPr>
          <a:xfrm>
            <a:off x="2119009" y="4010890"/>
            <a:ext cx="9105089" cy="2431473"/>
          </a:xfrm>
          <a:prstGeom prst="rect">
            <a:avLst/>
          </a:prstGeom>
          <a:ln>
            <a:noFill/>
          </a:ln>
          <a:effectLst>
            <a:outerShdw blurRad="190500" algn="tl" rotWithShape="0">
              <a:srgbClr val="000000">
                <a:alpha val="70000"/>
              </a:srgbClr>
            </a:outerShdw>
          </a:effectLst>
        </p:spPr>
      </p:pic>
      <p:pic>
        <p:nvPicPr>
          <p:cNvPr id="12" name="תמונה 11">
            <a:extLst>
              <a:ext uri="{FF2B5EF4-FFF2-40B4-BE49-F238E27FC236}">
                <a16:creationId xmlns:a16="http://schemas.microsoft.com/office/drawing/2014/main" id="{365CA1CE-90BA-EDB4-D384-F8305F5957E3}"/>
              </a:ext>
            </a:extLst>
          </p:cNvPr>
          <p:cNvPicPr>
            <a:picLocks noChangeAspect="1"/>
          </p:cNvPicPr>
          <p:nvPr/>
        </p:nvPicPr>
        <p:blipFill>
          <a:blip r:embed="rId7"/>
          <a:stretch>
            <a:fillRect/>
          </a:stretch>
        </p:blipFill>
        <p:spPr>
          <a:xfrm>
            <a:off x="8963153" y="770766"/>
            <a:ext cx="1585609" cy="426027"/>
          </a:xfrm>
          <a:prstGeom prst="rect">
            <a:avLst/>
          </a:prstGeom>
        </p:spPr>
      </p:pic>
      <p:sp>
        <p:nvSpPr>
          <p:cNvPr id="13" name="תיבת טקסט 12">
            <a:extLst>
              <a:ext uri="{FF2B5EF4-FFF2-40B4-BE49-F238E27FC236}">
                <a16:creationId xmlns:a16="http://schemas.microsoft.com/office/drawing/2014/main" id="{C70DF16C-1E42-9821-141F-C5DED90781EE}"/>
              </a:ext>
            </a:extLst>
          </p:cNvPr>
          <p:cNvSpPr txBox="1"/>
          <p:nvPr/>
        </p:nvSpPr>
        <p:spPr>
          <a:xfrm>
            <a:off x="110836" y="6345382"/>
            <a:ext cx="1735777" cy="369332"/>
          </a:xfrm>
          <a:prstGeom prst="rect">
            <a:avLst/>
          </a:prstGeom>
          <a:noFill/>
        </p:spPr>
        <p:txBody>
          <a:bodyPr wrap="square" rtlCol="1">
            <a:spAutoFit/>
          </a:bodyPr>
          <a:lstStyle/>
          <a:p>
            <a:r>
              <a:rPr lang="he-IL" dirty="0"/>
              <a:t>עמודים 15-14</a:t>
            </a:r>
          </a:p>
        </p:txBody>
      </p:sp>
    </p:spTree>
    <p:extLst>
      <p:ext uri="{BB962C8B-B14F-4D97-AF65-F5344CB8AC3E}">
        <p14:creationId xmlns:p14="http://schemas.microsoft.com/office/powerpoint/2010/main" val="8558358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FD0DF7-AB5F-37BC-C29C-64B793A02B83}"/>
            </a:ext>
          </a:extLst>
        </p:cNvPr>
        <p:cNvGrpSpPr/>
        <p:nvPr/>
      </p:nvGrpSpPr>
      <p:grpSpPr>
        <a:xfrm>
          <a:off x="0" y="0"/>
          <a:ext cx="0" cy="0"/>
          <a:chOff x="0" y="0"/>
          <a:chExt cx="0" cy="0"/>
        </a:xfrm>
      </p:grpSpPr>
      <p:pic>
        <p:nvPicPr>
          <p:cNvPr id="2" name="תמונה 1">
            <a:extLst>
              <a:ext uri="{FF2B5EF4-FFF2-40B4-BE49-F238E27FC236}">
                <a16:creationId xmlns:a16="http://schemas.microsoft.com/office/drawing/2014/main" id="{8D60A11F-A2C7-46B8-3F6E-9D2EAB2A7580}"/>
              </a:ext>
            </a:extLst>
          </p:cNvPr>
          <p:cNvPicPr>
            <a:picLocks noChangeAspect="1"/>
          </p:cNvPicPr>
          <p:nvPr/>
        </p:nvPicPr>
        <p:blipFill>
          <a:blip r:embed="rId3"/>
          <a:stretch>
            <a:fillRect/>
          </a:stretch>
        </p:blipFill>
        <p:spPr>
          <a:xfrm>
            <a:off x="0" y="209784"/>
            <a:ext cx="4999153" cy="579170"/>
          </a:xfrm>
          <a:prstGeom prst="rect">
            <a:avLst/>
          </a:prstGeom>
        </p:spPr>
      </p:pic>
      <p:pic>
        <p:nvPicPr>
          <p:cNvPr id="4" name="תמונה 3">
            <a:extLst>
              <a:ext uri="{FF2B5EF4-FFF2-40B4-BE49-F238E27FC236}">
                <a16:creationId xmlns:a16="http://schemas.microsoft.com/office/drawing/2014/main" id="{8B9D01A6-53A9-C03F-0F19-1E2850BEB744}"/>
              </a:ext>
            </a:extLst>
          </p:cNvPr>
          <p:cNvPicPr>
            <a:picLocks noChangeAspect="1"/>
          </p:cNvPicPr>
          <p:nvPr/>
        </p:nvPicPr>
        <p:blipFill>
          <a:blip r:embed="rId4"/>
          <a:stretch>
            <a:fillRect/>
          </a:stretch>
        </p:blipFill>
        <p:spPr>
          <a:xfrm>
            <a:off x="2969589" y="1281545"/>
            <a:ext cx="7859949" cy="498764"/>
          </a:xfrm>
          <a:prstGeom prst="rect">
            <a:avLst/>
          </a:prstGeom>
        </p:spPr>
      </p:pic>
      <p:pic>
        <p:nvPicPr>
          <p:cNvPr id="6" name="תמונה 5">
            <a:extLst>
              <a:ext uri="{FF2B5EF4-FFF2-40B4-BE49-F238E27FC236}">
                <a16:creationId xmlns:a16="http://schemas.microsoft.com/office/drawing/2014/main" id="{02DF79DE-04BA-D7C9-BC46-8E2DFEDE3A42}"/>
              </a:ext>
            </a:extLst>
          </p:cNvPr>
          <p:cNvPicPr>
            <a:picLocks noChangeAspect="1"/>
          </p:cNvPicPr>
          <p:nvPr/>
        </p:nvPicPr>
        <p:blipFill>
          <a:blip r:embed="rId5"/>
          <a:stretch>
            <a:fillRect/>
          </a:stretch>
        </p:blipFill>
        <p:spPr>
          <a:xfrm>
            <a:off x="463685" y="2161309"/>
            <a:ext cx="11264630" cy="3865418"/>
          </a:xfrm>
          <a:prstGeom prst="rect">
            <a:avLst/>
          </a:prstGeom>
          <a:ln>
            <a:noFill/>
          </a:ln>
          <a:effectLst>
            <a:outerShdw blurRad="190500" algn="tl" rotWithShape="0">
              <a:srgbClr val="000000">
                <a:alpha val="70000"/>
              </a:srgbClr>
            </a:outerShdw>
          </a:effectLst>
        </p:spPr>
      </p:pic>
      <p:sp>
        <p:nvSpPr>
          <p:cNvPr id="7" name="תיבת טקסט 6">
            <a:extLst>
              <a:ext uri="{FF2B5EF4-FFF2-40B4-BE49-F238E27FC236}">
                <a16:creationId xmlns:a16="http://schemas.microsoft.com/office/drawing/2014/main" id="{EAE9A518-AEFD-C827-1E81-9169F40C3D84}"/>
              </a:ext>
            </a:extLst>
          </p:cNvPr>
          <p:cNvSpPr txBox="1"/>
          <p:nvPr/>
        </p:nvSpPr>
        <p:spPr>
          <a:xfrm>
            <a:off x="110836" y="6345382"/>
            <a:ext cx="1735777" cy="369332"/>
          </a:xfrm>
          <a:prstGeom prst="rect">
            <a:avLst/>
          </a:prstGeom>
          <a:noFill/>
        </p:spPr>
        <p:txBody>
          <a:bodyPr wrap="square" rtlCol="1">
            <a:spAutoFit/>
          </a:bodyPr>
          <a:lstStyle/>
          <a:p>
            <a:r>
              <a:rPr lang="he-IL" dirty="0"/>
              <a:t>עמודים 16-15</a:t>
            </a:r>
          </a:p>
        </p:txBody>
      </p:sp>
    </p:spTree>
    <p:extLst>
      <p:ext uri="{BB962C8B-B14F-4D97-AF65-F5344CB8AC3E}">
        <p14:creationId xmlns:p14="http://schemas.microsoft.com/office/powerpoint/2010/main" val="22250813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309120-EA33-3AA3-1FFA-083BD87B8260}"/>
            </a:ext>
          </a:extLst>
        </p:cNvPr>
        <p:cNvGrpSpPr/>
        <p:nvPr/>
      </p:nvGrpSpPr>
      <p:grpSpPr>
        <a:xfrm>
          <a:off x="0" y="0"/>
          <a:ext cx="0" cy="0"/>
          <a:chOff x="0" y="0"/>
          <a:chExt cx="0" cy="0"/>
        </a:xfrm>
      </p:grpSpPr>
      <p:pic>
        <p:nvPicPr>
          <p:cNvPr id="2" name="תמונה 1">
            <a:extLst>
              <a:ext uri="{FF2B5EF4-FFF2-40B4-BE49-F238E27FC236}">
                <a16:creationId xmlns:a16="http://schemas.microsoft.com/office/drawing/2014/main" id="{6961DE36-A0CB-3426-071D-064633379293}"/>
              </a:ext>
            </a:extLst>
          </p:cNvPr>
          <p:cNvPicPr>
            <a:picLocks noChangeAspect="1"/>
          </p:cNvPicPr>
          <p:nvPr/>
        </p:nvPicPr>
        <p:blipFill>
          <a:blip r:embed="rId3"/>
          <a:stretch>
            <a:fillRect/>
          </a:stretch>
        </p:blipFill>
        <p:spPr>
          <a:xfrm>
            <a:off x="0" y="209784"/>
            <a:ext cx="4999153" cy="579170"/>
          </a:xfrm>
          <a:prstGeom prst="rect">
            <a:avLst/>
          </a:prstGeom>
        </p:spPr>
      </p:pic>
      <p:pic>
        <p:nvPicPr>
          <p:cNvPr id="4" name="תמונה 3">
            <a:extLst>
              <a:ext uri="{FF2B5EF4-FFF2-40B4-BE49-F238E27FC236}">
                <a16:creationId xmlns:a16="http://schemas.microsoft.com/office/drawing/2014/main" id="{3B70E493-1B71-674C-0A86-DF6402AB6415}"/>
              </a:ext>
            </a:extLst>
          </p:cNvPr>
          <p:cNvPicPr>
            <a:picLocks noChangeAspect="1"/>
          </p:cNvPicPr>
          <p:nvPr/>
        </p:nvPicPr>
        <p:blipFill>
          <a:blip r:embed="rId4"/>
          <a:stretch>
            <a:fillRect/>
          </a:stretch>
        </p:blipFill>
        <p:spPr>
          <a:xfrm>
            <a:off x="3336734" y="848214"/>
            <a:ext cx="7402749" cy="1070264"/>
          </a:xfrm>
          <a:prstGeom prst="rect">
            <a:avLst/>
          </a:prstGeom>
        </p:spPr>
      </p:pic>
      <p:pic>
        <p:nvPicPr>
          <p:cNvPr id="6" name="תמונה 5">
            <a:extLst>
              <a:ext uri="{FF2B5EF4-FFF2-40B4-BE49-F238E27FC236}">
                <a16:creationId xmlns:a16="http://schemas.microsoft.com/office/drawing/2014/main" id="{74D9AC8B-99EA-6FBB-2488-96E4432F8354}"/>
              </a:ext>
            </a:extLst>
          </p:cNvPr>
          <p:cNvPicPr>
            <a:picLocks noChangeAspect="1"/>
          </p:cNvPicPr>
          <p:nvPr/>
        </p:nvPicPr>
        <p:blipFill>
          <a:blip r:embed="rId5"/>
          <a:stretch>
            <a:fillRect/>
          </a:stretch>
        </p:blipFill>
        <p:spPr>
          <a:xfrm>
            <a:off x="1030268" y="4170219"/>
            <a:ext cx="3968885" cy="2369127"/>
          </a:xfrm>
          <a:prstGeom prst="rect">
            <a:avLst/>
          </a:prstGeom>
          <a:ln>
            <a:noFill/>
          </a:ln>
          <a:effectLst>
            <a:outerShdw blurRad="190500" algn="tl" rotWithShape="0">
              <a:srgbClr val="000000">
                <a:alpha val="70000"/>
              </a:srgbClr>
            </a:outerShdw>
          </a:effectLst>
        </p:spPr>
      </p:pic>
      <p:pic>
        <p:nvPicPr>
          <p:cNvPr id="8" name="תמונה 7">
            <a:extLst>
              <a:ext uri="{FF2B5EF4-FFF2-40B4-BE49-F238E27FC236}">
                <a16:creationId xmlns:a16="http://schemas.microsoft.com/office/drawing/2014/main" id="{96921A28-193D-52B9-2184-5CAB7B51364D}"/>
              </a:ext>
            </a:extLst>
          </p:cNvPr>
          <p:cNvPicPr>
            <a:picLocks noChangeAspect="1"/>
          </p:cNvPicPr>
          <p:nvPr/>
        </p:nvPicPr>
        <p:blipFill>
          <a:blip r:embed="rId6"/>
          <a:stretch>
            <a:fillRect/>
          </a:stretch>
        </p:blipFill>
        <p:spPr>
          <a:xfrm>
            <a:off x="1415078" y="2369127"/>
            <a:ext cx="10165404" cy="1517073"/>
          </a:xfrm>
          <a:prstGeom prst="rect">
            <a:avLst/>
          </a:prstGeom>
        </p:spPr>
      </p:pic>
      <p:sp>
        <p:nvSpPr>
          <p:cNvPr id="9" name="תיבת טקסט 8">
            <a:extLst>
              <a:ext uri="{FF2B5EF4-FFF2-40B4-BE49-F238E27FC236}">
                <a16:creationId xmlns:a16="http://schemas.microsoft.com/office/drawing/2014/main" id="{994E463D-CB65-A8AF-B8FE-9DD95EB358D5}"/>
              </a:ext>
            </a:extLst>
          </p:cNvPr>
          <p:cNvSpPr txBox="1"/>
          <p:nvPr/>
        </p:nvSpPr>
        <p:spPr>
          <a:xfrm>
            <a:off x="110836" y="6345382"/>
            <a:ext cx="1735777" cy="369332"/>
          </a:xfrm>
          <a:prstGeom prst="rect">
            <a:avLst/>
          </a:prstGeom>
          <a:noFill/>
        </p:spPr>
        <p:txBody>
          <a:bodyPr wrap="square" rtlCol="1">
            <a:spAutoFit/>
          </a:bodyPr>
          <a:lstStyle/>
          <a:p>
            <a:r>
              <a:rPr lang="he-IL" dirty="0"/>
              <a:t>עמודים 18-17</a:t>
            </a:r>
          </a:p>
        </p:txBody>
      </p:sp>
    </p:spTree>
    <p:extLst>
      <p:ext uri="{BB962C8B-B14F-4D97-AF65-F5344CB8AC3E}">
        <p14:creationId xmlns:p14="http://schemas.microsoft.com/office/powerpoint/2010/main" val="41227773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39FFBE-7CA8-86A4-240A-BE12AF161ED2}"/>
            </a:ext>
          </a:extLst>
        </p:cNvPr>
        <p:cNvGrpSpPr/>
        <p:nvPr/>
      </p:nvGrpSpPr>
      <p:grpSpPr>
        <a:xfrm>
          <a:off x="0" y="0"/>
          <a:ext cx="0" cy="0"/>
          <a:chOff x="0" y="0"/>
          <a:chExt cx="0" cy="0"/>
        </a:xfrm>
      </p:grpSpPr>
      <p:pic>
        <p:nvPicPr>
          <p:cNvPr id="2" name="תמונה 1">
            <a:extLst>
              <a:ext uri="{FF2B5EF4-FFF2-40B4-BE49-F238E27FC236}">
                <a16:creationId xmlns:a16="http://schemas.microsoft.com/office/drawing/2014/main" id="{000A6CFD-1D13-5D5C-095C-9CB6D02B8DBF}"/>
              </a:ext>
            </a:extLst>
          </p:cNvPr>
          <p:cNvPicPr>
            <a:picLocks noChangeAspect="1"/>
          </p:cNvPicPr>
          <p:nvPr/>
        </p:nvPicPr>
        <p:blipFill>
          <a:blip r:embed="rId3"/>
          <a:stretch>
            <a:fillRect/>
          </a:stretch>
        </p:blipFill>
        <p:spPr>
          <a:xfrm>
            <a:off x="0" y="209784"/>
            <a:ext cx="4999153" cy="579170"/>
          </a:xfrm>
          <a:prstGeom prst="rect">
            <a:avLst/>
          </a:prstGeom>
        </p:spPr>
      </p:pic>
      <p:pic>
        <p:nvPicPr>
          <p:cNvPr id="4" name="תמונה 3">
            <a:extLst>
              <a:ext uri="{FF2B5EF4-FFF2-40B4-BE49-F238E27FC236}">
                <a16:creationId xmlns:a16="http://schemas.microsoft.com/office/drawing/2014/main" id="{F483406C-FBDA-BF73-F097-CE453E90C43E}"/>
              </a:ext>
            </a:extLst>
          </p:cNvPr>
          <p:cNvPicPr>
            <a:picLocks noChangeAspect="1"/>
          </p:cNvPicPr>
          <p:nvPr/>
        </p:nvPicPr>
        <p:blipFill>
          <a:blip r:embed="rId4"/>
          <a:stretch>
            <a:fillRect/>
          </a:stretch>
        </p:blipFill>
        <p:spPr>
          <a:xfrm>
            <a:off x="3693267" y="1011381"/>
            <a:ext cx="7441660" cy="623455"/>
          </a:xfrm>
          <a:prstGeom prst="rect">
            <a:avLst/>
          </a:prstGeom>
        </p:spPr>
      </p:pic>
      <p:pic>
        <p:nvPicPr>
          <p:cNvPr id="6" name="תמונה 5">
            <a:extLst>
              <a:ext uri="{FF2B5EF4-FFF2-40B4-BE49-F238E27FC236}">
                <a16:creationId xmlns:a16="http://schemas.microsoft.com/office/drawing/2014/main" id="{F51F5A4C-682E-591D-FA98-5443DEECAEA7}"/>
              </a:ext>
            </a:extLst>
          </p:cNvPr>
          <p:cNvPicPr>
            <a:picLocks noChangeAspect="1"/>
          </p:cNvPicPr>
          <p:nvPr/>
        </p:nvPicPr>
        <p:blipFill>
          <a:blip r:embed="rId5"/>
          <a:stretch>
            <a:fillRect/>
          </a:stretch>
        </p:blipFill>
        <p:spPr>
          <a:xfrm>
            <a:off x="1348018" y="1816443"/>
            <a:ext cx="10077855" cy="4831773"/>
          </a:xfrm>
          <a:prstGeom prst="rect">
            <a:avLst/>
          </a:prstGeom>
          <a:ln>
            <a:noFill/>
          </a:ln>
          <a:effectLst>
            <a:outerShdw blurRad="190500" algn="tl" rotWithShape="0">
              <a:srgbClr val="000000">
                <a:alpha val="70000"/>
              </a:srgbClr>
            </a:outerShdw>
          </a:effectLst>
        </p:spPr>
      </p:pic>
      <p:sp>
        <p:nvSpPr>
          <p:cNvPr id="7" name="תיבת טקסט 6">
            <a:extLst>
              <a:ext uri="{FF2B5EF4-FFF2-40B4-BE49-F238E27FC236}">
                <a16:creationId xmlns:a16="http://schemas.microsoft.com/office/drawing/2014/main" id="{51B7DDF9-944F-01A6-535C-FC8E7D9DBF19}"/>
              </a:ext>
            </a:extLst>
          </p:cNvPr>
          <p:cNvSpPr txBox="1"/>
          <p:nvPr/>
        </p:nvSpPr>
        <p:spPr>
          <a:xfrm>
            <a:off x="110836" y="6345382"/>
            <a:ext cx="1735777" cy="369332"/>
          </a:xfrm>
          <a:prstGeom prst="rect">
            <a:avLst/>
          </a:prstGeom>
          <a:noFill/>
        </p:spPr>
        <p:txBody>
          <a:bodyPr wrap="square" rtlCol="1">
            <a:spAutoFit/>
          </a:bodyPr>
          <a:lstStyle/>
          <a:p>
            <a:r>
              <a:rPr lang="he-IL" dirty="0"/>
              <a:t>עמודים 20-19</a:t>
            </a:r>
          </a:p>
        </p:txBody>
      </p:sp>
    </p:spTree>
    <p:extLst>
      <p:ext uri="{BB962C8B-B14F-4D97-AF65-F5344CB8AC3E}">
        <p14:creationId xmlns:p14="http://schemas.microsoft.com/office/powerpoint/2010/main" val="38495267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711F43-1A64-D299-CB99-0E588A7C72C9}"/>
            </a:ext>
          </a:extLst>
        </p:cNvPr>
        <p:cNvGrpSpPr/>
        <p:nvPr/>
      </p:nvGrpSpPr>
      <p:grpSpPr>
        <a:xfrm>
          <a:off x="0" y="0"/>
          <a:ext cx="0" cy="0"/>
          <a:chOff x="0" y="0"/>
          <a:chExt cx="0" cy="0"/>
        </a:xfrm>
      </p:grpSpPr>
      <p:pic>
        <p:nvPicPr>
          <p:cNvPr id="2" name="תמונה 1">
            <a:extLst>
              <a:ext uri="{FF2B5EF4-FFF2-40B4-BE49-F238E27FC236}">
                <a16:creationId xmlns:a16="http://schemas.microsoft.com/office/drawing/2014/main" id="{B0D21906-9C94-3854-3556-D1AEC5BFF0E2}"/>
              </a:ext>
            </a:extLst>
          </p:cNvPr>
          <p:cNvPicPr>
            <a:picLocks noChangeAspect="1"/>
          </p:cNvPicPr>
          <p:nvPr/>
        </p:nvPicPr>
        <p:blipFill>
          <a:blip r:embed="rId3"/>
          <a:stretch>
            <a:fillRect/>
          </a:stretch>
        </p:blipFill>
        <p:spPr>
          <a:xfrm>
            <a:off x="0" y="209784"/>
            <a:ext cx="4999153" cy="579170"/>
          </a:xfrm>
          <a:prstGeom prst="rect">
            <a:avLst/>
          </a:prstGeom>
        </p:spPr>
      </p:pic>
      <p:pic>
        <p:nvPicPr>
          <p:cNvPr id="4" name="תמונה 3">
            <a:extLst>
              <a:ext uri="{FF2B5EF4-FFF2-40B4-BE49-F238E27FC236}">
                <a16:creationId xmlns:a16="http://schemas.microsoft.com/office/drawing/2014/main" id="{6A86D7DD-D735-C90B-D39C-B91C874BCC7F}"/>
              </a:ext>
            </a:extLst>
          </p:cNvPr>
          <p:cNvPicPr>
            <a:picLocks noChangeAspect="1"/>
          </p:cNvPicPr>
          <p:nvPr/>
        </p:nvPicPr>
        <p:blipFill>
          <a:blip r:embed="rId4"/>
          <a:stretch>
            <a:fillRect/>
          </a:stretch>
        </p:blipFill>
        <p:spPr>
          <a:xfrm>
            <a:off x="826851" y="1955221"/>
            <a:ext cx="10092240" cy="3822123"/>
          </a:xfrm>
          <a:prstGeom prst="rect">
            <a:avLst/>
          </a:prstGeom>
          <a:ln>
            <a:noFill/>
          </a:ln>
          <a:effectLst>
            <a:outerShdw blurRad="190500" algn="tl" rotWithShape="0">
              <a:srgbClr val="000000">
                <a:alpha val="70000"/>
              </a:srgbClr>
            </a:outerShdw>
          </a:effectLst>
        </p:spPr>
      </p:pic>
      <p:sp>
        <p:nvSpPr>
          <p:cNvPr id="5" name="תיבת טקסט 4">
            <a:extLst>
              <a:ext uri="{FF2B5EF4-FFF2-40B4-BE49-F238E27FC236}">
                <a16:creationId xmlns:a16="http://schemas.microsoft.com/office/drawing/2014/main" id="{8453C144-FFC8-8D77-DEAE-6E055F254CBF}"/>
              </a:ext>
            </a:extLst>
          </p:cNvPr>
          <p:cNvSpPr txBox="1"/>
          <p:nvPr/>
        </p:nvSpPr>
        <p:spPr>
          <a:xfrm>
            <a:off x="110836" y="6345382"/>
            <a:ext cx="1735777" cy="369332"/>
          </a:xfrm>
          <a:prstGeom prst="rect">
            <a:avLst/>
          </a:prstGeom>
          <a:noFill/>
        </p:spPr>
        <p:txBody>
          <a:bodyPr wrap="square" rtlCol="1">
            <a:spAutoFit/>
          </a:bodyPr>
          <a:lstStyle/>
          <a:p>
            <a:r>
              <a:rPr lang="he-IL" dirty="0"/>
              <a:t>עמוד 19</a:t>
            </a:r>
          </a:p>
        </p:txBody>
      </p:sp>
    </p:spTree>
    <p:extLst>
      <p:ext uri="{BB962C8B-B14F-4D97-AF65-F5344CB8AC3E}">
        <p14:creationId xmlns:p14="http://schemas.microsoft.com/office/powerpoint/2010/main" val="27855186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7F7FFF-3B04-9D52-398C-5190EDC6A6E8}"/>
            </a:ext>
          </a:extLst>
        </p:cNvPr>
        <p:cNvGrpSpPr/>
        <p:nvPr/>
      </p:nvGrpSpPr>
      <p:grpSpPr>
        <a:xfrm>
          <a:off x="0" y="0"/>
          <a:ext cx="0" cy="0"/>
          <a:chOff x="0" y="0"/>
          <a:chExt cx="0" cy="0"/>
        </a:xfrm>
      </p:grpSpPr>
      <p:pic>
        <p:nvPicPr>
          <p:cNvPr id="2" name="תמונה 1">
            <a:extLst>
              <a:ext uri="{FF2B5EF4-FFF2-40B4-BE49-F238E27FC236}">
                <a16:creationId xmlns:a16="http://schemas.microsoft.com/office/drawing/2014/main" id="{76100200-3BB2-694A-0807-B5C8143E5609}"/>
              </a:ext>
            </a:extLst>
          </p:cNvPr>
          <p:cNvPicPr>
            <a:picLocks noChangeAspect="1"/>
          </p:cNvPicPr>
          <p:nvPr/>
        </p:nvPicPr>
        <p:blipFill>
          <a:blip r:embed="rId3"/>
          <a:stretch>
            <a:fillRect/>
          </a:stretch>
        </p:blipFill>
        <p:spPr>
          <a:xfrm>
            <a:off x="0" y="209784"/>
            <a:ext cx="4999153" cy="579170"/>
          </a:xfrm>
          <a:prstGeom prst="rect">
            <a:avLst/>
          </a:prstGeom>
        </p:spPr>
      </p:pic>
      <p:pic>
        <p:nvPicPr>
          <p:cNvPr id="6" name="תמונה 5">
            <a:extLst>
              <a:ext uri="{FF2B5EF4-FFF2-40B4-BE49-F238E27FC236}">
                <a16:creationId xmlns:a16="http://schemas.microsoft.com/office/drawing/2014/main" id="{5B92BC20-2D75-7AEF-9BFB-2A247515FF4B}"/>
              </a:ext>
            </a:extLst>
          </p:cNvPr>
          <p:cNvPicPr>
            <a:picLocks noChangeAspect="1"/>
          </p:cNvPicPr>
          <p:nvPr/>
        </p:nvPicPr>
        <p:blipFill>
          <a:blip r:embed="rId4"/>
          <a:stretch>
            <a:fillRect/>
          </a:stretch>
        </p:blipFill>
        <p:spPr>
          <a:xfrm>
            <a:off x="5425877" y="90544"/>
            <a:ext cx="5671226" cy="1088324"/>
          </a:xfrm>
          <a:prstGeom prst="rect">
            <a:avLst/>
          </a:prstGeom>
        </p:spPr>
      </p:pic>
      <p:pic>
        <p:nvPicPr>
          <p:cNvPr id="10" name="תמונה 9">
            <a:extLst>
              <a:ext uri="{FF2B5EF4-FFF2-40B4-BE49-F238E27FC236}">
                <a16:creationId xmlns:a16="http://schemas.microsoft.com/office/drawing/2014/main" id="{CE31E925-DFBF-3066-A232-75E77652A41B}"/>
              </a:ext>
            </a:extLst>
          </p:cNvPr>
          <p:cNvPicPr>
            <a:picLocks noChangeAspect="1"/>
          </p:cNvPicPr>
          <p:nvPr/>
        </p:nvPicPr>
        <p:blipFill>
          <a:blip r:embed="rId5"/>
          <a:stretch>
            <a:fillRect/>
          </a:stretch>
        </p:blipFill>
        <p:spPr>
          <a:xfrm>
            <a:off x="2993923" y="956180"/>
            <a:ext cx="6769510" cy="5573868"/>
          </a:xfrm>
          <a:prstGeom prst="rect">
            <a:avLst/>
          </a:prstGeom>
        </p:spPr>
      </p:pic>
      <p:sp>
        <p:nvSpPr>
          <p:cNvPr id="11" name="תיבת טקסט 10">
            <a:extLst>
              <a:ext uri="{FF2B5EF4-FFF2-40B4-BE49-F238E27FC236}">
                <a16:creationId xmlns:a16="http://schemas.microsoft.com/office/drawing/2014/main" id="{B97C6343-DBE9-31BD-3882-8D75519E33BA}"/>
              </a:ext>
            </a:extLst>
          </p:cNvPr>
          <p:cNvSpPr txBox="1"/>
          <p:nvPr/>
        </p:nvSpPr>
        <p:spPr>
          <a:xfrm>
            <a:off x="110836" y="6345382"/>
            <a:ext cx="1735777" cy="369332"/>
          </a:xfrm>
          <a:prstGeom prst="rect">
            <a:avLst/>
          </a:prstGeom>
          <a:noFill/>
        </p:spPr>
        <p:txBody>
          <a:bodyPr wrap="square" rtlCol="1">
            <a:spAutoFit/>
          </a:bodyPr>
          <a:lstStyle/>
          <a:p>
            <a:r>
              <a:rPr lang="he-IL" dirty="0"/>
              <a:t>עמודים 21-20</a:t>
            </a:r>
          </a:p>
        </p:txBody>
      </p:sp>
    </p:spTree>
    <p:extLst>
      <p:ext uri="{BB962C8B-B14F-4D97-AF65-F5344CB8AC3E}">
        <p14:creationId xmlns:p14="http://schemas.microsoft.com/office/powerpoint/2010/main" val="24984028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56F5B0-D9C5-DE07-DDA5-E3950624359B}"/>
            </a:ext>
          </a:extLst>
        </p:cNvPr>
        <p:cNvGrpSpPr/>
        <p:nvPr/>
      </p:nvGrpSpPr>
      <p:grpSpPr>
        <a:xfrm>
          <a:off x="0" y="0"/>
          <a:ext cx="0" cy="0"/>
          <a:chOff x="0" y="0"/>
          <a:chExt cx="0" cy="0"/>
        </a:xfrm>
      </p:grpSpPr>
      <p:pic>
        <p:nvPicPr>
          <p:cNvPr id="2" name="תמונה 1">
            <a:extLst>
              <a:ext uri="{FF2B5EF4-FFF2-40B4-BE49-F238E27FC236}">
                <a16:creationId xmlns:a16="http://schemas.microsoft.com/office/drawing/2014/main" id="{4F5E29C5-4008-8AE1-199B-BB9EA30FB0A5}"/>
              </a:ext>
            </a:extLst>
          </p:cNvPr>
          <p:cNvPicPr>
            <a:picLocks noChangeAspect="1"/>
          </p:cNvPicPr>
          <p:nvPr/>
        </p:nvPicPr>
        <p:blipFill>
          <a:blip r:embed="rId3"/>
          <a:stretch>
            <a:fillRect/>
          </a:stretch>
        </p:blipFill>
        <p:spPr>
          <a:xfrm>
            <a:off x="0" y="209784"/>
            <a:ext cx="4999153" cy="579170"/>
          </a:xfrm>
          <a:prstGeom prst="rect">
            <a:avLst/>
          </a:prstGeom>
        </p:spPr>
      </p:pic>
      <p:sp>
        <p:nvSpPr>
          <p:cNvPr id="7" name="תיבת טקסט 6">
            <a:extLst>
              <a:ext uri="{FF2B5EF4-FFF2-40B4-BE49-F238E27FC236}">
                <a16:creationId xmlns:a16="http://schemas.microsoft.com/office/drawing/2014/main" id="{3BD48508-CF86-386A-94DE-202CCCF61D73}"/>
              </a:ext>
            </a:extLst>
          </p:cNvPr>
          <p:cNvSpPr txBox="1"/>
          <p:nvPr/>
        </p:nvSpPr>
        <p:spPr>
          <a:xfrm>
            <a:off x="110836" y="6345382"/>
            <a:ext cx="1735777" cy="369332"/>
          </a:xfrm>
          <a:prstGeom prst="rect">
            <a:avLst/>
          </a:prstGeom>
          <a:noFill/>
        </p:spPr>
        <p:txBody>
          <a:bodyPr wrap="square" rtlCol="1">
            <a:spAutoFit/>
          </a:bodyPr>
          <a:lstStyle/>
          <a:p>
            <a:r>
              <a:rPr lang="he-IL" dirty="0"/>
              <a:t>עמודים 21-20</a:t>
            </a:r>
          </a:p>
        </p:txBody>
      </p:sp>
      <p:pic>
        <p:nvPicPr>
          <p:cNvPr id="5" name="תמונה 4">
            <a:extLst>
              <a:ext uri="{FF2B5EF4-FFF2-40B4-BE49-F238E27FC236}">
                <a16:creationId xmlns:a16="http://schemas.microsoft.com/office/drawing/2014/main" id="{3C3EB6BC-4DAF-E7E8-3493-38DD1C60A525}"/>
              </a:ext>
            </a:extLst>
          </p:cNvPr>
          <p:cNvPicPr>
            <a:picLocks noChangeAspect="1"/>
          </p:cNvPicPr>
          <p:nvPr/>
        </p:nvPicPr>
        <p:blipFill>
          <a:blip r:embed="rId4"/>
          <a:stretch>
            <a:fillRect/>
          </a:stretch>
        </p:blipFill>
        <p:spPr>
          <a:xfrm>
            <a:off x="4014446" y="1011382"/>
            <a:ext cx="7038975" cy="485775"/>
          </a:xfrm>
          <a:prstGeom prst="rect">
            <a:avLst/>
          </a:prstGeom>
        </p:spPr>
      </p:pic>
      <p:pic>
        <p:nvPicPr>
          <p:cNvPr id="9" name="תמונה 8">
            <a:extLst>
              <a:ext uri="{FF2B5EF4-FFF2-40B4-BE49-F238E27FC236}">
                <a16:creationId xmlns:a16="http://schemas.microsoft.com/office/drawing/2014/main" id="{95A748C5-4569-2FBC-B2EA-6BC00306B420}"/>
              </a:ext>
            </a:extLst>
          </p:cNvPr>
          <p:cNvPicPr>
            <a:picLocks noChangeAspect="1"/>
          </p:cNvPicPr>
          <p:nvPr/>
        </p:nvPicPr>
        <p:blipFill>
          <a:blip r:embed="rId5"/>
          <a:stretch>
            <a:fillRect/>
          </a:stretch>
        </p:blipFill>
        <p:spPr>
          <a:xfrm>
            <a:off x="6548627" y="2147455"/>
            <a:ext cx="4374384" cy="2978727"/>
          </a:xfrm>
          <a:prstGeom prst="rect">
            <a:avLst/>
          </a:prstGeom>
        </p:spPr>
      </p:pic>
      <p:pic>
        <p:nvPicPr>
          <p:cNvPr id="11" name="תמונה 10">
            <a:extLst>
              <a:ext uri="{FF2B5EF4-FFF2-40B4-BE49-F238E27FC236}">
                <a16:creationId xmlns:a16="http://schemas.microsoft.com/office/drawing/2014/main" id="{69EA9A76-B659-BE49-2E7A-6AC0358D3DE0}"/>
              </a:ext>
            </a:extLst>
          </p:cNvPr>
          <p:cNvPicPr>
            <a:picLocks noChangeAspect="1"/>
          </p:cNvPicPr>
          <p:nvPr/>
        </p:nvPicPr>
        <p:blipFill>
          <a:blip r:embed="rId6"/>
          <a:stretch>
            <a:fillRect/>
          </a:stretch>
        </p:blipFill>
        <p:spPr>
          <a:xfrm>
            <a:off x="1545713" y="2048145"/>
            <a:ext cx="4550287" cy="3191309"/>
          </a:xfrm>
          <a:prstGeom prst="rect">
            <a:avLst/>
          </a:prstGeom>
        </p:spPr>
      </p:pic>
    </p:spTree>
    <p:extLst>
      <p:ext uri="{BB962C8B-B14F-4D97-AF65-F5344CB8AC3E}">
        <p14:creationId xmlns:p14="http://schemas.microsoft.com/office/powerpoint/2010/main" val="5849204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8081D8-BFBD-20FD-11EF-BE555F818D9C}"/>
            </a:ext>
          </a:extLst>
        </p:cNvPr>
        <p:cNvGrpSpPr/>
        <p:nvPr/>
      </p:nvGrpSpPr>
      <p:grpSpPr>
        <a:xfrm>
          <a:off x="0" y="0"/>
          <a:ext cx="0" cy="0"/>
          <a:chOff x="0" y="0"/>
          <a:chExt cx="0" cy="0"/>
        </a:xfrm>
      </p:grpSpPr>
      <p:pic>
        <p:nvPicPr>
          <p:cNvPr id="2" name="תמונה 1">
            <a:extLst>
              <a:ext uri="{FF2B5EF4-FFF2-40B4-BE49-F238E27FC236}">
                <a16:creationId xmlns:a16="http://schemas.microsoft.com/office/drawing/2014/main" id="{D232FB7B-9DBE-A4AC-7562-B775B34DAC47}"/>
              </a:ext>
            </a:extLst>
          </p:cNvPr>
          <p:cNvPicPr>
            <a:picLocks noChangeAspect="1"/>
          </p:cNvPicPr>
          <p:nvPr/>
        </p:nvPicPr>
        <p:blipFill>
          <a:blip r:embed="rId3"/>
          <a:stretch>
            <a:fillRect/>
          </a:stretch>
        </p:blipFill>
        <p:spPr>
          <a:xfrm>
            <a:off x="0" y="209784"/>
            <a:ext cx="4999153" cy="579170"/>
          </a:xfrm>
          <a:prstGeom prst="rect">
            <a:avLst/>
          </a:prstGeom>
        </p:spPr>
      </p:pic>
      <p:pic>
        <p:nvPicPr>
          <p:cNvPr id="4" name="תמונה 3">
            <a:extLst>
              <a:ext uri="{FF2B5EF4-FFF2-40B4-BE49-F238E27FC236}">
                <a16:creationId xmlns:a16="http://schemas.microsoft.com/office/drawing/2014/main" id="{FA179B2D-5DCE-6232-54CB-2163D23FBCC0}"/>
              </a:ext>
            </a:extLst>
          </p:cNvPr>
          <p:cNvPicPr>
            <a:picLocks noChangeAspect="1"/>
          </p:cNvPicPr>
          <p:nvPr/>
        </p:nvPicPr>
        <p:blipFill>
          <a:blip r:embed="rId4"/>
          <a:stretch>
            <a:fillRect/>
          </a:stretch>
        </p:blipFill>
        <p:spPr>
          <a:xfrm>
            <a:off x="793540" y="788954"/>
            <a:ext cx="11186809" cy="5723659"/>
          </a:xfrm>
          <a:prstGeom prst="rect">
            <a:avLst/>
          </a:prstGeom>
        </p:spPr>
      </p:pic>
      <p:sp>
        <p:nvSpPr>
          <p:cNvPr id="5" name="תיבת טקסט 4">
            <a:extLst>
              <a:ext uri="{FF2B5EF4-FFF2-40B4-BE49-F238E27FC236}">
                <a16:creationId xmlns:a16="http://schemas.microsoft.com/office/drawing/2014/main" id="{52C479E3-E069-607B-D3CA-75C227F00164}"/>
              </a:ext>
            </a:extLst>
          </p:cNvPr>
          <p:cNvSpPr txBox="1"/>
          <p:nvPr/>
        </p:nvSpPr>
        <p:spPr>
          <a:xfrm>
            <a:off x="110836" y="6345382"/>
            <a:ext cx="1735777" cy="369332"/>
          </a:xfrm>
          <a:prstGeom prst="rect">
            <a:avLst/>
          </a:prstGeom>
          <a:noFill/>
        </p:spPr>
        <p:txBody>
          <a:bodyPr wrap="square" rtlCol="1">
            <a:spAutoFit/>
          </a:bodyPr>
          <a:lstStyle/>
          <a:p>
            <a:r>
              <a:rPr lang="he-IL" dirty="0"/>
              <a:t>עמוד 22</a:t>
            </a:r>
          </a:p>
        </p:txBody>
      </p:sp>
    </p:spTree>
    <p:extLst>
      <p:ext uri="{BB962C8B-B14F-4D97-AF65-F5344CB8AC3E}">
        <p14:creationId xmlns:p14="http://schemas.microsoft.com/office/powerpoint/2010/main" val="9108676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2BDDA4-53DD-D45F-9C54-0FF120DA3A9C}"/>
            </a:ext>
          </a:extLst>
        </p:cNvPr>
        <p:cNvGrpSpPr/>
        <p:nvPr/>
      </p:nvGrpSpPr>
      <p:grpSpPr>
        <a:xfrm>
          <a:off x="0" y="0"/>
          <a:ext cx="0" cy="0"/>
          <a:chOff x="0" y="0"/>
          <a:chExt cx="0" cy="0"/>
        </a:xfrm>
      </p:grpSpPr>
      <p:pic>
        <p:nvPicPr>
          <p:cNvPr id="2" name="תמונה 1">
            <a:extLst>
              <a:ext uri="{FF2B5EF4-FFF2-40B4-BE49-F238E27FC236}">
                <a16:creationId xmlns:a16="http://schemas.microsoft.com/office/drawing/2014/main" id="{88688AC6-D695-9847-DEBD-A24A389804BE}"/>
              </a:ext>
            </a:extLst>
          </p:cNvPr>
          <p:cNvPicPr>
            <a:picLocks noChangeAspect="1"/>
          </p:cNvPicPr>
          <p:nvPr/>
        </p:nvPicPr>
        <p:blipFill>
          <a:blip r:embed="rId3"/>
          <a:stretch>
            <a:fillRect/>
          </a:stretch>
        </p:blipFill>
        <p:spPr>
          <a:xfrm>
            <a:off x="0" y="209784"/>
            <a:ext cx="4999153" cy="579170"/>
          </a:xfrm>
          <a:prstGeom prst="rect">
            <a:avLst/>
          </a:prstGeom>
        </p:spPr>
      </p:pic>
      <p:pic>
        <p:nvPicPr>
          <p:cNvPr id="4" name="תמונה 3">
            <a:extLst>
              <a:ext uri="{FF2B5EF4-FFF2-40B4-BE49-F238E27FC236}">
                <a16:creationId xmlns:a16="http://schemas.microsoft.com/office/drawing/2014/main" id="{1C268CFF-85C5-F8ED-56CB-F4776D34678C}"/>
              </a:ext>
            </a:extLst>
          </p:cNvPr>
          <p:cNvPicPr>
            <a:picLocks noChangeAspect="1"/>
          </p:cNvPicPr>
          <p:nvPr/>
        </p:nvPicPr>
        <p:blipFill>
          <a:blip r:embed="rId4"/>
          <a:stretch>
            <a:fillRect/>
          </a:stretch>
        </p:blipFill>
        <p:spPr>
          <a:xfrm>
            <a:off x="2020110" y="1091045"/>
            <a:ext cx="8966545" cy="5115791"/>
          </a:xfrm>
          <a:prstGeom prst="rect">
            <a:avLst/>
          </a:prstGeom>
        </p:spPr>
      </p:pic>
      <p:pic>
        <p:nvPicPr>
          <p:cNvPr id="6" name="תמונה 5">
            <a:extLst>
              <a:ext uri="{FF2B5EF4-FFF2-40B4-BE49-F238E27FC236}">
                <a16:creationId xmlns:a16="http://schemas.microsoft.com/office/drawing/2014/main" id="{31322F3A-DE7F-4E7B-F1FB-1F7BD50AA9D2}"/>
              </a:ext>
            </a:extLst>
          </p:cNvPr>
          <p:cNvPicPr>
            <a:picLocks noChangeAspect="1"/>
          </p:cNvPicPr>
          <p:nvPr/>
        </p:nvPicPr>
        <p:blipFill>
          <a:blip r:embed="rId5"/>
          <a:stretch>
            <a:fillRect/>
          </a:stretch>
        </p:blipFill>
        <p:spPr>
          <a:xfrm>
            <a:off x="964328" y="1776442"/>
            <a:ext cx="1634247" cy="1724891"/>
          </a:xfrm>
          <a:prstGeom prst="rect">
            <a:avLst/>
          </a:prstGeom>
        </p:spPr>
      </p:pic>
      <p:sp>
        <p:nvSpPr>
          <p:cNvPr id="7" name="תיבת טקסט 6">
            <a:extLst>
              <a:ext uri="{FF2B5EF4-FFF2-40B4-BE49-F238E27FC236}">
                <a16:creationId xmlns:a16="http://schemas.microsoft.com/office/drawing/2014/main" id="{42794992-7CEC-37E0-ACE5-CD6EADF4B07D}"/>
              </a:ext>
            </a:extLst>
          </p:cNvPr>
          <p:cNvSpPr txBox="1"/>
          <p:nvPr/>
        </p:nvSpPr>
        <p:spPr>
          <a:xfrm>
            <a:off x="110836" y="6345382"/>
            <a:ext cx="1735777" cy="369332"/>
          </a:xfrm>
          <a:prstGeom prst="rect">
            <a:avLst/>
          </a:prstGeom>
          <a:noFill/>
        </p:spPr>
        <p:txBody>
          <a:bodyPr wrap="square" rtlCol="1">
            <a:spAutoFit/>
          </a:bodyPr>
          <a:lstStyle/>
          <a:p>
            <a:r>
              <a:rPr lang="he-IL" dirty="0"/>
              <a:t>עמוד 23</a:t>
            </a:r>
          </a:p>
        </p:txBody>
      </p:sp>
    </p:spTree>
    <p:extLst>
      <p:ext uri="{BB962C8B-B14F-4D97-AF65-F5344CB8AC3E}">
        <p14:creationId xmlns:p14="http://schemas.microsoft.com/office/powerpoint/2010/main" val="256002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6D667D-126E-9B27-6D07-EF397DF43BA3}"/>
            </a:ext>
          </a:extLst>
        </p:cNvPr>
        <p:cNvGrpSpPr/>
        <p:nvPr/>
      </p:nvGrpSpPr>
      <p:grpSpPr>
        <a:xfrm>
          <a:off x="0" y="0"/>
          <a:ext cx="0" cy="0"/>
          <a:chOff x="0" y="0"/>
          <a:chExt cx="0" cy="0"/>
        </a:xfrm>
      </p:grpSpPr>
      <p:pic>
        <p:nvPicPr>
          <p:cNvPr id="2" name="תמונה 1">
            <a:extLst>
              <a:ext uri="{FF2B5EF4-FFF2-40B4-BE49-F238E27FC236}">
                <a16:creationId xmlns:a16="http://schemas.microsoft.com/office/drawing/2014/main" id="{D39E2130-9FC6-2FB0-9D0E-5024C32B9FE0}"/>
              </a:ext>
            </a:extLst>
          </p:cNvPr>
          <p:cNvPicPr>
            <a:picLocks noChangeAspect="1"/>
          </p:cNvPicPr>
          <p:nvPr/>
        </p:nvPicPr>
        <p:blipFill>
          <a:blip r:embed="rId3"/>
          <a:stretch>
            <a:fillRect/>
          </a:stretch>
        </p:blipFill>
        <p:spPr>
          <a:xfrm>
            <a:off x="0" y="209784"/>
            <a:ext cx="4999153" cy="579170"/>
          </a:xfrm>
          <a:prstGeom prst="rect">
            <a:avLst/>
          </a:prstGeom>
        </p:spPr>
      </p:pic>
      <p:pic>
        <p:nvPicPr>
          <p:cNvPr id="4" name="תמונה 3">
            <a:extLst>
              <a:ext uri="{FF2B5EF4-FFF2-40B4-BE49-F238E27FC236}">
                <a16:creationId xmlns:a16="http://schemas.microsoft.com/office/drawing/2014/main" id="{FBD4900B-219F-CCEF-548E-8E34E17E3D84}"/>
              </a:ext>
            </a:extLst>
          </p:cNvPr>
          <p:cNvPicPr>
            <a:picLocks noChangeAspect="1"/>
          </p:cNvPicPr>
          <p:nvPr/>
        </p:nvPicPr>
        <p:blipFill>
          <a:blip r:embed="rId4"/>
          <a:stretch>
            <a:fillRect/>
          </a:stretch>
        </p:blipFill>
        <p:spPr>
          <a:xfrm>
            <a:off x="2151434" y="1108365"/>
            <a:ext cx="7889132" cy="4696690"/>
          </a:xfrm>
          <a:prstGeom prst="rect">
            <a:avLst/>
          </a:prstGeom>
        </p:spPr>
      </p:pic>
      <p:pic>
        <p:nvPicPr>
          <p:cNvPr id="6" name="תמונה 5">
            <a:extLst>
              <a:ext uri="{FF2B5EF4-FFF2-40B4-BE49-F238E27FC236}">
                <a16:creationId xmlns:a16="http://schemas.microsoft.com/office/drawing/2014/main" id="{306CEF78-1BB7-50F6-BBA6-D35A771AFBD2}"/>
              </a:ext>
            </a:extLst>
          </p:cNvPr>
          <p:cNvPicPr>
            <a:picLocks noChangeAspect="1"/>
          </p:cNvPicPr>
          <p:nvPr/>
        </p:nvPicPr>
        <p:blipFill>
          <a:blip r:embed="rId5"/>
          <a:stretch>
            <a:fillRect/>
          </a:stretch>
        </p:blipFill>
        <p:spPr>
          <a:xfrm>
            <a:off x="517187" y="3597843"/>
            <a:ext cx="1634247" cy="1724891"/>
          </a:xfrm>
          <a:prstGeom prst="rect">
            <a:avLst/>
          </a:prstGeom>
        </p:spPr>
      </p:pic>
      <p:sp>
        <p:nvSpPr>
          <p:cNvPr id="8" name="תיבת טקסט 7">
            <a:extLst>
              <a:ext uri="{FF2B5EF4-FFF2-40B4-BE49-F238E27FC236}">
                <a16:creationId xmlns:a16="http://schemas.microsoft.com/office/drawing/2014/main" id="{36F5D7E7-39F7-FF7A-0899-9688C927522E}"/>
              </a:ext>
            </a:extLst>
          </p:cNvPr>
          <p:cNvSpPr txBox="1"/>
          <p:nvPr/>
        </p:nvSpPr>
        <p:spPr>
          <a:xfrm>
            <a:off x="110836" y="6345382"/>
            <a:ext cx="1735777" cy="369332"/>
          </a:xfrm>
          <a:prstGeom prst="rect">
            <a:avLst/>
          </a:prstGeom>
          <a:noFill/>
        </p:spPr>
        <p:txBody>
          <a:bodyPr wrap="square" rtlCol="1">
            <a:spAutoFit/>
          </a:bodyPr>
          <a:lstStyle/>
          <a:p>
            <a:r>
              <a:rPr lang="he-IL" dirty="0"/>
              <a:t>עמוד 23</a:t>
            </a:r>
          </a:p>
        </p:txBody>
      </p:sp>
    </p:spTree>
    <p:extLst>
      <p:ext uri="{BB962C8B-B14F-4D97-AF65-F5344CB8AC3E}">
        <p14:creationId xmlns:p14="http://schemas.microsoft.com/office/powerpoint/2010/main" val="415996941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DF6307-95ED-C0B7-E7DC-311D7A39E15F}"/>
            </a:ext>
          </a:extLst>
        </p:cNvPr>
        <p:cNvGrpSpPr/>
        <p:nvPr/>
      </p:nvGrpSpPr>
      <p:grpSpPr>
        <a:xfrm>
          <a:off x="0" y="0"/>
          <a:ext cx="0" cy="0"/>
          <a:chOff x="0" y="0"/>
          <a:chExt cx="0" cy="0"/>
        </a:xfrm>
      </p:grpSpPr>
      <p:pic>
        <p:nvPicPr>
          <p:cNvPr id="2" name="תמונה 1">
            <a:extLst>
              <a:ext uri="{FF2B5EF4-FFF2-40B4-BE49-F238E27FC236}">
                <a16:creationId xmlns:a16="http://schemas.microsoft.com/office/drawing/2014/main" id="{7E4B873D-1FBA-9397-0377-43B1368CED2E}"/>
              </a:ext>
            </a:extLst>
          </p:cNvPr>
          <p:cNvPicPr>
            <a:picLocks noChangeAspect="1"/>
          </p:cNvPicPr>
          <p:nvPr/>
        </p:nvPicPr>
        <p:blipFill>
          <a:blip r:embed="rId3"/>
          <a:stretch>
            <a:fillRect/>
          </a:stretch>
        </p:blipFill>
        <p:spPr>
          <a:xfrm>
            <a:off x="0" y="209784"/>
            <a:ext cx="4999153" cy="579170"/>
          </a:xfrm>
          <a:prstGeom prst="rect">
            <a:avLst/>
          </a:prstGeom>
        </p:spPr>
      </p:pic>
      <p:pic>
        <p:nvPicPr>
          <p:cNvPr id="4" name="תמונה 3">
            <a:extLst>
              <a:ext uri="{FF2B5EF4-FFF2-40B4-BE49-F238E27FC236}">
                <a16:creationId xmlns:a16="http://schemas.microsoft.com/office/drawing/2014/main" id="{AE58440A-A9B9-B0F0-D220-2C4D38EBF598}"/>
              </a:ext>
            </a:extLst>
          </p:cNvPr>
          <p:cNvPicPr>
            <a:picLocks noChangeAspect="1"/>
          </p:cNvPicPr>
          <p:nvPr/>
        </p:nvPicPr>
        <p:blipFill>
          <a:blip r:embed="rId4"/>
          <a:stretch>
            <a:fillRect/>
          </a:stretch>
        </p:blipFill>
        <p:spPr>
          <a:xfrm>
            <a:off x="604648" y="1462519"/>
            <a:ext cx="10456642" cy="5050803"/>
          </a:xfrm>
          <a:prstGeom prst="rect">
            <a:avLst/>
          </a:prstGeom>
        </p:spPr>
      </p:pic>
      <p:pic>
        <p:nvPicPr>
          <p:cNvPr id="6" name="תמונה 5">
            <a:extLst>
              <a:ext uri="{FF2B5EF4-FFF2-40B4-BE49-F238E27FC236}">
                <a16:creationId xmlns:a16="http://schemas.microsoft.com/office/drawing/2014/main" id="{E7921CDF-8E86-84D2-B340-7D0E9028FBC8}"/>
              </a:ext>
            </a:extLst>
          </p:cNvPr>
          <p:cNvPicPr>
            <a:picLocks noChangeAspect="1"/>
          </p:cNvPicPr>
          <p:nvPr/>
        </p:nvPicPr>
        <p:blipFill>
          <a:blip r:embed="rId5"/>
          <a:stretch>
            <a:fillRect/>
          </a:stretch>
        </p:blipFill>
        <p:spPr>
          <a:xfrm>
            <a:off x="604648" y="1065067"/>
            <a:ext cx="1634247" cy="1724891"/>
          </a:xfrm>
          <a:prstGeom prst="rect">
            <a:avLst/>
          </a:prstGeom>
        </p:spPr>
      </p:pic>
      <p:sp>
        <p:nvSpPr>
          <p:cNvPr id="8" name="תיבת טקסט 7">
            <a:extLst>
              <a:ext uri="{FF2B5EF4-FFF2-40B4-BE49-F238E27FC236}">
                <a16:creationId xmlns:a16="http://schemas.microsoft.com/office/drawing/2014/main" id="{4BB0C574-DAB4-F314-4D9A-9E77AC386C3C}"/>
              </a:ext>
            </a:extLst>
          </p:cNvPr>
          <p:cNvSpPr txBox="1"/>
          <p:nvPr/>
        </p:nvSpPr>
        <p:spPr>
          <a:xfrm>
            <a:off x="110836" y="6345382"/>
            <a:ext cx="1735777" cy="369332"/>
          </a:xfrm>
          <a:prstGeom prst="rect">
            <a:avLst/>
          </a:prstGeom>
          <a:noFill/>
        </p:spPr>
        <p:txBody>
          <a:bodyPr wrap="square" rtlCol="1">
            <a:spAutoFit/>
          </a:bodyPr>
          <a:lstStyle/>
          <a:p>
            <a:r>
              <a:rPr lang="he-IL" dirty="0"/>
              <a:t>עמוד 23</a:t>
            </a:r>
          </a:p>
        </p:txBody>
      </p:sp>
    </p:spTree>
    <p:extLst>
      <p:ext uri="{BB962C8B-B14F-4D97-AF65-F5344CB8AC3E}">
        <p14:creationId xmlns:p14="http://schemas.microsoft.com/office/powerpoint/2010/main" val="22903069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EEC275-29D6-FF78-A936-71DEBEB2D5BD}"/>
            </a:ext>
          </a:extLst>
        </p:cNvPr>
        <p:cNvGrpSpPr/>
        <p:nvPr/>
      </p:nvGrpSpPr>
      <p:grpSpPr>
        <a:xfrm>
          <a:off x="0" y="0"/>
          <a:ext cx="0" cy="0"/>
          <a:chOff x="0" y="0"/>
          <a:chExt cx="0" cy="0"/>
        </a:xfrm>
      </p:grpSpPr>
      <p:pic>
        <p:nvPicPr>
          <p:cNvPr id="2" name="תמונה 1">
            <a:extLst>
              <a:ext uri="{FF2B5EF4-FFF2-40B4-BE49-F238E27FC236}">
                <a16:creationId xmlns:a16="http://schemas.microsoft.com/office/drawing/2014/main" id="{9EED18C3-ED3B-CC2D-26FD-3198F7378D07}"/>
              </a:ext>
            </a:extLst>
          </p:cNvPr>
          <p:cNvPicPr>
            <a:picLocks noChangeAspect="1"/>
          </p:cNvPicPr>
          <p:nvPr/>
        </p:nvPicPr>
        <p:blipFill>
          <a:blip r:embed="rId3"/>
          <a:stretch>
            <a:fillRect/>
          </a:stretch>
        </p:blipFill>
        <p:spPr>
          <a:xfrm>
            <a:off x="0" y="209784"/>
            <a:ext cx="4999153" cy="579170"/>
          </a:xfrm>
          <a:prstGeom prst="rect">
            <a:avLst/>
          </a:prstGeom>
        </p:spPr>
      </p:pic>
      <p:pic>
        <p:nvPicPr>
          <p:cNvPr id="4" name="תמונה 3">
            <a:extLst>
              <a:ext uri="{FF2B5EF4-FFF2-40B4-BE49-F238E27FC236}">
                <a16:creationId xmlns:a16="http://schemas.microsoft.com/office/drawing/2014/main" id="{D472C08E-4553-E2ED-B3BA-28C823543BEE}"/>
              </a:ext>
            </a:extLst>
          </p:cNvPr>
          <p:cNvPicPr>
            <a:picLocks noChangeAspect="1"/>
          </p:cNvPicPr>
          <p:nvPr/>
        </p:nvPicPr>
        <p:blipFill>
          <a:blip r:embed="rId4"/>
          <a:stretch>
            <a:fillRect/>
          </a:stretch>
        </p:blipFill>
        <p:spPr>
          <a:xfrm>
            <a:off x="1142119" y="2465738"/>
            <a:ext cx="10315590" cy="1704851"/>
          </a:xfrm>
          <a:prstGeom prst="rect">
            <a:avLst/>
          </a:prstGeom>
        </p:spPr>
      </p:pic>
      <p:pic>
        <p:nvPicPr>
          <p:cNvPr id="6" name="תמונה 5">
            <a:extLst>
              <a:ext uri="{FF2B5EF4-FFF2-40B4-BE49-F238E27FC236}">
                <a16:creationId xmlns:a16="http://schemas.microsoft.com/office/drawing/2014/main" id="{6833BBA5-D9FC-FABC-E3C4-33E8EABED6CF}"/>
              </a:ext>
            </a:extLst>
          </p:cNvPr>
          <p:cNvPicPr>
            <a:picLocks noChangeAspect="1"/>
          </p:cNvPicPr>
          <p:nvPr/>
        </p:nvPicPr>
        <p:blipFill>
          <a:blip r:embed="rId5"/>
          <a:stretch>
            <a:fillRect/>
          </a:stretch>
        </p:blipFill>
        <p:spPr>
          <a:xfrm>
            <a:off x="1743108" y="1586934"/>
            <a:ext cx="1284051" cy="1340427"/>
          </a:xfrm>
          <a:prstGeom prst="rect">
            <a:avLst/>
          </a:prstGeom>
        </p:spPr>
      </p:pic>
      <p:sp>
        <p:nvSpPr>
          <p:cNvPr id="8" name="תיבת טקסט 7">
            <a:extLst>
              <a:ext uri="{FF2B5EF4-FFF2-40B4-BE49-F238E27FC236}">
                <a16:creationId xmlns:a16="http://schemas.microsoft.com/office/drawing/2014/main" id="{5A1FB186-BA1B-B095-068E-0B60CA7C8554}"/>
              </a:ext>
            </a:extLst>
          </p:cNvPr>
          <p:cNvSpPr txBox="1"/>
          <p:nvPr/>
        </p:nvSpPr>
        <p:spPr>
          <a:xfrm>
            <a:off x="110836" y="6345382"/>
            <a:ext cx="1735777" cy="369332"/>
          </a:xfrm>
          <a:prstGeom prst="rect">
            <a:avLst/>
          </a:prstGeom>
          <a:noFill/>
        </p:spPr>
        <p:txBody>
          <a:bodyPr wrap="square" rtlCol="1">
            <a:spAutoFit/>
          </a:bodyPr>
          <a:lstStyle/>
          <a:p>
            <a:r>
              <a:rPr lang="he-IL" dirty="0"/>
              <a:t>עמוד 23</a:t>
            </a:r>
          </a:p>
        </p:txBody>
      </p:sp>
    </p:spTree>
    <p:extLst>
      <p:ext uri="{BB962C8B-B14F-4D97-AF65-F5344CB8AC3E}">
        <p14:creationId xmlns:p14="http://schemas.microsoft.com/office/powerpoint/2010/main" val="36194780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164B4B-346A-0103-E06B-4EFC25403321}"/>
            </a:ext>
          </a:extLst>
        </p:cNvPr>
        <p:cNvGrpSpPr/>
        <p:nvPr/>
      </p:nvGrpSpPr>
      <p:grpSpPr>
        <a:xfrm>
          <a:off x="0" y="0"/>
          <a:ext cx="0" cy="0"/>
          <a:chOff x="0" y="0"/>
          <a:chExt cx="0" cy="0"/>
        </a:xfrm>
      </p:grpSpPr>
      <p:pic>
        <p:nvPicPr>
          <p:cNvPr id="2" name="תמונה 1">
            <a:extLst>
              <a:ext uri="{FF2B5EF4-FFF2-40B4-BE49-F238E27FC236}">
                <a16:creationId xmlns:a16="http://schemas.microsoft.com/office/drawing/2014/main" id="{F2D4B949-7C52-7FFD-AA1F-CC7E0B97F487}"/>
              </a:ext>
            </a:extLst>
          </p:cNvPr>
          <p:cNvPicPr>
            <a:picLocks noChangeAspect="1"/>
          </p:cNvPicPr>
          <p:nvPr/>
        </p:nvPicPr>
        <p:blipFill>
          <a:blip r:embed="rId3"/>
          <a:stretch>
            <a:fillRect/>
          </a:stretch>
        </p:blipFill>
        <p:spPr>
          <a:xfrm>
            <a:off x="0" y="209784"/>
            <a:ext cx="4999153" cy="579170"/>
          </a:xfrm>
          <a:prstGeom prst="rect">
            <a:avLst/>
          </a:prstGeom>
        </p:spPr>
      </p:pic>
      <p:pic>
        <p:nvPicPr>
          <p:cNvPr id="4" name="תמונה 3">
            <a:extLst>
              <a:ext uri="{FF2B5EF4-FFF2-40B4-BE49-F238E27FC236}">
                <a16:creationId xmlns:a16="http://schemas.microsoft.com/office/drawing/2014/main" id="{1004E09E-A359-517B-4AC1-98B3EE7FA09A}"/>
              </a:ext>
            </a:extLst>
          </p:cNvPr>
          <p:cNvPicPr>
            <a:picLocks noChangeAspect="1"/>
          </p:cNvPicPr>
          <p:nvPr/>
        </p:nvPicPr>
        <p:blipFill>
          <a:blip r:embed="rId4"/>
          <a:stretch>
            <a:fillRect/>
          </a:stretch>
        </p:blipFill>
        <p:spPr>
          <a:xfrm>
            <a:off x="3129580" y="1814945"/>
            <a:ext cx="5932839" cy="4987980"/>
          </a:xfrm>
          <a:prstGeom prst="rect">
            <a:avLst/>
          </a:prstGeom>
        </p:spPr>
      </p:pic>
      <p:sp>
        <p:nvSpPr>
          <p:cNvPr id="3" name="תיבת טקסט 2">
            <a:extLst>
              <a:ext uri="{FF2B5EF4-FFF2-40B4-BE49-F238E27FC236}">
                <a16:creationId xmlns:a16="http://schemas.microsoft.com/office/drawing/2014/main" id="{20584AA3-636C-75D2-C1FC-EC3697617E6E}"/>
              </a:ext>
            </a:extLst>
          </p:cNvPr>
          <p:cNvSpPr txBox="1"/>
          <p:nvPr/>
        </p:nvSpPr>
        <p:spPr>
          <a:xfrm>
            <a:off x="6209176" y="717174"/>
            <a:ext cx="4999152" cy="584775"/>
          </a:xfrm>
          <a:prstGeom prst="rect">
            <a:avLst/>
          </a:prstGeom>
          <a:noFill/>
        </p:spPr>
        <p:txBody>
          <a:bodyPr wrap="square" rtlCol="1">
            <a:spAutoFit/>
          </a:bodyPr>
          <a:lstStyle/>
          <a:p>
            <a:r>
              <a:rPr lang="he-IL" sz="3200" b="1" dirty="0">
                <a:solidFill>
                  <a:srgbClr val="C00000"/>
                </a:solidFill>
              </a:rPr>
              <a:t>משימה מתוקשבת</a:t>
            </a:r>
          </a:p>
        </p:txBody>
      </p:sp>
    </p:spTree>
    <p:extLst>
      <p:ext uri="{BB962C8B-B14F-4D97-AF65-F5344CB8AC3E}">
        <p14:creationId xmlns:p14="http://schemas.microsoft.com/office/powerpoint/2010/main" val="240910379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97F9A2-3B12-44B9-E3EA-C65E55F41CDA}"/>
            </a:ext>
          </a:extLst>
        </p:cNvPr>
        <p:cNvGrpSpPr/>
        <p:nvPr/>
      </p:nvGrpSpPr>
      <p:grpSpPr>
        <a:xfrm>
          <a:off x="0" y="0"/>
          <a:ext cx="0" cy="0"/>
          <a:chOff x="0" y="0"/>
          <a:chExt cx="0" cy="0"/>
        </a:xfrm>
      </p:grpSpPr>
      <p:pic>
        <p:nvPicPr>
          <p:cNvPr id="2" name="תמונה 1">
            <a:extLst>
              <a:ext uri="{FF2B5EF4-FFF2-40B4-BE49-F238E27FC236}">
                <a16:creationId xmlns:a16="http://schemas.microsoft.com/office/drawing/2014/main" id="{F78A3B87-62C9-E4AD-AAAA-28CCA3D5FECC}"/>
              </a:ext>
            </a:extLst>
          </p:cNvPr>
          <p:cNvPicPr>
            <a:picLocks noChangeAspect="1"/>
          </p:cNvPicPr>
          <p:nvPr/>
        </p:nvPicPr>
        <p:blipFill>
          <a:blip r:embed="rId2"/>
          <a:stretch>
            <a:fillRect/>
          </a:stretch>
        </p:blipFill>
        <p:spPr>
          <a:xfrm>
            <a:off x="0" y="209784"/>
            <a:ext cx="4999153" cy="579170"/>
          </a:xfrm>
          <a:prstGeom prst="rect">
            <a:avLst/>
          </a:prstGeom>
        </p:spPr>
      </p:pic>
      <p:sp>
        <p:nvSpPr>
          <p:cNvPr id="4" name="תיבת טקסט 3">
            <a:extLst>
              <a:ext uri="{FF2B5EF4-FFF2-40B4-BE49-F238E27FC236}">
                <a16:creationId xmlns:a16="http://schemas.microsoft.com/office/drawing/2014/main" id="{13222637-C9E3-963A-3B9A-A86767D309DB}"/>
              </a:ext>
            </a:extLst>
          </p:cNvPr>
          <p:cNvSpPr txBox="1"/>
          <p:nvPr/>
        </p:nvSpPr>
        <p:spPr>
          <a:xfrm>
            <a:off x="5264727" y="204179"/>
            <a:ext cx="6096000" cy="584775"/>
          </a:xfrm>
          <a:prstGeom prst="rect">
            <a:avLst/>
          </a:prstGeom>
          <a:noFill/>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he-IL" sz="32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עוברים לפרק הבא: </a:t>
            </a:r>
          </a:p>
        </p:txBody>
      </p:sp>
      <p:pic>
        <p:nvPicPr>
          <p:cNvPr id="6" name="תמונה 5">
            <a:extLst>
              <a:ext uri="{FF2B5EF4-FFF2-40B4-BE49-F238E27FC236}">
                <a16:creationId xmlns:a16="http://schemas.microsoft.com/office/drawing/2014/main" id="{966B5BCD-2ECA-9A36-86FE-A94EDD101200}"/>
              </a:ext>
            </a:extLst>
          </p:cNvPr>
          <p:cNvPicPr>
            <a:picLocks noChangeAspect="1"/>
          </p:cNvPicPr>
          <p:nvPr/>
        </p:nvPicPr>
        <p:blipFill>
          <a:blip r:embed="rId3"/>
          <a:stretch>
            <a:fillRect/>
          </a:stretch>
        </p:blipFill>
        <p:spPr>
          <a:xfrm>
            <a:off x="1785937" y="1154889"/>
            <a:ext cx="9839325" cy="1409700"/>
          </a:xfrm>
          <a:prstGeom prst="rect">
            <a:avLst/>
          </a:prstGeom>
        </p:spPr>
      </p:pic>
      <p:pic>
        <p:nvPicPr>
          <p:cNvPr id="8" name="תמונה 7">
            <a:extLst>
              <a:ext uri="{FF2B5EF4-FFF2-40B4-BE49-F238E27FC236}">
                <a16:creationId xmlns:a16="http://schemas.microsoft.com/office/drawing/2014/main" id="{0D9C47FC-CC26-CD16-BBAC-90BA55F51CD8}"/>
              </a:ext>
            </a:extLst>
          </p:cNvPr>
          <p:cNvPicPr>
            <a:picLocks noChangeAspect="1"/>
          </p:cNvPicPr>
          <p:nvPr/>
        </p:nvPicPr>
        <p:blipFill>
          <a:blip r:embed="rId4"/>
          <a:stretch>
            <a:fillRect/>
          </a:stretch>
        </p:blipFill>
        <p:spPr>
          <a:xfrm>
            <a:off x="1323938" y="3054405"/>
            <a:ext cx="3940789" cy="3538971"/>
          </a:xfrm>
          <a:prstGeom prst="rect">
            <a:avLst/>
          </a:prstGeom>
          <a:ln>
            <a:noFill/>
          </a:ln>
          <a:effectLst>
            <a:outerShdw blurRad="190500" algn="tl" rotWithShape="0">
              <a:srgbClr val="000000">
                <a:alpha val="70000"/>
              </a:srgbClr>
            </a:outerShdw>
          </a:effectLst>
        </p:spPr>
      </p:pic>
      <p:pic>
        <p:nvPicPr>
          <p:cNvPr id="10" name="תמונה 9">
            <a:extLst>
              <a:ext uri="{FF2B5EF4-FFF2-40B4-BE49-F238E27FC236}">
                <a16:creationId xmlns:a16="http://schemas.microsoft.com/office/drawing/2014/main" id="{B3F25476-658C-5C4E-D387-C4E3914E9714}"/>
              </a:ext>
            </a:extLst>
          </p:cNvPr>
          <p:cNvPicPr>
            <a:picLocks noChangeAspect="1"/>
          </p:cNvPicPr>
          <p:nvPr/>
        </p:nvPicPr>
        <p:blipFill>
          <a:blip r:embed="rId5"/>
          <a:stretch>
            <a:fillRect/>
          </a:stretch>
        </p:blipFill>
        <p:spPr>
          <a:xfrm>
            <a:off x="6927273" y="3054405"/>
            <a:ext cx="3940789" cy="3484131"/>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4202344516"/>
      </p:ext>
    </p:extLst>
  </p:cSld>
  <p:clrMapOvr>
    <a:masterClrMapping/>
  </p:clrMapOvr>
</p:sld>
</file>

<file path=ppt/theme/theme1.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3742</TotalTime>
  <Words>1873</Words>
  <Application>Microsoft Office PowerPoint</Application>
  <PresentationFormat>מסך רחב</PresentationFormat>
  <Paragraphs>136</Paragraphs>
  <Slides>29</Slides>
  <Notes>28</Notes>
  <HiddenSlides>0</HiddenSlides>
  <MMClips>0</MMClips>
  <ScaleCrop>false</ScaleCrop>
  <HeadingPairs>
    <vt:vector size="6" baseType="variant">
      <vt:variant>
        <vt:lpstr>גופנים בשימוש</vt:lpstr>
      </vt:variant>
      <vt:variant>
        <vt:i4>5</vt:i4>
      </vt:variant>
      <vt:variant>
        <vt:lpstr>ערכת נושא</vt:lpstr>
      </vt:variant>
      <vt:variant>
        <vt:i4>1</vt:i4>
      </vt:variant>
      <vt:variant>
        <vt:lpstr>כותרות שקופיות</vt:lpstr>
      </vt:variant>
      <vt:variant>
        <vt:i4>29</vt:i4>
      </vt:variant>
    </vt:vector>
  </HeadingPairs>
  <TitlesOfParts>
    <vt:vector size="35" baseType="lpstr">
      <vt:lpstr>Arial</vt:lpstr>
      <vt:lpstr>Calibri</vt:lpstr>
      <vt:lpstr>Calibri Light</vt:lpstr>
      <vt:lpstr>FbSpoiler-Bold</vt:lpstr>
      <vt:lpstr>MFPronto-Bold</vt:lpstr>
      <vt:lpstr>ערכת נושא Office</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noga mishan</dc:creator>
  <cp:lastModifiedBy>noga mishan</cp:lastModifiedBy>
  <cp:revision>5</cp:revision>
  <dcterms:created xsi:type="dcterms:W3CDTF">2026-06-22T04:31:15Z</dcterms:created>
  <dcterms:modified xsi:type="dcterms:W3CDTF">2026-08-21T03:51:13Z</dcterms:modified>
</cp:coreProperties>
</file>