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2"/>
  </p:notesMasterIdLst>
  <p:sldIdLst>
    <p:sldId id="581" r:id="rId2"/>
    <p:sldId id="553" r:id="rId3"/>
    <p:sldId id="580" r:id="rId4"/>
    <p:sldId id="576" r:id="rId5"/>
    <p:sldId id="577" r:id="rId6"/>
    <p:sldId id="578" r:id="rId7"/>
    <p:sldId id="582" r:id="rId8"/>
    <p:sldId id="556" r:id="rId9"/>
    <p:sldId id="554" r:id="rId10"/>
    <p:sldId id="55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initials="JS" lastIdx="49" clrIdx="0"/>
  <p:cmAuthor id="2" name="miri dressler" initials="md" lastIdx="1" clrIdx="1">
    <p:extLst>
      <p:ext uri="{19B8F6BF-5375-455C-9EA6-DF929625EA0E}">
        <p15:presenceInfo xmlns:p15="http://schemas.microsoft.com/office/powerpoint/2012/main" userId="1621ad8585f3c8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showGuides="1">
      <p:cViewPr varScale="1">
        <p:scale>
          <a:sx n="57" d="100"/>
          <a:sy n="57" d="100"/>
        </p:scale>
        <p:origin x="566" y="41"/>
      </p:cViewPr>
      <p:guideLst>
        <p:guide orient="horz" pos="2184"/>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DAC62-887E-4AC0-9E6A-E85E75150C46}" type="datetimeFigureOut">
              <a:rPr lang="en-US" smtClean="0"/>
              <a:t>1/20/2026</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CCFB0-6224-4FA7-B75B-6F5BA681D138}" type="slidenum">
              <a:rPr lang="en-US" smtClean="0"/>
              <a:t>‹#›</a:t>
            </a:fld>
            <a:endParaRPr lang="en-US"/>
          </a:p>
        </p:txBody>
      </p:sp>
    </p:spTree>
    <p:extLst>
      <p:ext uri="{BB962C8B-B14F-4D97-AF65-F5344CB8AC3E}">
        <p14:creationId xmlns:p14="http://schemas.microsoft.com/office/powerpoint/2010/main" val="243108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CCFB0-6224-4FA7-B75B-6F5BA681D138}" type="slidenum">
              <a:rPr lang="en-US" smtClean="0"/>
              <a:t>4</a:t>
            </a:fld>
            <a:endParaRPr lang="en-US"/>
          </a:p>
        </p:txBody>
      </p:sp>
    </p:spTree>
    <p:extLst>
      <p:ext uri="{BB962C8B-B14F-4D97-AF65-F5344CB8AC3E}">
        <p14:creationId xmlns:p14="http://schemas.microsoft.com/office/powerpoint/2010/main" val="53819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6" name="בלוק כותרת"/>
          <p:cNvSpPr/>
          <p:nvPr/>
        </p:nvSpPr>
        <p:spPr bwMode="invGray">
          <a:xfrm flipH="1">
            <a:off x="0" y="1600200"/>
            <a:ext cx="11050290"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grpSp>
        <p:nvGrpSpPr>
          <p:cNvPr id="7" name="גרפיקה עליונה"/>
          <p:cNvGrpSpPr/>
          <p:nvPr/>
        </p:nvGrpSpPr>
        <p:grpSpPr>
          <a:xfrm flipH="1">
            <a:off x="-1406" y="0"/>
            <a:ext cx="12192127" cy="429768"/>
            <a:chOff x="1279" y="0"/>
            <a:chExt cx="12188952" cy="429768"/>
          </a:xfrm>
        </p:grpSpPr>
        <p:sp>
          <p:nvSpPr>
            <p:cNvPr id="8" name="מלבן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9" name="מלבן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10" name="מלבן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grpSp>
      <p:grpSp>
        <p:nvGrpSpPr>
          <p:cNvPr id="23" name="גרפיקה תחתונה"/>
          <p:cNvGrpSpPr/>
          <p:nvPr/>
        </p:nvGrpSpPr>
        <p:grpSpPr>
          <a:xfrm flipH="1">
            <a:off x="-1406" y="6080760"/>
            <a:ext cx="12193406" cy="777240"/>
            <a:chOff x="0" y="6080760"/>
            <a:chExt cx="12190231" cy="777240"/>
          </a:xfrm>
        </p:grpSpPr>
        <p:sp>
          <p:nvSpPr>
            <p:cNvPr id="13" name="מלבן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14" name="מלבן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15" name="מלבן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grpSp>
      <p:sp>
        <p:nvSpPr>
          <p:cNvPr id="2" name="כותרת 1"/>
          <p:cNvSpPr>
            <a:spLocks noGrp="1"/>
          </p:cNvSpPr>
          <p:nvPr>
            <p:ph type="ctrTitle" hasCustomPrompt="1"/>
          </p:nvPr>
        </p:nvSpPr>
        <p:spPr bwMode="invGray">
          <a:xfrm flipH="1">
            <a:off x="1522809" y="1905000"/>
            <a:ext cx="9146380" cy="2667000"/>
          </a:xfrm>
        </p:spPr>
        <p:txBody>
          <a:bodyPr rtlCol="1" anchor="b">
            <a:normAutofit/>
          </a:bodyPr>
          <a:lstStyle>
            <a:lvl1pPr algn="r" rtl="1">
              <a:lnSpc>
                <a:spcPct val="80000"/>
              </a:lnSpc>
              <a:defRPr sz="6600">
                <a:solidFill>
                  <a:schemeClr val="bg1"/>
                </a:solidFill>
                <a:effectLst>
                  <a:outerShdw blurRad="88900" algn="ctr" rotWithShape="0">
                    <a:prstClr val="black">
                      <a:alpha val="35000"/>
                    </a:prstClr>
                  </a:outerShdw>
                </a:effectLst>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כותרת משנה 2"/>
          <p:cNvSpPr>
            <a:spLocks noGrp="1"/>
          </p:cNvSpPr>
          <p:nvPr>
            <p:ph type="subTitle" idx="1" hasCustomPrompt="1"/>
          </p:nvPr>
        </p:nvSpPr>
        <p:spPr>
          <a:xfrm flipH="1">
            <a:off x="2437449" y="5029200"/>
            <a:ext cx="8231742" cy="838200"/>
          </a:xfrm>
        </p:spPr>
        <p:txBody>
          <a:bodyPr rtlCol="1"/>
          <a:lstStyle>
            <a:lvl1pPr marL="0" indent="0" algn="r" rtl="1">
              <a:lnSpc>
                <a:spcPct val="90000"/>
              </a:lnSpc>
              <a:spcBef>
                <a:spcPts val="0"/>
              </a:spcBef>
              <a:buNone/>
              <a:defRPr>
                <a:solidFill>
                  <a:schemeClr val="tx1"/>
                </a:solidFill>
                <a:latin typeface="Tahoma" panose="020B0604030504040204" pitchFamily="34" charset="0"/>
                <a:cs typeface="Tahoma" panose="020B0604030504040204" pitchFamily="34" charset="0"/>
                <a:sym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he-IL"/>
              <a:t>לחץ כדי לערוך סגנון כותרת משנה של תבנית בסיס</a:t>
            </a:r>
            <a:endParaRPr lang="he-IL" dirty="0"/>
          </a:p>
        </p:txBody>
      </p:sp>
      <p:sp>
        <p:nvSpPr>
          <p:cNvPr id="21" name="מציין מיקום של כותרת תחתונה 20"/>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20" name="מציין מיקום של תאריך 19"/>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36036695-1FD6-4CA1-AFE5-1E84237AD32D}" type="datetime1">
              <a:rPr lang="he-IL" smtClean="0"/>
              <a:pPr/>
              <a:t>ב'/שבט/תשפ"ו</a:t>
            </a:fld>
            <a:endParaRPr lang="he-IL" dirty="0"/>
          </a:p>
        </p:txBody>
      </p:sp>
      <p:sp>
        <p:nvSpPr>
          <p:cNvPr id="22" name="מציין מיקום של מספר שקופית 21"/>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267464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flipH="1">
            <a:off x="1522807" y="609600"/>
            <a:ext cx="9145920" cy="10668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hasCustomPrompt="1"/>
          </p:nvPr>
        </p:nvSpPr>
        <p:spPr>
          <a:xfrm flipH="1">
            <a:off x="1522807" y="1905001"/>
            <a:ext cx="9145920" cy="3697465"/>
          </a:xfrm>
        </p:spPr>
        <p:txBody>
          <a:bodyPr vert="eaVert" rtlCol="1"/>
          <a:lstStyle>
            <a:lvl1pPr algn="r" rtl="1">
              <a:defRPr>
                <a:latin typeface="Tahoma" panose="020B0604030504040204" pitchFamily="34" charset="0"/>
                <a:cs typeface="Tahoma" panose="020B0604030504040204" pitchFamily="34" charset="0"/>
                <a:sym typeface="Tahoma" panose="020B0604030504040204" pitchFamily="34" charset="0"/>
              </a:defRPr>
            </a:lvl1pPr>
            <a:lvl2pPr algn="r" rtl="1">
              <a:defRPr>
                <a:latin typeface="Tahoma" panose="020B0604030504040204" pitchFamily="34" charset="0"/>
                <a:cs typeface="Tahoma" panose="020B0604030504040204" pitchFamily="34" charset="0"/>
                <a:sym typeface="Tahoma" panose="020B0604030504040204" pitchFamily="34" charset="0"/>
              </a:defRPr>
            </a:lvl2pPr>
            <a:lvl3pPr algn="r" rtl="1">
              <a:defRPr>
                <a:latin typeface="Tahoma" panose="020B0604030504040204" pitchFamily="34" charset="0"/>
                <a:cs typeface="Tahoma" panose="020B0604030504040204" pitchFamily="34" charset="0"/>
                <a:sym typeface="Tahoma" panose="020B0604030504040204" pitchFamily="34" charset="0"/>
              </a:defRPr>
            </a:lvl3pPr>
            <a:lvl4pPr algn="r" rtl="1">
              <a:defRPr>
                <a:latin typeface="Tahoma" panose="020B0604030504040204" pitchFamily="34" charset="0"/>
                <a:cs typeface="Tahoma" panose="020B0604030504040204" pitchFamily="34" charset="0"/>
                <a:sym typeface="Tahoma" panose="020B0604030504040204" pitchFamily="34" charset="0"/>
              </a:defRPr>
            </a:lvl4pPr>
            <a:lvl5pPr algn="r" rtl="1">
              <a:defRPr>
                <a:latin typeface="Tahoma" panose="020B0604030504040204" pitchFamily="34" charset="0"/>
                <a:cs typeface="Tahoma" panose="020B0604030504040204" pitchFamily="34" charset="0"/>
                <a:sym typeface="Tahoma" panose="020B0604030504040204" pitchFamily="34" charset="0"/>
              </a:defRPr>
            </a:lvl5pPr>
            <a:lvl6pPr algn="r" rtl="1">
              <a:defRPr/>
            </a:lvl6pPr>
            <a:lvl7pPr algn="r" rtl="1">
              <a:defRPr/>
            </a:lvl7pPr>
            <a:lvl8pPr algn="r" rtl="1">
              <a:defRPr/>
            </a:lvl8pPr>
            <a:lvl9pPr algn="r" rtl="1">
              <a:defRPr/>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B2076180-76D0-4159-BB6D-1B8E5111BC1F}" type="datetime1">
              <a:rPr lang="he-IL" smtClean="0"/>
              <a:pPr/>
              <a:t>ב'/שבט/תשפ"ו</a:t>
            </a:fld>
            <a:endParaRPr lang="he-IL" dirty="0"/>
          </a:p>
        </p:txBody>
      </p:sp>
      <p:sp>
        <p:nvSpPr>
          <p:cNvPr id="6" name="מציין מיקום של מספר שקופית 5"/>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175124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flipH="1">
            <a:off x="1551721" y="609600"/>
            <a:ext cx="1143299" cy="5410200"/>
          </a:xfrm>
        </p:spPr>
        <p:txBody>
          <a:bodyPr vert="vert270"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hasCustomPrompt="1"/>
          </p:nvPr>
        </p:nvSpPr>
        <p:spPr>
          <a:xfrm flipH="1">
            <a:off x="2970988" y="609600"/>
            <a:ext cx="7698203" cy="5410200"/>
          </a:xfrm>
        </p:spPr>
        <p:txBody>
          <a:bodyPr vert="vert270" rtlCol="1"/>
          <a:lstStyle>
            <a:lvl1pPr algn="r" rtl="1">
              <a:defRPr>
                <a:latin typeface="Tahoma" panose="020B0604030504040204" pitchFamily="34" charset="0"/>
                <a:cs typeface="Tahoma" panose="020B0604030504040204" pitchFamily="34" charset="0"/>
                <a:sym typeface="Tahoma" panose="020B0604030504040204" pitchFamily="34" charset="0"/>
              </a:defRPr>
            </a:lvl1pPr>
            <a:lvl2pPr algn="r" rtl="1">
              <a:defRPr>
                <a:latin typeface="Tahoma" panose="020B0604030504040204" pitchFamily="34" charset="0"/>
                <a:cs typeface="Tahoma" panose="020B0604030504040204" pitchFamily="34" charset="0"/>
                <a:sym typeface="Tahoma" panose="020B0604030504040204" pitchFamily="34" charset="0"/>
              </a:defRPr>
            </a:lvl2pPr>
            <a:lvl3pPr algn="r" rtl="1">
              <a:defRPr>
                <a:latin typeface="Tahoma" panose="020B0604030504040204" pitchFamily="34" charset="0"/>
                <a:cs typeface="Tahoma" panose="020B0604030504040204" pitchFamily="34" charset="0"/>
                <a:sym typeface="Tahoma" panose="020B0604030504040204" pitchFamily="34" charset="0"/>
              </a:defRPr>
            </a:lvl3pPr>
            <a:lvl4pPr algn="r" rtl="1">
              <a:defRPr>
                <a:latin typeface="Tahoma" panose="020B0604030504040204" pitchFamily="34" charset="0"/>
                <a:cs typeface="Tahoma" panose="020B0604030504040204" pitchFamily="34" charset="0"/>
                <a:sym typeface="Tahoma" panose="020B0604030504040204" pitchFamily="34" charset="0"/>
              </a:defRPr>
            </a:lvl4pPr>
            <a:lvl5pPr algn="r" rtl="1">
              <a:defRPr>
                <a:latin typeface="Tahoma" panose="020B0604030504040204" pitchFamily="34" charset="0"/>
                <a:cs typeface="Tahoma" panose="020B0604030504040204" pitchFamily="34" charset="0"/>
                <a:sym typeface="Tahoma" panose="020B0604030504040204" pitchFamily="34" charset="0"/>
              </a:defRPr>
            </a:lvl5pPr>
            <a:lvl6pPr algn="r" rtl="1">
              <a:defRPr/>
            </a:lvl6pPr>
            <a:lvl7pPr algn="r" rtl="1">
              <a:defRPr/>
            </a:lvl7pPr>
            <a:lvl8pPr algn="r" rtl="1">
              <a:defRPr/>
            </a:lvl8pPr>
            <a:lvl9pPr algn="r" rtl="1">
              <a:defRPr/>
            </a:lvl9pPr>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5" name="מציין מיקום של כותרת תחתונה 4"/>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355C4EC-EA7B-424E-9FC5-F66AEE2FF59F}" type="datetime1">
              <a:rPr lang="he-IL" smtClean="0"/>
              <a:pPr/>
              <a:t>ב'/שבט/תשפ"ו</a:t>
            </a:fld>
            <a:endParaRPr lang="he-IL" dirty="0"/>
          </a:p>
        </p:txBody>
      </p:sp>
      <p:sp>
        <p:nvSpPr>
          <p:cNvPr id="6" name="מציין מיקום של מספר שקופית 5"/>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294201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flipH="1">
            <a:off x="1522807" y="609600"/>
            <a:ext cx="9145920" cy="1066800"/>
          </a:xfrm>
        </p:spPr>
        <p:txBody>
          <a:bodyPr rtlCol="1">
            <a:normAutofit/>
          </a:bodyPr>
          <a:lstStyle>
            <a:lvl1pPr algn="r" rtl="1">
              <a:defRPr sz="3200">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hasCustomPrompt="1"/>
          </p:nvPr>
        </p:nvSpPr>
        <p:spPr>
          <a:xfrm flipH="1">
            <a:off x="1522807" y="1905001"/>
            <a:ext cx="9145920" cy="3697465"/>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vl2pPr algn="r" rtl="1">
              <a:defRPr>
                <a:latin typeface="Tahoma" panose="020B0604030504040204" pitchFamily="34" charset="0"/>
                <a:cs typeface="Tahoma" panose="020B0604030504040204" pitchFamily="34" charset="0"/>
                <a:sym typeface="Tahoma" panose="020B0604030504040204" pitchFamily="34" charset="0"/>
              </a:defRPr>
            </a:lvl2pPr>
            <a:lvl3pPr algn="r" rtl="1">
              <a:defRPr>
                <a:latin typeface="Tahoma" panose="020B0604030504040204" pitchFamily="34" charset="0"/>
                <a:cs typeface="Tahoma" panose="020B0604030504040204" pitchFamily="34" charset="0"/>
                <a:sym typeface="Tahoma" panose="020B0604030504040204" pitchFamily="34" charset="0"/>
              </a:defRPr>
            </a:lvl3pPr>
            <a:lvl4pPr algn="r" rtl="1">
              <a:defRPr>
                <a:latin typeface="Tahoma" panose="020B0604030504040204" pitchFamily="34" charset="0"/>
                <a:cs typeface="Tahoma" panose="020B0604030504040204" pitchFamily="34" charset="0"/>
                <a:sym typeface="Tahoma" panose="020B0604030504040204" pitchFamily="34" charset="0"/>
              </a:defRPr>
            </a:lvl4pPr>
            <a:lvl5pPr algn="r" rtl="1">
              <a:defRPr>
                <a:latin typeface="Tahoma" panose="020B0604030504040204" pitchFamily="34" charset="0"/>
                <a:cs typeface="Tahoma" panose="020B0604030504040204" pitchFamily="34" charset="0"/>
                <a:sym typeface="Tahoma" panose="020B0604030504040204" pitchFamily="34" charset="0"/>
              </a:defRPr>
            </a:lvl5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916D584C-D271-4F67-80D3-6BA245301E02}" type="datetime1">
              <a:rPr lang="he-IL" smtClean="0"/>
              <a:pPr/>
              <a:t>ב'/שבט/תשפ"ו</a:t>
            </a:fld>
            <a:endParaRPr lang="he-IL" dirty="0"/>
          </a:p>
        </p:txBody>
      </p:sp>
      <p:sp>
        <p:nvSpPr>
          <p:cNvPr id="6" name="מציין מיקום של מספר שקופית 5"/>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285860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flipH="1">
            <a:off x="1522807" y="609600"/>
            <a:ext cx="9145920" cy="1066800"/>
          </a:xfrm>
        </p:spPr>
        <p:txBody>
          <a:bodyPr rtlCol="1">
            <a:normAutofit/>
          </a:bodyPr>
          <a:lstStyle>
            <a:lvl1pPr algn="r" rtl="1">
              <a:defRPr sz="3200">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hasCustomPrompt="1"/>
          </p:nvPr>
        </p:nvSpPr>
        <p:spPr>
          <a:xfrm flipH="1">
            <a:off x="1522807" y="1905001"/>
            <a:ext cx="9145920" cy="3697465"/>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vl2pPr algn="r" rtl="1">
              <a:defRPr>
                <a:latin typeface="Tahoma" panose="020B0604030504040204" pitchFamily="34" charset="0"/>
                <a:cs typeface="Tahoma" panose="020B0604030504040204" pitchFamily="34" charset="0"/>
                <a:sym typeface="Tahoma" panose="020B0604030504040204" pitchFamily="34" charset="0"/>
              </a:defRPr>
            </a:lvl2pPr>
            <a:lvl3pPr algn="r" rtl="1">
              <a:defRPr>
                <a:latin typeface="Tahoma" panose="020B0604030504040204" pitchFamily="34" charset="0"/>
                <a:cs typeface="Tahoma" panose="020B0604030504040204" pitchFamily="34" charset="0"/>
                <a:sym typeface="Tahoma" panose="020B0604030504040204" pitchFamily="34" charset="0"/>
              </a:defRPr>
            </a:lvl3pPr>
            <a:lvl4pPr algn="r" rtl="1">
              <a:defRPr>
                <a:latin typeface="Tahoma" panose="020B0604030504040204" pitchFamily="34" charset="0"/>
                <a:cs typeface="Tahoma" panose="020B0604030504040204" pitchFamily="34" charset="0"/>
                <a:sym typeface="Tahoma" panose="020B0604030504040204" pitchFamily="34" charset="0"/>
              </a:defRPr>
            </a:lvl4pPr>
            <a:lvl5pPr algn="r" rtl="1">
              <a:defRPr>
                <a:latin typeface="Tahoma" panose="020B0604030504040204" pitchFamily="34" charset="0"/>
                <a:cs typeface="Tahoma" panose="020B0604030504040204" pitchFamily="34" charset="0"/>
                <a:sym typeface="Tahoma" panose="020B0604030504040204" pitchFamily="34" charset="0"/>
              </a:defRPr>
            </a:lvl5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B7A44A0B-DB2D-484E-8C41-DCE1F66ADD7E}" type="datetime1">
              <a:rPr lang="he-IL" smtClean="0"/>
              <a:pPr/>
              <a:t>ב'/שבט/תשפ"ו</a:t>
            </a:fld>
            <a:endParaRPr lang="he-IL" dirty="0"/>
          </a:p>
        </p:txBody>
      </p:sp>
      <p:sp>
        <p:nvSpPr>
          <p:cNvPr id="6" name="מציין מיקום של מספר שקופית 5"/>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209986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flipH="1">
            <a:off x="1522808" y="1905000"/>
            <a:ext cx="9146382" cy="2667000"/>
          </a:xfrm>
        </p:spPr>
        <p:txBody>
          <a:bodyPr rtlCol="1" anchor="b">
            <a:normAutofit/>
          </a:bodyPr>
          <a:lstStyle>
            <a:lvl1pPr algn="r" rtl="1">
              <a:defRPr sz="5400" b="0" cap="none" baseline="0">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hasCustomPrompt="1"/>
          </p:nvPr>
        </p:nvSpPr>
        <p:spPr>
          <a:xfrm flipH="1">
            <a:off x="2437449" y="4876800"/>
            <a:ext cx="8231742" cy="1143000"/>
          </a:xfrm>
        </p:spPr>
        <p:txBody>
          <a:bodyPr rtlCol="1" anchor="t">
            <a:normAutofit/>
          </a:bodyPr>
          <a:lstStyle>
            <a:lvl1pPr marL="0" indent="0" algn="r" rtl="1">
              <a:spcBef>
                <a:spcPts val="0"/>
              </a:spcBef>
              <a:buNone/>
              <a:defRPr sz="2400">
                <a:solidFill>
                  <a:schemeClr val="tx1"/>
                </a:solidFill>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a:t>לחץ כדי לערוך סגנונות טקסט של תבנית בסיס</a:t>
            </a:r>
            <a:endParaRPr lang="he-IL" dirty="0"/>
          </a:p>
        </p:txBody>
      </p:sp>
      <p:sp>
        <p:nvSpPr>
          <p:cNvPr id="5" name="מציין מיקום של כותרת תחתונה 4"/>
          <p:cNvSpPr>
            <a:spLocks noGrp="1"/>
          </p:cNvSpPr>
          <p:nvPr>
            <p:ph type="ftr" sz="quarter" idx="11"/>
          </p:nvPr>
        </p:nvSpPr>
        <p:spPr>
          <a:xfrm flipH="1">
            <a:off x="4620386" y="6516865"/>
            <a:ext cx="6063724" cy="228600"/>
          </a:xfrm>
        </p:spPr>
        <p:txBody>
          <a:bodyPr rtlCol="1"/>
          <a:lstStyle>
            <a:lvl1pPr algn="r" rtl="1">
              <a:defRPr>
                <a:solidFill>
                  <a:schemeClr val="tx1"/>
                </a:solidFill>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flipH="1">
            <a:off x="2867587" y="6516865"/>
            <a:ext cx="1327968" cy="228600"/>
          </a:xfrm>
        </p:spPr>
        <p:txBody>
          <a:bodyPr rtlCol="1"/>
          <a:lstStyle>
            <a:lvl1pPr algn="l" rtl="1">
              <a:defRPr>
                <a:solidFill>
                  <a:schemeClr val="tx1"/>
                </a:solidFill>
                <a:latin typeface="Tahoma" panose="020B0604030504040204" pitchFamily="34" charset="0"/>
                <a:cs typeface="Tahoma" panose="020B0604030504040204" pitchFamily="34" charset="0"/>
                <a:sym typeface="Tahoma" panose="020B0604030504040204" pitchFamily="34" charset="0"/>
              </a:defRPr>
            </a:lvl1pPr>
          </a:lstStyle>
          <a:p>
            <a:fld id="{5D0D471E-FC87-4972-A8E0-7BA8A266CDEC}" type="datetime1">
              <a:rPr lang="he-IL" smtClean="0"/>
              <a:pPr/>
              <a:t>ב'/שבט/תשפ"ו</a:t>
            </a:fld>
            <a:endParaRPr lang="he-IL" dirty="0"/>
          </a:p>
        </p:txBody>
      </p:sp>
      <p:sp>
        <p:nvSpPr>
          <p:cNvPr id="6" name="מציין מיקום של מספר שקופית 5"/>
          <p:cNvSpPr>
            <a:spLocks noGrp="1"/>
          </p:cNvSpPr>
          <p:nvPr>
            <p:ph type="sldNum" sz="quarter" idx="12"/>
          </p:nvPr>
        </p:nvSpPr>
        <p:spPr>
          <a:xfrm flipH="1">
            <a:off x="1522809" y="6516865"/>
            <a:ext cx="936563" cy="228600"/>
          </a:xfrm>
        </p:spPr>
        <p:txBody>
          <a:bodyPr rtlCol="1"/>
          <a:lstStyle>
            <a:lvl1pPr algn="l" rtl="1">
              <a:defRPr>
                <a:solidFill>
                  <a:schemeClr val="tx1"/>
                </a:solidFill>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331006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flipH="1">
            <a:off x="1522807" y="609600"/>
            <a:ext cx="9145920" cy="10668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sz="half" idx="1" hasCustomPrompt="1"/>
          </p:nvPr>
        </p:nvSpPr>
        <p:spPr>
          <a:xfrm flipH="1">
            <a:off x="6232471" y="1904999"/>
            <a:ext cx="4436719" cy="4088921"/>
          </a:xfrm>
        </p:spPr>
        <p:txBody>
          <a:bodyPr rtlCol="1">
            <a:normAutofit/>
          </a:bodyPr>
          <a:lstStyle>
            <a:lvl1pPr algn="r" rtl="1">
              <a:defRPr sz="2400">
                <a:latin typeface="Tahoma" panose="020B0604030504040204" pitchFamily="34" charset="0"/>
                <a:cs typeface="Tahoma" panose="020B0604030504040204" pitchFamily="34" charset="0"/>
                <a:sym typeface="Tahoma" panose="020B0604030504040204" pitchFamily="34" charset="0"/>
              </a:defRPr>
            </a:lvl1pPr>
            <a:lvl2pPr algn="r" rtl="1">
              <a:defRPr sz="2000">
                <a:latin typeface="Tahoma" panose="020B0604030504040204" pitchFamily="34" charset="0"/>
                <a:cs typeface="Tahoma" panose="020B0604030504040204" pitchFamily="34" charset="0"/>
                <a:sym typeface="Tahoma" panose="020B0604030504040204" pitchFamily="34" charset="0"/>
              </a:defRPr>
            </a:lvl2pPr>
            <a:lvl3pPr algn="r" rtl="1">
              <a:defRPr sz="1800">
                <a:latin typeface="Tahoma" panose="020B0604030504040204" pitchFamily="34" charset="0"/>
                <a:cs typeface="Tahoma" panose="020B0604030504040204" pitchFamily="34" charset="0"/>
                <a:sym typeface="Tahoma" panose="020B0604030504040204" pitchFamily="34" charset="0"/>
              </a:defRPr>
            </a:lvl3pPr>
            <a:lvl4pPr algn="r" rtl="1">
              <a:defRPr sz="1600">
                <a:latin typeface="Tahoma" panose="020B0604030504040204" pitchFamily="34" charset="0"/>
                <a:cs typeface="Tahoma" panose="020B0604030504040204" pitchFamily="34" charset="0"/>
                <a:sym typeface="Tahoma" panose="020B0604030504040204" pitchFamily="34" charset="0"/>
              </a:defRPr>
            </a:lvl4pPr>
            <a:lvl5pPr algn="r" rtl="1">
              <a:defRPr sz="1600">
                <a:latin typeface="Tahoma" panose="020B0604030504040204" pitchFamily="34" charset="0"/>
                <a:cs typeface="Tahoma" panose="020B0604030504040204" pitchFamily="34" charset="0"/>
                <a:sym typeface="Tahoma" panose="020B0604030504040204" pitchFamily="34" charset="0"/>
              </a:defRPr>
            </a:lvl5pPr>
            <a:lvl6pPr algn="r" rtl="1">
              <a:defRPr sz="1600"/>
            </a:lvl6pPr>
            <a:lvl7pPr algn="r" rtl="1">
              <a:defRPr sz="1600"/>
            </a:lvl7pPr>
            <a:lvl8pPr algn="r" rtl="1">
              <a:defRPr sz="1600"/>
            </a:lvl8pPr>
            <a:lvl9pPr algn="r" rtl="1">
              <a:defRPr sz="160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תוכן 3"/>
          <p:cNvSpPr>
            <a:spLocks noGrp="1"/>
          </p:cNvSpPr>
          <p:nvPr>
            <p:ph sz="half" idx="2" hasCustomPrompt="1"/>
          </p:nvPr>
        </p:nvSpPr>
        <p:spPr>
          <a:xfrm flipH="1">
            <a:off x="1522809" y="1904999"/>
            <a:ext cx="4436719" cy="4088921"/>
          </a:xfrm>
        </p:spPr>
        <p:txBody>
          <a:bodyPr rtlCol="1">
            <a:normAutofit/>
          </a:bodyPr>
          <a:lstStyle>
            <a:lvl1pPr algn="r" rtl="1">
              <a:defRPr sz="2400">
                <a:latin typeface="Tahoma" panose="020B0604030504040204" pitchFamily="34" charset="0"/>
                <a:cs typeface="Tahoma" panose="020B0604030504040204" pitchFamily="34" charset="0"/>
                <a:sym typeface="Tahoma" panose="020B0604030504040204" pitchFamily="34" charset="0"/>
              </a:defRPr>
            </a:lvl1pPr>
            <a:lvl2pPr algn="r" rtl="1">
              <a:defRPr sz="2000">
                <a:latin typeface="Tahoma" panose="020B0604030504040204" pitchFamily="34" charset="0"/>
                <a:cs typeface="Tahoma" panose="020B0604030504040204" pitchFamily="34" charset="0"/>
                <a:sym typeface="Tahoma" panose="020B0604030504040204" pitchFamily="34" charset="0"/>
              </a:defRPr>
            </a:lvl2pPr>
            <a:lvl3pPr algn="r" rtl="1">
              <a:defRPr sz="1800">
                <a:latin typeface="Tahoma" panose="020B0604030504040204" pitchFamily="34" charset="0"/>
                <a:cs typeface="Tahoma" panose="020B0604030504040204" pitchFamily="34" charset="0"/>
                <a:sym typeface="Tahoma" panose="020B0604030504040204" pitchFamily="34" charset="0"/>
              </a:defRPr>
            </a:lvl3pPr>
            <a:lvl4pPr algn="r" rtl="1">
              <a:defRPr sz="1600">
                <a:latin typeface="Tahoma" panose="020B0604030504040204" pitchFamily="34" charset="0"/>
                <a:cs typeface="Tahoma" panose="020B0604030504040204" pitchFamily="34" charset="0"/>
                <a:sym typeface="Tahoma" panose="020B0604030504040204" pitchFamily="34" charset="0"/>
              </a:defRPr>
            </a:lvl4pPr>
            <a:lvl5pPr algn="r" rtl="1">
              <a:defRPr sz="1600">
                <a:latin typeface="Tahoma" panose="020B0604030504040204" pitchFamily="34" charset="0"/>
                <a:cs typeface="Tahoma" panose="020B0604030504040204" pitchFamily="34" charset="0"/>
                <a:sym typeface="Tahoma" panose="020B0604030504040204" pitchFamily="34" charset="0"/>
              </a:defRPr>
            </a:lvl5pPr>
            <a:lvl6pPr algn="r" rtl="1">
              <a:defRPr sz="1600"/>
            </a:lvl6pPr>
            <a:lvl7pPr algn="r" rtl="1">
              <a:defRPr sz="1600"/>
            </a:lvl7pPr>
            <a:lvl8pPr algn="r" rtl="1">
              <a:defRPr sz="1600" baseline="0"/>
            </a:lvl8pPr>
            <a:lvl9pPr algn="r" rtl="1">
              <a:defRPr sz="1600" baseline="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כותרת תחתונה 5"/>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5" name="מציין מיקום של תאריך 4"/>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3C323CD7-8C12-4666-A0BE-8564CC1A58E4}" type="datetime1">
              <a:rPr lang="he-IL" smtClean="0"/>
              <a:pPr/>
              <a:t>ב'/שבט/תשפ"ו</a:t>
            </a:fld>
            <a:endParaRPr lang="he-IL" dirty="0"/>
          </a:p>
        </p:txBody>
      </p:sp>
      <p:sp>
        <p:nvSpPr>
          <p:cNvPr id="7" name="מציין מיקום של מספר שקופית 6"/>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235927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flipH="1">
            <a:off x="1522807" y="609600"/>
            <a:ext cx="9145920" cy="10668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hasCustomPrompt="1"/>
          </p:nvPr>
        </p:nvSpPr>
        <p:spPr>
          <a:xfrm flipH="1">
            <a:off x="6248441" y="1828801"/>
            <a:ext cx="4420750" cy="685801"/>
          </a:xfrm>
        </p:spPr>
        <p:txBody>
          <a:bodyPr rtlCol="1" anchor="ctr">
            <a:normAutofit/>
          </a:bodyPr>
          <a:lstStyle>
            <a:lvl1pPr marL="0" indent="0" algn="r" rtl="1">
              <a:spcBef>
                <a:spcPts val="0"/>
              </a:spcBef>
              <a:buNone/>
              <a:defRPr sz="2000" b="1">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endParaRPr lang="he-IL" dirty="0"/>
          </a:p>
        </p:txBody>
      </p:sp>
      <p:sp>
        <p:nvSpPr>
          <p:cNvPr id="4" name="מציין מיקום תוכן 3"/>
          <p:cNvSpPr>
            <a:spLocks noGrp="1"/>
          </p:cNvSpPr>
          <p:nvPr>
            <p:ph sz="half" idx="2" hasCustomPrompt="1"/>
          </p:nvPr>
        </p:nvSpPr>
        <p:spPr>
          <a:xfrm flipH="1">
            <a:off x="6248441" y="2590801"/>
            <a:ext cx="4420750" cy="3429000"/>
          </a:xfrm>
        </p:spPr>
        <p:txBody>
          <a:bodyPr rtlCol="1">
            <a:normAutofit/>
          </a:bodyPr>
          <a:lstStyle>
            <a:lvl1pPr algn="r" rtl="1">
              <a:defRPr sz="2000">
                <a:latin typeface="Tahoma" panose="020B0604030504040204" pitchFamily="34" charset="0"/>
                <a:cs typeface="Tahoma" panose="020B0604030504040204" pitchFamily="34" charset="0"/>
                <a:sym typeface="Tahoma" panose="020B0604030504040204" pitchFamily="34" charset="0"/>
              </a:defRPr>
            </a:lvl1pPr>
            <a:lvl2pPr algn="r" rtl="1">
              <a:defRPr sz="1800">
                <a:latin typeface="Tahoma" panose="020B0604030504040204" pitchFamily="34" charset="0"/>
                <a:cs typeface="Tahoma" panose="020B0604030504040204" pitchFamily="34" charset="0"/>
                <a:sym typeface="Tahoma" panose="020B0604030504040204" pitchFamily="34" charset="0"/>
              </a:defRPr>
            </a:lvl2pPr>
            <a:lvl3pPr algn="r" rtl="1">
              <a:defRPr sz="1600">
                <a:latin typeface="Tahoma" panose="020B0604030504040204" pitchFamily="34" charset="0"/>
                <a:cs typeface="Tahoma" panose="020B0604030504040204" pitchFamily="34" charset="0"/>
                <a:sym typeface="Tahoma" panose="020B0604030504040204" pitchFamily="34" charset="0"/>
              </a:defRPr>
            </a:lvl3pPr>
            <a:lvl4pPr algn="r" rtl="1">
              <a:defRPr sz="1400">
                <a:latin typeface="Tahoma" panose="020B0604030504040204" pitchFamily="34" charset="0"/>
                <a:cs typeface="Tahoma" panose="020B0604030504040204" pitchFamily="34" charset="0"/>
                <a:sym typeface="Tahoma" panose="020B0604030504040204" pitchFamily="34" charset="0"/>
              </a:defRPr>
            </a:lvl4pPr>
            <a:lvl5pPr algn="r" rtl="1">
              <a:defRPr sz="1400">
                <a:latin typeface="Tahoma" panose="020B0604030504040204" pitchFamily="34" charset="0"/>
                <a:cs typeface="Tahoma" panose="020B0604030504040204" pitchFamily="34" charset="0"/>
                <a:sym typeface="Tahoma" panose="020B0604030504040204" pitchFamily="34" charset="0"/>
              </a:defRPr>
            </a:lvl5pPr>
            <a:lvl6pPr algn="r" rtl="1">
              <a:defRPr sz="1400"/>
            </a:lvl6pPr>
            <a:lvl7pPr algn="r" rtl="1">
              <a:defRPr sz="1400"/>
            </a:lvl7pPr>
            <a:lvl8pPr algn="r" rtl="1">
              <a:defRPr sz="1400"/>
            </a:lvl8pPr>
            <a:lvl9pPr algn="r" rtl="1">
              <a:defRPr sz="140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טקסט 4"/>
          <p:cNvSpPr>
            <a:spLocks noGrp="1"/>
          </p:cNvSpPr>
          <p:nvPr>
            <p:ph type="body" sz="quarter" idx="3" hasCustomPrompt="1"/>
          </p:nvPr>
        </p:nvSpPr>
        <p:spPr>
          <a:xfrm flipH="1">
            <a:off x="1522809" y="1828801"/>
            <a:ext cx="4420750" cy="685801"/>
          </a:xfrm>
        </p:spPr>
        <p:txBody>
          <a:bodyPr rtlCol="1" anchor="ctr">
            <a:normAutofit/>
          </a:bodyPr>
          <a:lstStyle>
            <a:lvl1pPr marL="0" indent="0" algn="r" rtl="1">
              <a:spcBef>
                <a:spcPts val="0"/>
              </a:spcBef>
              <a:buNone/>
              <a:defRPr sz="2000" b="1">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endParaRPr lang="he-IL" dirty="0"/>
          </a:p>
        </p:txBody>
      </p:sp>
      <p:sp>
        <p:nvSpPr>
          <p:cNvPr id="6" name="מציין מיקום תוכן 5"/>
          <p:cNvSpPr>
            <a:spLocks noGrp="1"/>
          </p:cNvSpPr>
          <p:nvPr>
            <p:ph sz="quarter" idx="4" hasCustomPrompt="1"/>
          </p:nvPr>
        </p:nvSpPr>
        <p:spPr>
          <a:xfrm flipH="1">
            <a:off x="1522809" y="2590801"/>
            <a:ext cx="4420750" cy="3429000"/>
          </a:xfrm>
        </p:spPr>
        <p:txBody>
          <a:bodyPr rtlCol="1">
            <a:normAutofit/>
          </a:bodyPr>
          <a:lstStyle>
            <a:lvl1pPr algn="r" rtl="1">
              <a:defRPr sz="2000">
                <a:latin typeface="Tahoma" panose="020B0604030504040204" pitchFamily="34" charset="0"/>
                <a:cs typeface="Tahoma" panose="020B0604030504040204" pitchFamily="34" charset="0"/>
                <a:sym typeface="Tahoma" panose="020B0604030504040204" pitchFamily="34" charset="0"/>
              </a:defRPr>
            </a:lvl1pPr>
            <a:lvl2pPr algn="r" rtl="1">
              <a:defRPr sz="1800">
                <a:latin typeface="Tahoma" panose="020B0604030504040204" pitchFamily="34" charset="0"/>
                <a:cs typeface="Tahoma" panose="020B0604030504040204" pitchFamily="34" charset="0"/>
                <a:sym typeface="Tahoma" panose="020B0604030504040204" pitchFamily="34" charset="0"/>
              </a:defRPr>
            </a:lvl2pPr>
            <a:lvl3pPr algn="r" rtl="1">
              <a:defRPr sz="1600">
                <a:latin typeface="Tahoma" panose="020B0604030504040204" pitchFamily="34" charset="0"/>
                <a:cs typeface="Tahoma" panose="020B0604030504040204" pitchFamily="34" charset="0"/>
                <a:sym typeface="Tahoma" panose="020B0604030504040204" pitchFamily="34" charset="0"/>
              </a:defRPr>
            </a:lvl3pPr>
            <a:lvl4pPr algn="r" rtl="1">
              <a:defRPr sz="1400">
                <a:latin typeface="Tahoma" panose="020B0604030504040204" pitchFamily="34" charset="0"/>
                <a:cs typeface="Tahoma" panose="020B0604030504040204" pitchFamily="34" charset="0"/>
                <a:sym typeface="Tahoma" panose="020B0604030504040204" pitchFamily="34" charset="0"/>
              </a:defRPr>
            </a:lvl4pPr>
            <a:lvl5pPr algn="r" rtl="1">
              <a:defRPr sz="1400">
                <a:latin typeface="Tahoma" panose="020B0604030504040204" pitchFamily="34" charset="0"/>
                <a:cs typeface="Tahoma" panose="020B0604030504040204" pitchFamily="34" charset="0"/>
                <a:sym typeface="Tahoma" panose="020B0604030504040204" pitchFamily="34" charset="0"/>
              </a:defRPr>
            </a:lvl5pPr>
            <a:lvl6pPr algn="r" rtl="1">
              <a:defRPr sz="1400"/>
            </a:lvl6pPr>
            <a:lvl7pPr algn="r" rtl="1">
              <a:defRPr sz="1400"/>
            </a:lvl7pPr>
            <a:lvl8pPr algn="r" rtl="1">
              <a:defRPr sz="1400"/>
            </a:lvl8pPr>
            <a:lvl9pPr algn="r" rtl="1">
              <a:defRPr sz="140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8" name="מציין מיקום של כותרת תחתונה 7"/>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7" name="מציין מיקום של תאריך 6"/>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EA3E95A3-0E64-42BC-A81C-38E47C15DF10}" type="datetime1">
              <a:rPr lang="he-IL" smtClean="0"/>
              <a:pPr/>
              <a:t>ב'/שבט/תשפ"ו</a:t>
            </a:fld>
            <a:endParaRPr lang="he-IL" dirty="0"/>
          </a:p>
        </p:txBody>
      </p:sp>
      <p:sp>
        <p:nvSpPr>
          <p:cNvPr id="9" name="מציין מיקום של מספר שקופית 8"/>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13890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flipH="1">
            <a:off x="1522807" y="609600"/>
            <a:ext cx="9145920" cy="10668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4" name="מציין מיקום של כותרת תחתונה 3"/>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3" name="מציין מיקום של תאריך 2"/>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6FDA37A-99E7-43E2-9A17-832973D3CCBC}" type="datetime1">
              <a:rPr lang="he-IL" smtClean="0"/>
              <a:pPr/>
              <a:t>ב'/שבט/תשפ"ו</a:t>
            </a:fld>
            <a:endParaRPr lang="he-IL" dirty="0"/>
          </a:p>
        </p:txBody>
      </p:sp>
      <p:sp>
        <p:nvSpPr>
          <p:cNvPr id="5" name="מציין מיקום של מספר שקופית 4"/>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259291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grpSp>
        <p:nvGrpSpPr>
          <p:cNvPr id="6" name="גרפיקה תחתונה"/>
          <p:cNvGrpSpPr/>
          <p:nvPr userDrawn="1"/>
        </p:nvGrpSpPr>
        <p:grpSpPr>
          <a:xfrm flipH="1">
            <a:off x="-1406" y="6309360"/>
            <a:ext cx="12193406" cy="548640"/>
            <a:chOff x="0" y="6309360"/>
            <a:chExt cx="12190231" cy="548640"/>
          </a:xfrm>
        </p:grpSpPr>
        <p:sp>
          <p:nvSpPr>
            <p:cNvPr id="7" name="מלבן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8" name="מלבן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9" name="מלבן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grpSp>
      <p:sp>
        <p:nvSpPr>
          <p:cNvPr id="3" name="מציין מיקום של כותרת תחתונה 2"/>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2" name="מציין מיקום של תאריך 1"/>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06D57168-CA39-4668-991F-341FC2C53083}" type="datetime1">
              <a:rPr lang="he-IL" smtClean="0"/>
              <a:pPr/>
              <a:t>ב'/שבט/תשפ"ו</a:t>
            </a:fld>
            <a:endParaRPr lang="he-IL" dirty="0"/>
          </a:p>
        </p:txBody>
      </p:sp>
      <p:sp>
        <p:nvSpPr>
          <p:cNvPr id="4" name="מציין מיקום של מספר שקופית 3"/>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330867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מסגרת"/>
          <p:cNvSpPr/>
          <p:nvPr/>
        </p:nvSpPr>
        <p:spPr>
          <a:xfrm flipH="1">
            <a:off x="4845997" y="1019175"/>
            <a:ext cx="6128076"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2" name="כותרת 1"/>
          <p:cNvSpPr>
            <a:spLocks noGrp="1"/>
          </p:cNvSpPr>
          <p:nvPr>
            <p:ph type="title" hasCustomPrompt="1"/>
          </p:nvPr>
        </p:nvSpPr>
        <p:spPr>
          <a:xfrm flipH="1">
            <a:off x="1141708" y="1371600"/>
            <a:ext cx="3125014" cy="2057400"/>
          </a:xfrm>
        </p:spPr>
        <p:txBody>
          <a:bodyPr rtlCol="1" anchor="b">
            <a:normAutofit/>
          </a:bodyPr>
          <a:lstStyle>
            <a:lvl1pPr algn="r" rtl="1">
              <a:defRPr sz="3200" b="1">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hasCustomPrompt="1"/>
          </p:nvPr>
        </p:nvSpPr>
        <p:spPr>
          <a:xfrm flipH="1">
            <a:off x="5120388" y="1293495"/>
            <a:ext cx="5579293" cy="4023360"/>
          </a:xfrm>
        </p:spPr>
        <p:txBody>
          <a:bodyPr rtlCol="1">
            <a:normAutofit/>
          </a:bodyPr>
          <a:lstStyle>
            <a:lvl1pPr algn="r" rtl="1">
              <a:defRPr sz="2000">
                <a:latin typeface="Tahoma" panose="020B0604030504040204" pitchFamily="34" charset="0"/>
                <a:cs typeface="Tahoma" panose="020B0604030504040204" pitchFamily="34" charset="0"/>
                <a:sym typeface="Tahoma" panose="020B0604030504040204" pitchFamily="34" charset="0"/>
              </a:defRPr>
            </a:lvl1pPr>
            <a:lvl2pPr algn="r" rtl="1">
              <a:defRPr sz="1800">
                <a:latin typeface="Tahoma" panose="020B0604030504040204" pitchFamily="34" charset="0"/>
                <a:cs typeface="Tahoma" panose="020B0604030504040204" pitchFamily="34" charset="0"/>
                <a:sym typeface="Tahoma" panose="020B0604030504040204" pitchFamily="34" charset="0"/>
              </a:defRPr>
            </a:lvl2pPr>
            <a:lvl3pPr algn="r" rtl="1">
              <a:defRPr sz="1600">
                <a:latin typeface="Tahoma" panose="020B0604030504040204" pitchFamily="34" charset="0"/>
                <a:cs typeface="Tahoma" panose="020B0604030504040204" pitchFamily="34" charset="0"/>
                <a:sym typeface="Tahoma" panose="020B0604030504040204" pitchFamily="34" charset="0"/>
              </a:defRPr>
            </a:lvl3pPr>
            <a:lvl4pPr algn="r" rtl="1">
              <a:defRPr sz="1400">
                <a:latin typeface="Tahoma" panose="020B0604030504040204" pitchFamily="34" charset="0"/>
                <a:cs typeface="Tahoma" panose="020B0604030504040204" pitchFamily="34" charset="0"/>
                <a:sym typeface="Tahoma" panose="020B0604030504040204" pitchFamily="34" charset="0"/>
              </a:defRPr>
            </a:lvl4pPr>
            <a:lvl5pPr algn="r" rtl="1">
              <a:defRPr sz="1400">
                <a:latin typeface="Tahoma" panose="020B0604030504040204" pitchFamily="34" charset="0"/>
                <a:cs typeface="Tahoma" panose="020B0604030504040204" pitchFamily="34" charset="0"/>
                <a:sym typeface="Tahoma" panose="020B0604030504040204" pitchFamily="34" charset="0"/>
              </a:defRPr>
            </a:lvl5pPr>
            <a:lvl6pPr algn="r" rtl="1">
              <a:defRPr sz="1400"/>
            </a:lvl6pPr>
            <a:lvl7pPr algn="r" rtl="1">
              <a:defRPr sz="1400"/>
            </a:lvl7pPr>
            <a:lvl8pPr algn="r" rtl="1">
              <a:defRPr sz="1400"/>
            </a:lvl8pPr>
            <a:lvl9pPr algn="r" rtl="1">
              <a:defRPr sz="140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טקסט 3"/>
          <p:cNvSpPr>
            <a:spLocks noGrp="1"/>
          </p:cNvSpPr>
          <p:nvPr>
            <p:ph type="body" sz="half" idx="2" hasCustomPrompt="1"/>
          </p:nvPr>
        </p:nvSpPr>
        <p:spPr>
          <a:xfrm flipH="1">
            <a:off x="1141708" y="3536830"/>
            <a:ext cx="3125014" cy="1797169"/>
          </a:xfrm>
        </p:spPr>
        <p:txBody>
          <a:bodyPr rtlCol="1">
            <a:normAutofit/>
          </a:bodyPr>
          <a:lstStyle>
            <a:lvl1pPr marL="0" indent="0" algn="r" rtl="1">
              <a:spcBef>
                <a:spcPts val="800"/>
              </a:spcBef>
              <a:buNone/>
              <a:defRPr sz="1600">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endParaRPr lang="he-IL" dirty="0"/>
          </a:p>
        </p:txBody>
      </p:sp>
      <p:sp>
        <p:nvSpPr>
          <p:cNvPr id="6" name="מציין מיקום של כותרת תחתונה 5"/>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5" name="מציין מיקום של תאריך 4"/>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224451ED-52A7-4318-A57E-493C0A74BB64}" type="datetime1">
              <a:rPr lang="he-IL" smtClean="0"/>
              <a:pPr/>
              <a:t>ב'/שבט/תשפ"ו</a:t>
            </a:fld>
            <a:endParaRPr lang="he-IL" dirty="0"/>
          </a:p>
        </p:txBody>
      </p:sp>
      <p:sp>
        <p:nvSpPr>
          <p:cNvPr id="7" name="מציין מיקום של מספר שקופית 6"/>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15175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8" name="מסגרת"/>
          <p:cNvSpPr/>
          <p:nvPr/>
        </p:nvSpPr>
        <p:spPr>
          <a:xfrm flipH="1">
            <a:off x="4845997" y="1019175"/>
            <a:ext cx="6128076"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2" name="כותרת 1"/>
          <p:cNvSpPr>
            <a:spLocks noGrp="1"/>
          </p:cNvSpPr>
          <p:nvPr>
            <p:ph type="title" hasCustomPrompt="1"/>
          </p:nvPr>
        </p:nvSpPr>
        <p:spPr>
          <a:xfrm flipH="1">
            <a:off x="1141708" y="1371600"/>
            <a:ext cx="3125014" cy="2057400"/>
          </a:xfrm>
        </p:spPr>
        <p:txBody>
          <a:bodyPr rtlCol="1" anchor="b">
            <a:normAutofit/>
          </a:bodyPr>
          <a:lstStyle>
            <a:lvl1pPr algn="r" rtl="1">
              <a:defRPr sz="3200" b="0">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hasCustomPrompt="1"/>
          </p:nvPr>
        </p:nvSpPr>
        <p:spPr>
          <a:xfrm flipH="1">
            <a:off x="5028924" y="1202055"/>
            <a:ext cx="5762221" cy="4206240"/>
          </a:xfrm>
          <a:solidFill>
            <a:schemeClr val="bg1">
              <a:lumMod val="95000"/>
            </a:schemeClr>
          </a:solidFill>
        </p:spPr>
        <p:txBody>
          <a:bodyPr tIns="914400" rtlCol="1">
            <a:normAutofit/>
          </a:bodyPr>
          <a:lstStyle>
            <a:lvl1pPr marL="0" indent="0" algn="ctr" rtl="1">
              <a:spcBef>
                <a:spcPts val="0"/>
              </a:spcBef>
              <a:buNone/>
              <a:defRPr sz="2400">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a:t>לחץ על הסמל כדי להוסיף תמונה</a:t>
            </a:r>
            <a:endParaRPr lang="he-IL" dirty="0"/>
          </a:p>
        </p:txBody>
      </p:sp>
      <p:sp>
        <p:nvSpPr>
          <p:cNvPr id="4" name="מציין מיקום טקסט 3"/>
          <p:cNvSpPr>
            <a:spLocks noGrp="1"/>
          </p:cNvSpPr>
          <p:nvPr>
            <p:ph type="body" sz="half" idx="2" hasCustomPrompt="1"/>
          </p:nvPr>
        </p:nvSpPr>
        <p:spPr>
          <a:xfrm flipH="1">
            <a:off x="1141708" y="3536830"/>
            <a:ext cx="3125014" cy="1797171"/>
          </a:xfrm>
        </p:spPr>
        <p:txBody>
          <a:bodyPr rtlCol="1">
            <a:normAutofit/>
          </a:bodyPr>
          <a:lstStyle>
            <a:lvl1pPr marL="0" indent="0" algn="r" rtl="1">
              <a:spcBef>
                <a:spcPts val="800"/>
              </a:spcBef>
              <a:buNone/>
              <a:defRPr sz="1600">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endParaRPr lang="he-IL" dirty="0"/>
          </a:p>
        </p:txBody>
      </p:sp>
      <p:sp>
        <p:nvSpPr>
          <p:cNvPr id="6" name="מציין מיקום של כותרת תחתונה 5"/>
          <p:cNvSpPr>
            <a:spLocks noGrp="1"/>
          </p:cNvSpPr>
          <p:nvPr>
            <p:ph type="ftr" sz="quarter" idx="11"/>
          </p:nvPr>
        </p:nvSpPr>
        <p:spPr>
          <a:xfrm flipH="1">
            <a:off x="4620386" y="6516865"/>
            <a:ext cx="6063724" cy="2286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5" name="מציין מיקום של תאריך 4"/>
          <p:cNvSpPr>
            <a:spLocks noGrp="1"/>
          </p:cNvSpPr>
          <p:nvPr>
            <p:ph type="dt" sz="half" idx="10"/>
          </p:nvPr>
        </p:nvSpPr>
        <p:spPr>
          <a:xfrm flipH="1">
            <a:off x="2867587" y="6516865"/>
            <a:ext cx="1327968"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3322F34F-7D83-4594-A2A5-CA766E9B5EF0}" type="datetime1">
              <a:rPr lang="he-IL" smtClean="0"/>
              <a:pPr/>
              <a:t>ב'/שבט/תשפ"ו</a:t>
            </a:fld>
            <a:endParaRPr lang="he-IL" dirty="0"/>
          </a:p>
        </p:txBody>
      </p:sp>
      <p:sp>
        <p:nvSpPr>
          <p:cNvPr id="7" name="מציין מיקום של מספר שקופית 6"/>
          <p:cNvSpPr>
            <a:spLocks noGrp="1"/>
          </p:cNvSpPr>
          <p:nvPr>
            <p:ph type="sldNum" sz="quarter" idx="12"/>
          </p:nvPr>
        </p:nvSpPr>
        <p:spPr>
          <a:xfrm flipH="1">
            <a:off x="1522809" y="6516865"/>
            <a:ext cx="936563" cy="228600"/>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171893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גרפיקה תחתונה"/>
          <p:cNvGrpSpPr/>
          <p:nvPr/>
        </p:nvGrpSpPr>
        <p:grpSpPr>
          <a:xfrm flipH="1">
            <a:off x="-1406" y="6309360"/>
            <a:ext cx="12193406" cy="548640"/>
            <a:chOff x="0" y="6309360"/>
            <a:chExt cx="12190231" cy="548640"/>
          </a:xfrm>
        </p:grpSpPr>
        <p:sp>
          <p:nvSpPr>
            <p:cNvPr id="7" name="מלבן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8" name="מלבן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9" name="מלבן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grpSp>
      <p:grpSp>
        <p:nvGrpSpPr>
          <p:cNvPr id="10" name="גרפיקה עליונה"/>
          <p:cNvGrpSpPr/>
          <p:nvPr/>
        </p:nvGrpSpPr>
        <p:grpSpPr>
          <a:xfrm flipH="1">
            <a:off x="-1406" y="0"/>
            <a:ext cx="12192127" cy="320040"/>
            <a:chOff x="1279" y="0"/>
            <a:chExt cx="12188952" cy="320040"/>
          </a:xfrm>
        </p:grpSpPr>
        <p:sp>
          <p:nvSpPr>
            <p:cNvPr id="11" name="מלבן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12" name="מלבן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sp>
          <p:nvSpPr>
            <p:cNvPr id="13" name="מלבן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dirty="0">
                <a:latin typeface="Tahoma" panose="020B0604030504040204" pitchFamily="34" charset="0"/>
                <a:cs typeface="Tahoma" panose="020B0604030504040204" pitchFamily="34" charset="0"/>
                <a:sym typeface="Tahoma" panose="020B0604030504040204" pitchFamily="34" charset="0"/>
              </a:endParaRPr>
            </a:p>
          </p:txBody>
        </p:sp>
      </p:grpSp>
      <p:sp>
        <p:nvSpPr>
          <p:cNvPr id="2" name="מציין מיקום של כותרת 1"/>
          <p:cNvSpPr>
            <a:spLocks noGrp="1"/>
          </p:cNvSpPr>
          <p:nvPr>
            <p:ph type="title"/>
          </p:nvPr>
        </p:nvSpPr>
        <p:spPr>
          <a:xfrm flipH="1">
            <a:off x="1522807" y="609600"/>
            <a:ext cx="9145920" cy="1066800"/>
          </a:xfrm>
          <a:prstGeom prst="rect">
            <a:avLst/>
          </a:prstGeom>
        </p:spPr>
        <p:txBody>
          <a:bodyPr vert="horz" lIns="91440" tIns="45720" rIns="91440" bIns="45720" rtlCol="1" anchor="b">
            <a:normAutofit/>
          </a:body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flipH="1">
            <a:off x="1522807" y="1905001"/>
            <a:ext cx="9145920" cy="3697465"/>
          </a:xfrm>
          <a:prstGeom prst="rect">
            <a:avLst/>
          </a:prstGeom>
        </p:spPr>
        <p:txBody>
          <a:bodyPr vert="horz" lIns="91440" tIns="45720" rIns="91440" bIns="45720" rtlCol="1">
            <a:normAutofit/>
          </a:body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3"/>
          </p:nvPr>
        </p:nvSpPr>
        <p:spPr bwMode="auto">
          <a:xfrm flipH="1">
            <a:off x="4620386" y="6516865"/>
            <a:ext cx="6063724" cy="228600"/>
          </a:xfrm>
          <a:prstGeom prst="rect">
            <a:avLst/>
          </a:prstGeom>
        </p:spPr>
        <p:txBody>
          <a:bodyPr vert="horz" lIns="91440" tIns="45720" rIns="91440" bIns="45720" rtlCol="1" anchor="ctr"/>
          <a:lstStyle>
            <a:lvl1pPr algn="r" rtl="1">
              <a:defRPr sz="1100" cap="all" baseline="0">
                <a:solidFill>
                  <a:schemeClr val="bg1"/>
                </a:solidFill>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2"/>
          </p:nvPr>
        </p:nvSpPr>
        <p:spPr bwMode="auto">
          <a:xfrm flipH="1">
            <a:off x="2867587" y="6516865"/>
            <a:ext cx="1327968" cy="228600"/>
          </a:xfrm>
          <a:prstGeom prst="rect">
            <a:avLst/>
          </a:prstGeom>
        </p:spPr>
        <p:txBody>
          <a:bodyPr vert="horz" lIns="91440" tIns="45720" rIns="91440" bIns="45720" rtlCol="1" anchor="ctr"/>
          <a:lstStyle>
            <a:lvl1pPr algn="l" rtl="1">
              <a:defRPr sz="1100">
                <a:solidFill>
                  <a:schemeClr val="bg1"/>
                </a:solidFill>
                <a:latin typeface="Tahoma" panose="020B0604030504040204" pitchFamily="34" charset="0"/>
                <a:cs typeface="Tahoma" panose="020B0604030504040204" pitchFamily="34" charset="0"/>
                <a:sym typeface="Tahoma" panose="020B0604030504040204" pitchFamily="34" charset="0"/>
              </a:defRPr>
            </a:lvl1pPr>
          </a:lstStyle>
          <a:p>
            <a:fld id="{33ECF6C8-DFCA-4DC0-8CF2-49D38F37C6A4}" type="datetime1">
              <a:rPr lang="he-IL" smtClean="0"/>
              <a:pPr/>
              <a:t>ב'/שבט/תשפ"ו</a:t>
            </a:fld>
            <a:endParaRPr lang="he-IL" dirty="0"/>
          </a:p>
        </p:txBody>
      </p:sp>
      <p:sp>
        <p:nvSpPr>
          <p:cNvPr id="6" name="מציין מיקום של מספר שקופית 5"/>
          <p:cNvSpPr>
            <a:spLocks noGrp="1"/>
          </p:cNvSpPr>
          <p:nvPr>
            <p:ph type="sldNum" sz="quarter" idx="4"/>
          </p:nvPr>
        </p:nvSpPr>
        <p:spPr bwMode="auto">
          <a:xfrm flipH="1">
            <a:off x="1522809" y="6516865"/>
            <a:ext cx="936563" cy="228600"/>
          </a:xfrm>
          <a:prstGeom prst="rect">
            <a:avLst/>
          </a:prstGeom>
        </p:spPr>
        <p:txBody>
          <a:bodyPr vert="horz" lIns="91440" tIns="45720" rIns="91440" bIns="45720" rtlCol="1" anchor="ctr"/>
          <a:lstStyle>
            <a:lvl1pPr algn="l" rtl="1">
              <a:defRPr sz="1100">
                <a:solidFill>
                  <a:schemeClr val="bg1"/>
                </a:solidFill>
                <a:latin typeface="Tahoma" panose="020B0604030504040204" pitchFamily="34" charset="0"/>
                <a:cs typeface="Tahoma" panose="020B0604030504040204" pitchFamily="34" charset="0"/>
                <a:sym typeface="Tahoma" panose="020B0604030504040204" pitchFamily="34" charset="0"/>
              </a:defRPr>
            </a:lvl1pPr>
          </a:lstStyle>
          <a:p>
            <a:fld id="{DF28FB93-0A08-4E7D-8E63-9EFA29F1E093}" type="slidenum">
              <a:rPr lang="he-IL" smtClean="0"/>
              <a:pPr/>
              <a:t>‹#›</a:t>
            </a:fld>
            <a:endParaRPr lang="he-IL" dirty="0"/>
          </a:p>
        </p:txBody>
      </p:sp>
    </p:spTree>
    <p:extLst>
      <p:ext uri="{BB962C8B-B14F-4D97-AF65-F5344CB8AC3E}">
        <p14:creationId xmlns:p14="http://schemas.microsoft.com/office/powerpoint/2010/main" val="28883194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200" kern="1200">
          <a:solidFill>
            <a:schemeClr val="accent1">
              <a:lumMod val="50000"/>
            </a:schemeClr>
          </a:solidFill>
          <a:latin typeface="Tahoma" panose="020B0604030504040204" pitchFamily="34" charset="0"/>
          <a:ea typeface="+mj-ea"/>
          <a:cs typeface="Tahoma" panose="020B0604030504040204" pitchFamily="34" charset="0"/>
          <a:sym typeface="Tahoma" panose="020B0604030504040204" pitchFamily="34" charset="0"/>
        </a:defRPr>
      </a:lvl1pPr>
    </p:titleStyle>
    <p:bodyStyle>
      <a:lvl1pPr marL="274320" indent="-274320" algn="r" defTabSz="914400" rtl="1"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1pPr>
      <a:lvl2pPr marL="548640" indent="-228600" algn="r" defTabSz="914400" rtl="1"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2pPr>
      <a:lvl3pPr marL="822960" indent="-228600" algn="r" defTabSz="914400" rtl="1"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3pPr>
      <a:lvl4pPr marL="1097280" indent="-228600" algn="r" defTabSz="914400" rtl="1"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4pPr>
      <a:lvl5pPr marL="1325880" indent="-228600" algn="r" defTabSz="914400" rtl="1"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5pPr>
      <a:lvl6pPr marL="1554480" indent="-228600" algn="r" defTabSz="914400" rtl="1"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r" defTabSz="914400" rtl="1"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r" defTabSz="914400" rtl="1"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r" defTabSz="914400" rtl="1"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0_5AMkltsWo?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weareteachers.com/egg-drop-idea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WFdU5TEbDGE?start=3&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BFB1-1D54-1EEE-1D2F-41350B7D3CC4}"/>
              </a:ext>
            </a:extLst>
          </p:cNvPr>
          <p:cNvSpPr>
            <a:spLocks noGrp="1"/>
          </p:cNvSpPr>
          <p:nvPr>
            <p:ph type="title"/>
          </p:nvPr>
        </p:nvSpPr>
        <p:spPr>
          <a:xfrm flipH="1">
            <a:off x="1228895" y="-7209"/>
            <a:ext cx="9733744" cy="1262743"/>
          </a:xfrm>
        </p:spPr>
        <p:txBody>
          <a:bodyPr>
            <a:normAutofit/>
          </a:bodyPr>
          <a:lstStyle/>
          <a:p>
            <a:r>
              <a:rPr lang="he-IL" sz="4000" b="1" dirty="0"/>
              <a:t>הנחתת מטענים שבירים על המאדים</a:t>
            </a:r>
            <a:endParaRPr lang="en-US" sz="4000" b="1" dirty="0"/>
          </a:p>
        </p:txBody>
      </p:sp>
      <p:pic>
        <p:nvPicPr>
          <p:cNvPr id="6" name="Content Placeholder 5">
            <a:extLst>
              <a:ext uri="{FF2B5EF4-FFF2-40B4-BE49-F238E27FC236}">
                <a16:creationId xmlns:a16="http://schemas.microsoft.com/office/drawing/2014/main" id="{94C325A5-ADA9-C8EA-A774-6D91EBBAAE8D}"/>
              </a:ext>
            </a:extLst>
          </p:cNvPr>
          <p:cNvPicPr>
            <a:picLocks noGrp="1" noChangeAspect="1"/>
          </p:cNvPicPr>
          <p:nvPr>
            <p:ph idx="1"/>
          </p:nvPr>
        </p:nvPicPr>
        <p:blipFill>
          <a:blip r:embed="rId2"/>
          <a:stretch>
            <a:fillRect/>
          </a:stretch>
        </p:blipFill>
        <p:spPr>
          <a:xfrm flipH="1">
            <a:off x="2233062" y="1074321"/>
            <a:ext cx="9733744" cy="4866872"/>
          </a:xfrm>
          <a:prstGeom prst="rect">
            <a:avLst/>
          </a:prstGeom>
        </p:spPr>
      </p:pic>
      <p:pic>
        <p:nvPicPr>
          <p:cNvPr id="7" name="Picture 6">
            <a:extLst>
              <a:ext uri="{FF2B5EF4-FFF2-40B4-BE49-F238E27FC236}">
                <a16:creationId xmlns:a16="http://schemas.microsoft.com/office/drawing/2014/main" id="{C7A12A11-BA01-E92B-FA48-618CEE3AC460}"/>
              </a:ext>
            </a:extLst>
          </p:cNvPr>
          <p:cNvPicPr>
            <a:picLocks noChangeAspect="1"/>
          </p:cNvPicPr>
          <p:nvPr/>
        </p:nvPicPr>
        <p:blipFill>
          <a:blip r:embed="rId3"/>
          <a:stretch>
            <a:fillRect/>
          </a:stretch>
        </p:blipFill>
        <p:spPr>
          <a:xfrm>
            <a:off x="352411" y="5709525"/>
            <a:ext cx="4499238" cy="463336"/>
          </a:xfrm>
          <a:prstGeom prst="rect">
            <a:avLst/>
          </a:prstGeom>
        </p:spPr>
      </p:pic>
      <p:sp>
        <p:nvSpPr>
          <p:cNvPr id="3" name="TextBox 2">
            <a:extLst>
              <a:ext uri="{FF2B5EF4-FFF2-40B4-BE49-F238E27FC236}">
                <a16:creationId xmlns:a16="http://schemas.microsoft.com/office/drawing/2014/main" id="{EC296430-D0E1-0D77-56E4-97DEC9E5CD57}"/>
              </a:ext>
            </a:extLst>
          </p:cNvPr>
          <p:cNvSpPr txBox="1"/>
          <p:nvPr/>
        </p:nvSpPr>
        <p:spPr>
          <a:xfrm>
            <a:off x="683394" y="2048469"/>
            <a:ext cx="3339966" cy="2123658"/>
          </a:xfrm>
          <a:prstGeom prst="rect">
            <a:avLst/>
          </a:prstGeom>
          <a:noFill/>
          <a:ln>
            <a:solidFill>
              <a:schemeClr val="accent1">
                <a:lumMod val="20000"/>
                <a:lumOff val="80000"/>
              </a:schemeClr>
            </a:solidFill>
          </a:ln>
        </p:spPr>
        <p:txBody>
          <a:bodyPr wrap="square" rtlCol="0" anchor="ctr" anchorCtr="1">
            <a:spAutoFit/>
          </a:bodyPr>
          <a:lstStyle/>
          <a:p>
            <a:pPr algn="r"/>
            <a:r>
              <a:rPr lang="he-IL" sz="6600" b="1" dirty="0">
                <a:solidFill>
                  <a:schemeClr val="accent1">
                    <a:lumMod val="50000"/>
                  </a:schemeClr>
                </a:solidFill>
                <a:latin typeface="Tahoma" panose="020B0604030504040204" pitchFamily="34" charset="0"/>
                <a:ea typeface="+mj-ea"/>
                <a:cs typeface="Tahoma" panose="020B0604030504040204" pitchFamily="34" charset="0"/>
                <a:sym typeface="Tahoma" panose="020B0604030504040204" pitchFamily="34" charset="0"/>
              </a:rPr>
              <a:t>משימת</a:t>
            </a:r>
          </a:p>
          <a:p>
            <a:pPr algn="r"/>
            <a:r>
              <a:rPr kumimoji="0" lang="en-US" sz="6600" b="1" i="0" u="none" strike="noStrike" kern="1200" cap="none" spc="0" normalizeH="0" baseline="0" noProof="0" dirty="0">
                <a:ln>
                  <a:noFill/>
                </a:ln>
                <a:solidFill>
                  <a:srgbClr val="94B6D2">
                    <a:lumMod val="50000"/>
                  </a:srgbClr>
                </a:solidFill>
                <a:effectLst/>
                <a:uLnTx/>
                <a:uFillTx/>
                <a:latin typeface="Tahoma" panose="020B0604030504040204" pitchFamily="34" charset="0"/>
                <a:ea typeface="+mn-ea"/>
                <a:cs typeface="Tahoma" panose="020B0604030504040204" pitchFamily="34" charset="0"/>
                <a:sym typeface="Tahoma" panose="020B0604030504040204" pitchFamily="34" charset="0"/>
              </a:rPr>
              <a:t>STEM</a:t>
            </a:r>
            <a:endParaRPr lang="en-US" sz="6600" b="1" dirty="0">
              <a:solidFill>
                <a:schemeClr val="accent1">
                  <a:lumMod val="50000"/>
                </a:schemeClr>
              </a:solidFill>
              <a:latin typeface="Tahoma" panose="020B0604030504040204" pitchFamily="34" charset="0"/>
              <a:ea typeface="+mj-ea"/>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28917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4F72-8393-DC05-0D6F-DBE6008B62AA}"/>
              </a:ext>
            </a:extLst>
          </p:cNvPr>
          <p:cNvSpPr>
            <a:spLocks noGrp="1"/>
          </p:cNvSpPr>
          <p:nvPr>
            <p:ph type="title"/>
          </p:nvPr>
        </p:nvSpPr>
        <p:spPr/>
        <p:txBody>
          <a:bodyPr/>
          <a:lstStyle/>
          <a:p>
            <a:r>
              <a:rPr lang="en-US" b="1" i="0" dirty="0">
                <a:solidFill>
                  <a:srgbClr val="0F0F0F"/>
                </a:solidFill>
                <a:effectLst/>
                <a:highlight>
                  <a:srgbClr val="FFFFFF"/>
                </a:highlight>
                <a:latin typeface="Roboto" panose="02000000000000000000" pitchFamily="2" charset="0"/>
              </a:rPr>
              <a:t>Egg-Drop Helicopter | Science Olympiad     </a:t>
            </a:r>
            <a:br>
              <a:rPr lang="en-US" b="1" i="0" dirty="0">
                <a:solidFill>
                  <a:srgbClr val="0F0F0F"/>
                </a:solidFill>
                <a:effectLst/>
                <a:highlight>
                  <a:srgbClr val="FFFFFF"/>
                </a:highlight>
                <a:latin typeface="Roboto" panose="02000000000000000000" pitchFamily="2" charset="0"/>
              </a:rPr>
            </a:br>
            <a:endParaRPr lang="en-US" dirty="0"/>
          </a:p>
        </p:txBody>
      </p:sp>
      <p:pic>
        <p:nvPicPr>
          <p:cNvPr id="4" name="Online Media 3" title="Egg-Drop Helicopter | Science Olympiad | The Friday Zone | WTIU | PBS">
            <a:hlinkClick r:id="" action="ppaction://media"/>
            <a:extLst>
              <a:ext uri="{FF2B5EF4-FFF2-40B4-BE49-F238E27FC236}">
                <a16:creationId xmlns:a16="http://schemas.microsoft.com/office/drawing/2014/main" id="{8B30075A-522F-D8BB-43D2-946F9BB9E76A}"/>
              </a:ext>
            </a:extLst>
          </p:cNvPr>
          <p:cNvPicPr>
            <a:picLocks noGrp="1" noRot="1" noChangeAspect="1"/>
          </p:cNvPicPr>
          <p:nvPr>
            <p:ph idx="1"/>
            <a:videoFile r:link="rId1"/>
          </p:nvPr>
        </p:nvPicPr>
        <p:blipFill>
          <a:blip r:embed="rId3"/>
          <a:stretch>
            <a:fillRect/>
          </a:stretch>
        </p:blipFill>
        <p:spPr>
          <a:xfrm>
            <a:off x="2002971" y="1445037"/>
            <a:ext cx="8177349" cy="4620341"/>
          </a:xfrm>
          <a:prstGeom prst="rect">
            <a:avLst/>
          </a:prstGeom>
        </p:spPr>
      </p:pic>
    </p:spTree>
    <p:extLst>
      <p:ext uri="{BB962C8B-B14F-4D97-AF65-F5344CB8AC3E}">
        <p14:creationId xmlns:p14="http://schemas.microsoft.com/office/powerpoint/2010/main" val="157409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AF68-7046-25CF-8FCC-2C1E7E42B87B}"/>
              </a:ext>
            </a:extLst>
          </p:cNvPr>
          <p:cNvSpPr>
            <a:spLocks noGrp="1"/>
          </p:cNvSpPr>
          <p:nvPr>
            <p:ph type="title"/>
          </p:nvPr>
        </p:nvSpPr>
        <p:spPr>
          <a:xfrm flipH="1">
            <a:off x="1376412" y="606392"/>
            <a:ext cx="10193153" cy="1070008"/>
          </a:xfrm>
        </p:spPr>
        <p:txBody>
          <a:bodyPr>
            <a:noAutofit/>
          </a:bodyPr>
          <a:lstStyle/>
          <a:p>
            <a:r>
              <a:rPr lang="he-IL" sz="4000" b="1" dirty="0"/>
              <a:t>משימה:</a:t>
            </a:r>
            <a:r>
              <a:rPr lang="en-US" sz="4000" b="1" dirty="0"/>
              <a:t>  </a:t>
            </a:r>
          </a:p>
        </p:txBody>
      </p:sp>
      <p:sp>
        <p:nvSpPr>
          <p:cNvPr id="3" name="Content Placeholder 2">
            <a:extLst>
              <a:ext uri="{FF2B5EF4-FFF2-40B4-BE49-F238E27FC236}">
                <a16:creationId xmlns:a16="http://schemas.microsoft.com/office/drawing/2014/main" id="{8FEBDEA3-AD4E-F28B-E7CF-C2C081D902A8}"/>
              </a:ext>
            </a:extLst>
          </p:cNvPr>
          <p:cNvSpPr>
            <a:spLocks noGrp="1"/>
          </p:cNvSpPr>
          <p:nvPr>
            <p:ph idx="1"/>
          </p:nvPr>
        </p:nvSpPr>
        <p:spPr/>
        <p:txBody>
          <a:bodyPr>
            <a:normAutofit fontScale="92500" lnSpcReduction="10000"/>
          </a:bodyPr>
          <a:lstStyle/>
          <a:p>
            <a:pPr marL="0" marR="0" lvl="0" indent="0" algn="r" defTabSz="914400" rtl="1" eaLnBrk="1" fontAlgn="auto" latinLnBrk="0" hangingPunct="1">
              <a:lnSpc>
                <a:spcPct val="100000"/>
              </a:lnSpc>
              <a:spcBef>
                <a:spcPct val="20000"/>
              </a:spcBef>
              <a:spcAft>
                <a:spcPts val="0"/>
              </a:spcAft>
              <a:buClrTx/>
              <a:buSzTx/>
              <a:buFont typeface="Wingdings 3" charset="2"/>
              <a:buNone/>
              <a:tabLst/>
              <a:defRPr/>
            </a:pPr>
            <a:r>
              <a:rPr kumimoji="0" lang="he-IL"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אתם מהנדסי חלל במשימה:</a:t>
            </a:r>
          </a:p>
          <a:p>
            <a:pPr marL="0" marR="0" lvl="0" indent="0" algn="r" defTabSz="914400" rtl="1" eaLnBrk="1" fontAlgn="auto" latinLnBrk="0" hangingPunct="1">
              <a:lnSpc>
                <a:spcPct val="100000"/>
              </a:lnSpc>
              <a:spcBef>
                <a:spcPct val="20000"/>
              </a:spcBef>
              <a:spcAft>
                <a:spcPts val="0"/>
              </a:spcAft>
              <a:buClrTx/>
              <a:buSzTx/>
              <a:buFont typeface="Wingdings 3" charset="2"/>
              <a:buNone/>
              <a:tabLst/>
              <a:defRPr/>
            </a:pPr>
            <a:r>
              <a:rPr kumimoji="0" lang="he-IL"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עליכם לתכנן מתקן </a:t>
            </a:r>
            <a:r>
              <a:rPr kumimoji="0" lang="he-IL" sz="32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להנח</a:t>
            </a:r>
            <a:r>
              <a:rPr lang="he-IL" sz="3200" dirty="0">
                <a:solidFill>
                  <a:prstClr val="black"/>
                </a:solidFill>
                <a:latin typeface="Calibri"/>
                <a:cs typeface="Arial" panose="020B0604020202020204" pitchFamily="34" charset="0"/>
              </a:rPr>
              <a:t>תת</a:t>
            </a:r>
            <a:r>
              <a:rPr kumimoji="0" lang="he-IL"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'מטען שביר' (הביצה) מגובה רב בלי שיישבר. בדיוק כמו בנחיתה על מאדים, עליכם למצוא דרך להאט את הנפילה, להגן על המטען ולוודא שהוא מגיע לקרקע בשלמות</a:t>
            </a:r>
            <a:r>
              <a:rPr lang="he-IL" sz="3200" dirty="0">
                <a:solidFill>
                  <a:prstClr val="black"/>
                </a:solidFill>
                <a:latin typeface="Calibri"/>
                <a:cs typeface="Arial" panose="020B0604020202020204" pitchFamily="34" charset="0"/>
              </a:rPr>
              <a:t>ו</a:t>
            </a:r>
            <a:r>
              <a:rPr kumimoji="0" lang="he-IL"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0" marR="0" lvl="0" indent="0" algn="r" defTabSz="914400" rtl="1" eaLnBrk="1" fontAlgn="auto" latinLnBrk="0" hangingPunct="1">
              <a:lnSpc>
                <a:spcPct val="100000"/>
              </a:lnSpc>
              <a:spcBef>
                <a:spcPct val="20000"/>
              </a:spcBef>
              <a:spcAft>
                <a:spcPts val="0"/>
              </a:spcAft>
              <a:buClrTx/>
              <a:buSzTx/>
              <a:buFont typeface="Wingdings 3" charset="2"/>
              <a:buNone/>
              <a:tabLst/>
              <a:defRPr/>
            </a:pPr>
            <a:r>
              <a:rPr lang="he-IL" sz="3200" b="1" dirty="0">
                <a:solidFill>
                  <a:srgbClr val="FF0000"/>
                </a:solidFill>
                <a:latin typeface="Calibri"/>
                <a:cs typeface="Arial" panose="020B0604020202020204" pitchFamily="34" charset="0"/>
              </a:rPr>
              <a:t>הקבוצה שהביצה שלה תנחת בשלמות – זוכה במקום הראשון. קבוצות אחרות יקבלו ניקוד על יצירתיות, תכנון חכם ועמידה בכללי האתגר.</a:t>
            </a:r>
          </a:p>
          <a:p>
            <a:pPr marL="0" marR="0" lvl="0" indent="0" algn="r" defTabSz="914400" rtl="1" eaLnBrk="1" fontAlgn="auto" latinLnBrk="0" hangingPunct="1">
              <a:lnSpc>
                <a:spcPct val="100000"/>
              </a:lnSpc>
              <a:spcBef>
                <a:spcPct val="20000"/>
              </a:spcBef>
              <a:spcAft>
                <a:spcPts val="0"/>
              </a:spcAft>
              <a:buClrTx/>
              <a:buSzTx/>
              <a:buFont typeface="Wingdings 3" charset="2"/>
              <a:buNone/>
              <a:tabLst/>
              <a:defRPr/>
            </a:pPr>
            <a:endParaRPr lang="en-US" dirty="0"/>
          </a:p>
        </p:txBody>
      </p:sp>
      <p:pic>
        <p:nvPicPr>
          <p:cNvPr id="6" name="Picture 5">
            <a:extLst>
              <a:ext uri="{FF2B5EF4-FFF2-40B4-BE49-F238E27FC236}">
                <a16:creationId xmlns:a16="http://schemas.microsoft.com/office/drawing/2014/main" id="{900CDA22-41DC-8D0F-E92E-244B88806947}"/>
              </a:ext>
            </a:extLst>
          </p:cNvPr>
          <p:cNvPicPr>
            <a:picLocks noChangeAspect="1"/>
          </p:cNvPicPr>
          <p:nvPr/>
        </p:nvPicPr>
        <p:blipFill>
          <a:blip r:embed="rId2"/>
          <a:stretch>
            <a:fillRect/>
          </a:stretch>
        </p:blipFill>
        <p:spPr>
          <a:xfrm>
            <a:off x="352411" y="502259"/>
            <a:ext cx="4499238" cy="463336"/>
          </a:xfrm>
          <a:prstGeom prst="rect">
            <a:avLst/>
          </a:prstGeom>
        </p:spPr>
      </p:pic>
    </p:spTree>
    <p:extLst>
      <p:ext uri="{BB962C8B-B14F-4D97-AF65-F5344CB8AC3E}">
        <p14:creationId xmlns:p14="http://schemas.microsoft.com/office/powerpoint/2010/main" val="273443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C0AC-E319-7840-2629-E7CB7C505C04}"/>
              </a:ext>
            </a:extLst>
          </p:cNvPr>
          <p:cNvSpPr>
            <a:spLocks noGrp="1"/>
          </p:cNvSpPr>
          <p:nvPr>
            <p:ph type="title"/>
          </p:nvPr>
        </p:nvSpPr>
        <p:spPr/>
        <p:txBody>
          <a:bodyPr/>
          <a:lstStyle/>
          <a:p>
            <a:r>
              <a:rPr lang="he-IL" b="1" dirty="0"/>
              <a:t>הנחתת מטענים שבירים על מאדים </a:t>
            </a:r>
            <a:endParaRPr lang="en-US" b="1" dirty="0"/>
          </a:p>
        </p:txBody>
      </p:sp>
      <p:sp>
        <p:nvSpPr>
          <p:cNvPr id="3" name="Content Placeholder 2">
            <a:extLst>
              <a:ext uri="{FF2B5EF4-FFF2-40B4-BE49-F238E27FC236}">
                <a16:creationId xmlns:a16="http://schemas.microsoft.com/office/drawing/2014/main" id="{2D5D1EDC-A902-4098-0A20-5900F5C145E7}"/>
              </a:ext>
            </a:extLst>
          </p:cNvPr>
          <p:cNvSpPr>
            <a:spLocks noGrp="1"/>
          </p:cNvSpPr>
          <p:nvPr>
            <p:ph idx="1"/>
          </p:nvPr>
        </p:nvSpPr>
        <p:spPr/>
        <p:txBody>
          <a:bodyPr/>
          <a:lstStyle/>
          <a:p>
            <a:pPr marL="0" indent="0">
              <a:buNone/>
            </a:pPr>
            <a:r>
              <a:rPr lang="he-IL" dirty="0">
                <a:latin typeface="Arial" panose="020B0604020202020204" pitchFamily="34" charset="0"/>
                <a:cs typeface="Arial" panose="020B0604020202020204" pitchFamily="34" charset="0"/>
              </a:rPr>
              <a:t>הנחתת מטענים שבירים על מאדים היא אתגר הנדסי מורכב במיוחד. האטמוספרה הדלילה של הכוכב מקשה על בלימה יעילה, ולכן יש צורך בשילוב של מיגון פיזי, מערכות בלימה מתקדמות ודיוק גבוה בניווט. לרוב משתמשים במעטפות בולמות זעזועים, כריות אוויר מרובדות או מנגנוני ריחוף מבוקרי-דחף כדי להבטיח נחיתה רכה ככל האפשר. </a:t>
            </a:r>
          </a:p>
          <a:p>
            <a:pPr marL="0" indent="0">
              <a:buNone/>
            </a:pPr>
            <a:r>
              <a:rPr lang="he-IL" dirty="0">
                <a:latin typeface="Arial" panose="020B0604020202020204" pitchFamily="34" charset="0"/>
                <a:cs typeface="Arial" panose="020B0604020202020204" pitchFamily="34" charset="0"/>
              </a:rPr>
              <a:t>בנוסף, יש לתכנן את המטען כך שיוכל לעמוד בשינויים חדים בטמפרטורה וברעידות במהלך הכניסה לאטמוספרה. כל אלה הופכים כל נחיתה של ציוד שביר על מאדים למבצע מדויק הדורש תכנון קפדני וחדשנות מתמדת.</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C22F0C0-71CC-B4E6-2BC6-D395A9DFA417}"/>
              </a:ext>
            </a:extLst>
          </p:cNvPr>
          <p:cNvPicPr>
            <a:picLocks noChangeAspect="1"/>
          </p:cNvPicPr>
          <p:nvPr/>
        </p:nvPicPr>
        <p:blipFill>
          <a:blip r:embed="rId2"/>
          <a:stretch>
            <a:fillRect/>
          </a:stretch>
        </p:blipFill>
        <p:spPr>
          <a:xfrm>
            <a:off x="121404" y="380999"/>
            <a:ext cx="4499238" cy="463336"/>
          </a:xfrm>
          <a:prstGeom prst="rect">
            <a:avLst/>
          </a:prstGeom>
        </p:spPr>
      </p:pic>
    </p:spTree>
    <p:extLst>
      <p:ext uri="{BB962C8B-B14F-4D97-AF65-F5344CB8AC3E}">
        <p14:creationId xmlns:p14="http://schemas.microsoft.com/office/powerpoint/2010/main" val="5895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903C-E11E-5759-DC0C-2B0C6BF03B30}"/>
              </a:ext>
            </a:extLst>
          </p:cNvPr>
          <p:cNvSpPr>
            <a:spLocks noGrp="1"/>
          </p:cNvSpPr>
          <p:nvPr>
            <p:ph type="title"/>
          </p:nvPr>
        </p:nvSpPr>
        <p:spPr/>
        <p:txBody>
          <a:bodyPr>
            <a:normAutofit fontScale="90000"/>
          </a:bodyPr>
          <a:lstStyle/>
          <a:p>
            <a:r>
              <a:rPr lang="he-IL" sz="4800" b="1" dirty="0"/>
              <a:t>מה עליכם לעשות?</a:t>
            </a:r>
            <a:br>
              <a:rPr lang="he-IL" sz="4800" b="1" dirty="0"/>
            </a:br>
            <a:endParaRPr lang="en-US" sz="4800" b="1" dirty="0"/>
          </a:p>
        </p:txBody>
      </p:sp>
      <p:sp>
        <p:nvSpPr>
          <p:cNvPr id="3" name="Content Placeholder 2">
            <a:extLst>
              <a:ext uri="{FF2B5EF4-FFF2-40B4-BE49-F238E27FC236}">
                <a16:creationId xmlns:a16="http://schemas.microsoft.com/office/drawing/2014/main" id="{B6793B52-C58C-84E0-51D3-45ED75B74EB3}"/>
              </a:ext>
            </a:extLst>
          </p:cNvPr>
          <p:cNvSpPr>
            <a:spLocks noGrp="1"/>
          </p:cNvSpPr>
          <p:nvPr>
            <p:ph idx="1"/>
          </p:nvPr>
        </p:nvSpPr>
        <p:spPr>
          <a:xfrm flipH="1">
            <a:off x="298382" y="1347537"/>
            <a:ext cx="10481911" cy="5707781"/>
          </a:xfrm>
        </p:spPr>
        <p:txBody>
          <a:bodyPr>
            <a:normAutofit/>
          </a:bodyPr>
          <a:lstStyle/>
          <a:p>
            <a:r>
              <a:rPr lang="he-IL" dirty="0">
                <a:latin typeface="Arial" panose="020B0604020202020204" pitchFamily="34" charset="0"/>
                <a:cs typeface="Arial" panose="020B0604020202020204" pitchFamily="34" charset="0"/>
              </a:rPr>
              <a:t>לעבוד בקבוצות.  </a:t>
            </a:r>
          </a:p>
          <a:p>
            <a:r>
              <a:rPr lang="he-IL" dirty="0">
                <a:latin typeface="Arial" panose="020B0604020202020204" pitchFamily="34" charset="0"/>
                <a:cs typeface="Arial" panose="020B0604020202020204" pitchFamily="34" charset="0"/>
              </a:rPr>
              <a:t>לתכנן מתקן להנחתת ביצה לא מבושלת מגובה של 3 מטרים.</a:t>
            </a:r>
          </a:p>
          <a:p>
            <a:r>
              <a:rPr lang="he-IL" dirty="0">
                <a:latin typeface="Arial" panose="020B0604020202020204" pitchFamily="34" charset="0"/>
                <a:cs typeface="Arial" panose="020B0604020202020204" pitchFamily="34" charset="0"/>
              </a:rPr>
              <a:t>להשתמש בחומרים פשוטים (כמו קשים, נייר, ספוג, בלונים, גומיות, קרטון).  </a:t>
            </a:r>
          </a:p>
          <a:p>
            <a:r>
              <a:rPr lang="he-IL" dirty="0">
                <a:latin typeface="Arial" panose="020B0604020202020204" pitchFamily="34" charset="0"/>
                <a:cs typeface="Arial" panose="020B0604020202020204" pitchFamily="34" charset="0"/>
              </a:rPr>
              <a:t> לחשוב כמו מהנדסי ומהנדסות חלל:</a:t>
            </a:r>
          </a:p>
          <a:p>
            <a:pPr>
              <a:buFont typeface="Wingdings" panose="05000000000000000000" pitchFamily="2" charset="2"/>
              <a:buChar char="ü"/>
            </a:pPr>
            <a:r>
              <a:rPr lang="he-IL" dirty="0">
                <a:latin typeface="Arial" panose="020B0604020202020204" pitchFamily="34" charset="0"/>
                <a:cs typeface="Arial" panose="020B0604020202020204" pitchFamily="34" charset="0"/>
              </a:rPr>
              <a:t> </a:t>
            </a:r>
            <a:r>
              <a:rPr lang="he-IL" dirty="0">
                <a:solidFill>
                  <a:schemeClr val="accent2">
                    <a:lumMod val="50000"/>
                  </a:schemeClr>
                </a:solidFill>
                <a:latin typeface="Arial" panose="020B0604020202020204" pitchFamily="34" charset="0"/>
                <a:cs typeface="Arial" panose="020B0604020202020204" pitchFamily="34" charset="0"/>
              </a:rPr>
              <a:t>איך מאטים את הנפילה של המתקן?</a:t>
            </a:r>
          </a:p>
          <a:p>
            <a:pPr>
              <a:buFont typeface="Wingdings" panose="05000000000000000000" pitchFamily="2" charset="2"/>
              <a:buChar char="ü"/>
            </a:pPr>
            <a:r>
              <a:rPr lang="he-IL" dirty="0">
                <a:solidFill>
                  <a:schemeClr val="accent2">
                    <a:lumMod val="50000"/>
                  </a:schemeClr>
                </a:solidFill>
                <a:latin typeface="Arial" panose="020B0604020202020204" pitchFamily="34" charset="0"/>
                <a:cs typeface="Arial" panose="020B0604020202020204" pitchFamily="34" charset="0"/>
              </a:rPr>
              <a:t> איך מגנים על הביצה מכל הכיוונים?</a:t>
            </a:r>
          </a:p>
          <a:p>
            <a:pPr>
              <a:buFont typeface="Wingdings" panose="05000000000000000000" pitchFamily="2" charset="2"/>
              <a:buChar char="ü"/>
            </a:pPr>
            <a:r>
              <a:rPr lang="he-IL" dirty="0">
                <a:solidFill>
                  <a:schemeClr val="accent2">
                    <a:lumMod val="50000"/>
                  </a:schemeClr>
                </a:solidFill>
                <a:latin typeface="Arial" panose="020B0604020202020204" pitchFamily="34" charset="0"/>
                <a:cs typeface="Arial" panose="020B0604020202020204" pitchFamily="34" charset="0"/>
              </a:rPr>
              <a:t> איך מוודאים שהמתקן יציב ולא מפרק בזמן הנפילה?</a:t>
            </a:r>
          </a:p>
          <a:p>
            <a:pPr>
              <a:buFont typeface="Wingdings" panose="05000000000000000000" pitchFamily="2" charset="2"/>
              <a:buChar char="ü"/>
            </a:pPr>
            <a:r>
              <a:rPr lang="he-IL" dirty="0">
                <a:solidFill>
                  <a:schemeClr val="accent2">
                    <a:lumMod val="50000"/>
                  </a:schemeClr>
                </a:solidFill>
                <a:latin typeface="Arial" panose="020B0604020202020204" pitchFamily="34" charset="0"/>
                <a:cs typeface="Arial" panose="020B0604020202020204" pitchFamily="34" charset="0"/>
              </a:rPr>
              <a:t> איך בוחרים חומרים שיספגו זעזועים בצורה הטובה ביותר?</a:t>
            </a:r>
          </a:p>
          <a:p>
            <a:pPr>
              <a:buFont typeface="Wingdings" panose="05000000000000000000" pitchFamily="2" charset="2"/>
              <a:buChar char="ü"/>
            </a:pPr>
            <a:r>
              <a:rPr lang="he-IL" dirty="0">
                <a:solidFill>
                  <a:schemeClr val="accent2">
                    <a:lumMod val="50000"/>
                  </a:schemeClr>
                </a:solidFill>
                <a:latin typeface="Arial" panose="020B0604020202020204" pitchFamily="34" charset="0"/>
                <a:cs typeface="Arial" panose="020B0604020202020204" pitchFamily="34" charset="0"/>
              </a:rPr>
              <a:t> איך מתכננים מתקן שמגן גם מפני נפילה אנכית וגם מפני פגיעה מהצד?</a:t>
            </a:r>
          </a:p>
          <a:p>
            <a:pPr>
              <a:buFont typeface="Wingdings" panose="05000000000000000000" pitchFamily="2" charset="2"/>
              <a:buChar char="ü"/>
            </a:pPr>
            <a:endParaRPr lang="en-US" dirty="0"/>
          </a:p>
        </p:txBody>
      </p:sp>
      <p:pic>
        <p:nvPicPr>
          <p:cNvPr id="4" name="Picture 3">
            <a:extLst>
              <a:ext uri="{FF2B5EF4-FFF2-40B4-BE49-F238E27FC236}">
                <a16:creationId xmlns:a16="http://schemas.microsoft.com/office/drawing/2014/main" id="{CC76B69A-0646-7AB7-B60D-26286A4F29CA}"/>
              </a:ext>
            </a:extLst>
          </p:cNvPr>
          <p:cNvPicPr>
            <a:picLocks noChangeAspect="1"/>
          </p:cNvPicPr>
          <p:nvPr/>
        </p:nvPicPr>
        <p:blipFill>
          <a:blip r:embed="rId3"/>
          <a:stretch>
            <a:fillRect/>
          </a:stretch>
        </p:blipFill>
        <p:spPr>
          <a:xfrm>
            <a:off x="371661" y="609600"/>
            <a:ext cx="4499238" cy="463336"/>
          </a:xfrm>
          <a:prstGeom prst="rect">
            <a:avLst/>
          </a:prstGeom>
        </p:spPr>
      </p:pic>
    </p:spTree>
    <p:extLst>
      <p:ext uri="{BB962C8B-B14F-4D97-AF65-F5344CB8AC3E}">
        <p14:creationId xmlns:p14="http://schemas.microsoft.com/office/powerpoint/2010/main" val="38785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54AD1-298B-455F-3C80-B813D305E0E3}"/>
              </a:ext>
            </a:extLst>
          </p:cNvPr>
          <p:cNvSpPr>
            <a:spLocks noGrp="1"/>
          </p:cNvSpPr>
          <p:nvPr>
            <p:ph type="title"/>
          </p:nvPr>
        </p:nvSpPr>
        <p:spPr/>
        <p:txBody>
          <a:bodyPr>
            <a:normAutofit fontScale="90000"/>
          </a:bodyPr>
          <a:lstStyle/>
          <a:p>
            <a:r>
              <a:rPr lang="he-IL" sz="4800" b="1" dirty="0"/>
              <a:t>כללי תכנון</a:t>
            </a:r>
            <a:br>
              <a:rPr lang="he-IL" sz="4800" b="1" dirty="0"/>
            </a:br>
            <a:endParaRPr lang="en-US" sz="4800" b="1" dirty="0"/>
          </a:p>
        </p:txBody>
      </p:sp>
      <p:sp>
        <p:nvSpPr>
          <p:cNvPr id="3" name="Content Placeholder 2">
            <a:extLst>
              <a:ext uri="{FF2B5EF4-FFF2-40B4-BE49-F238E27FC236}">
                <a16:creationId xmlns:a16="http://schemas.microsoft.com/office/drawing/2014/main" id="{3FFC4C8F-5A29-8301-D843-04C2191330EC}"/>
              </a:ext>
            </a:extLst>
          </p:cNvPr>
          <p:cNvSpPr>
            <a:spLocks noGrp="1"/>
          </p:cNvSpPr>
          <p:nvPr>
            <p:ph idx="1"/>
          </p:nvPr>
        </p:nvSpPr>
        <p:spPr>
          <a:xfrm flipH="1">
            <a:off x="1522806" y="1463041"/>
            <a:ext cx="9344115" cy="4139426"/>
          </a:xfrm>
        </p:spPr>
        <p:txBody>
          <a:bodyPr/>
          <a:lstStyle/>
          <a:p>
            <a:r>
              <a:rPr lang="he-IL" dirty="0"/>
              <a:t>  </a:t>
            </a:r>
            <a:r>
              <a:rPr lang="he-IL" sz="2800" dirty="0">
                <a:latin typeface="Arial" panose="020B0604020202020204" pitchFamily="34" charset="0"/>
                <a:cs typeface="Arial" panose="020B0604020202020204" pitchFamily="34" charset="0"/>
              </a:rPr>
              <a:t>מותר להשתמש רק בחומרים שסופקו לכם.</a:t>
            </a:r>
          </a:p>
          <a:p>
            <a:r>
              <a:rPr lang="he-IL" sz="2800" dirty="0">
                <a:latin typeface="Arial" panose="020B0604020202020204" pitchFamily="34" charset="0"/>
                <a:cs typeface="Arial" panose="020B0604020202020204" pitchFamily="34" charset="0"/>
              </a:rPr>
              <a:t> המתקן חייב להיות קל, יציב ויעיל.</a:t>
            </a:r>
          </a:p>
          <a:p>
            <a:r>
              <a:rPr lang="he-IL" sz="2800" dirty="0">
                <a:latin typeface="Arial" panose="020B0604020202020204" pitchFamily="34" charset="0"/>
                <a:cs typeface="Arial" panose="020B0604020202020204" pitchFamily="34" charset="0"/>
              </a:rPr>
              <a:t> אין להדביק את הביצה עצמה או לעטוף אותה ישירות בסרט</a:t>
            </a:r>
          </a:p>
          <a:p>
            <a:pPr marL="0" indent="0">
              <a:buNone/>
            </a:pPr>
            <a:r>
              <a:rPr lang="he-IL" sz="2800" dirty="0">
                <a:latin typeface="Arial" panose="020B0604020202020204" pitchFamily="34" charset="0"/>
                <a:cs typeface="Arial" panose="020B0604020202020204" pitchFamily="34" charset="0"/>
              </a:rPr>
              <a:t>    הדבקה.</a:t>
            </a:r>
          </a:p>
          <a:p>
            <a:r>
              <a:rPr lang="he-IL" sz="2800" dirty="0">
                <a:latin typeface="Arial" panose="020B0604020202020204" pitchFamily="34" charset="0"/>
                <a:cs typeface="Arial" panose="020B0604020202020204" pitchFamily="34" charset="0"/>
              </a:rPr>
              <a:t> עליכם לתכנן, לבנות ולבדוק את המתקן לפני הניסוי הסופי.</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0D98086-A253-9568-8349-B9A33B5B3C95}"/>
              </a:ext>
            </a:extLst>
          </p:cNvPr>
          <p:cNvPicPr>
            <a:picLocks noChangeAspect="1"/>
          </p:cNvPicPr>
          <p:nvPr/>
        </p:nvPicPr>
        <p:blipFill>
          <a:blip r:embed="rId2"/>
          <a:stretch>
            <a:fillRect/>
          </a:stretch>
        </p:blipFill>
        <p:spPr>
          <a:xfrm>
            <a:off x="342786" y="612006"/>
            <a:ext cx="4499238" cy="463336"/>
          </a:xfrm>
          <a:prstGeom prst="rect">
            <a:avLst/>
          </a:prstGeom>
        </p:spPr>
      </p:pic>
    </p:spTree>
    <p:extLst>
      <p:ext uri="{BB962C8B-B14F-4D97-AF65-F5344CB8AC3E}">
        <p14:creationId xmlns:p14="http://schemas.microsoft.com/office/powerpoint/2010/main" val="252811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D47C-631B-388B-5DF6-B3E83B6889BD}"/>
              </a:ext>
            </a:extLst>
          </p:cNvPr>
          <p:cNvSpPr>
            <a:spLocks noGrp="1"/>
          </p:cNvSpPr>
          <p:nvPr>
            <p:ph type="title"/>
          </p:nvPr>
        </p:nvSpPr>
        <p:spPr/>
        <p:txBody>
          <a:bodyPr>
            <a:normAutofit fontScale="90000"/>
          </a:bodyPr>
          <a:lstStyle/>
          <a:p>
            <a:r>
              <a:rPr lang="he-IL" sz="4800" b="1" dirty="0"/>
              <a:t>שלבי המשימה</a:t>
            </a:r>
            <a:br>
              <a:rPr lang="he-IL" sz="4800" b="1" dirty="0"/>
            </a:br>
            <a:endParaRPr lang="en-US" sz="4800" b="1" dirty="0"/>
          </a:p>
        </p:txBody>
      </p:sp>
      <p:sp>
        <p:nvSpPr>
          <p:cNvPr id="3" name="Content Placeholder 2">
            <a:extLst>
              <a:ext uri="{FF2B5EF4-FFF2-40B4-BE49-F238E27FC236}">
                <a16:creationId xmlns:a16="http://schemas.microsoft.com/office/drawing/2014/main" id="{ED0CAB6F-BB8C-9673-E03A-A67DF715DB98}"/>
              </a:ext>
            </a:extLst>
          </p:cNvPr>
          <p:cNvSpPr>
            <a:spLocks noGrp="1"/>
          </p:cNvSpPr>
          <p:nvPr>
            <p:ph idx="1"/>
          </p:nvPr>
        </p:nvSpPr>
        <p:spPr>
          <a:xfrm flipH="1">
            <a:off x="1522807" y="1132115"/>
            <a:ext cx="9247862" cy="4470352"/>
          </a:xfrm>
        </p:spPr>
        <p:txBody>
          <a:bodyPr>
            <a:normAutofit/>
          </a:bodyPr>
          <a:lstStyle/>
          <a:p>
            <a:r>
              <a:rPr lang="he-IL" sz="2800" dirty="0">
                <a:latin typeface="Arial" panose="020B0604020202020204" pitchFamily="34" charset="0"/>
                <a:cs typeface="Arial" panose="020B0604020202020204" pitchFamily="34" charset="0"/>
              </a:rPr>
              <a:t>העלו רעיונות למתקן שינחית את הביצה מבלי שתישבר. </a:t>
            </a:r>
          </a:p>
          <a:p>
            <a:r>
              <a:rPr lang="he-IL" sz="2800" dirty="0">
                <a:latin typeface="Arial" panose="020B0604020202020204" pitchFamily="34" charset="0"/>
                <a:cs typeface="Arial" panose="020B0604020202020204" pitchFamily="34" charset="0"/>
              </a:rPr>
              <a:t> בחרו פתרון אחד ושרטטו אותו. </a:t>
            </a:r>
          </a:p>
          <a:p>
            <a:r>
              <a:rPr lang="he-IL" sz="2800" dirty="0">
                <a:latin typeface="Arial" panose="020B0604020202020204" pitchFamily="34" charset="0"/>
                <a:cs typeface="Arial" panose="020B0604020202020204" pitchFamily="34" charset="0"/>
              </a:rPr>
              <a:t>תכננו מאילו חומרים תבנו את המתקן?  מה היו השיקולים לבחירת החומרים?</a:t>
            </a:r>
          </a:p>
          <a:p>
            <a:r>
              <a:rPr lang="he-IL" sz="2800" dirty="0">
                <a:latin typeface="Arial" panose="020B0604020202020204" pitchFamily="34" charset="0"/>
                <a:cs typeface="Arial" panose="020B0604020202020204" pitchFamily="34" charset="0"/>
              </a:rPr>
              <a:t> תכננו את שלבי הבנייה ובנו את המתקן להנחתת הביצה.</a:t>
            </a:r>
          </a:p>
          <a:p>
            <a:r>
              <a:rPr lang="he-IL" sz="2800" dirty="0">
                <a:latin typeface="Arial" panose="020B0604020202020204" pitchFamily="34" charset="0"/>
                <a:cs typeface="Arial" panose="020B0604020202020204" pitchFamily="34" charset="0"/>
              </a:rPr>
              <a:t> בדקו את הנחתת המתקן בנפילה מגובה נמוך ושפרו לפי הצורך.</a:t>
            </a:r>
          </a:p>
          <a:p>
            <a:r>
              <a:rPr lang="he-IL" sz="2800" dirty="0">
                <a:latin typeface="Arial" panose="020B0604020202020204" pitchFamily="34" charset="0"/>
                <a:cs typeface="Arial" panose="020B0604020202020204" pitchFamily="34" charset="0"/>
              </a:rPr>
              <a:t> השתתפו בניסוי הסופי מגובה שנקבע מראש על ידי המורה.</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5C4971A-5F7A-9C22-BB2D-42FA456CB523}"/>
              </a:ext>
            </a:extLst>
          </p:cNvPr>
          <p:cNvPicPr>
            <a:picLocks noChangeAspect="1"/>
          </p:cNvPicPr>
          <p:nvPr/>
        </p:nvPicPr>
        <p:blipFill>
          <a:blip r:embed="rId2"/>
          <a:stretch>
            <a:fillRect/>
          </a:stretch>
        </p:blipFill>
        <p:spPr>
          <a:xfrm>
            <a:off x="227282" y="592756"/>
            <a:ext cx="4499238" cy="463336"/>
          </a:xfrm>
          <a:prstGeom prst="rect">
            <a:avLst/>
          </a:prstGeom>
        </p:spPr>
      </p:pic>
    </p:spTree>
    <p:extLst>
      <p:ext uri="{BB962C8B-B14F-4D97-AF65-F5344CB8AC3E}">
        <p14:creationId xmlns:p14="http://schemas.microsoft.com/office/powerpoint/2010/main" val="329792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89E1-39BC-23DE-EEE2-48DEDF01C1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9ECF8B-F6B6-F6D3-42C7-45BEB498C96C}"/>
              </a:ext>
            </a:extLst>
          </p:cNvPr>
          <p:cNvSpPr>
            <a:spLocks noGrp="1"/>
          </p:cNvSpPr>
          <p:nvPr>
            <p:ph idx="1"/>
          </p:nvPr>
        </p:nvSpPr>
        <p:spPr/>
        <p:txBody>
          <a:bodyPr>
            <a:normAutofit/>
          </a:bodyPr>
          <a:lstStyle/>
          <a:p>
            <a:pPr marL="0" indent="0">
              <a:buNone/>
            </a:pPr>
            <a:r>
              <a:rPr lang="he-IL" sz="3200" b="1" dirty="0"/>
              <a:t>בשקופיות הבאות מוצגות דוגמאות של</a:t>
            </a:r>
          </a:p>
          <a:p>
            <a:pPr marL="0" indent="0">
              <a:buNone/>
            </a:pPr>
            <a:r>
              <a:rPr lang="he-IL" sz="3200" b="1" dirty="0"/>
              <a:t>פתרונות לאתגר בניית מתקן להנחתת ביצה</a:t>
            </a:r>
          </a:p>
          <a:p>
            <a:pPr marL="0" indent="0">
              <a:buNone/>
            </a:pPr>
            <a:r>
              <a:rPr lang="he-IL" sz="3200" b="1" dirty="0"/>
              <a:t> בשלימותה.</a:t>
            </a:r>
            <a:endParaRPr lang="en-US" sz="3200" b="1" dirty="0"/>
          </a:p>
        </p:txBody>
      </p:sp>
    </p:spTree>
    <p:extLst>
      <p:ext uri="{BB962C8B-B14F-4D97-AF65-F5344CB8AC3E}">
        <p14:creationId xmlns:p14="http://schemas.microsoft.com/office/powerpoint/2010/main" val="170183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5651EF-1CAD-4699-4CD5-6E425186A36A}"/>
              </a:ext>
            </a:extLst>
          </p:cNvPr>
          <p:cNvSpPr>
            <a:spLocks noGrp="1"/>
          </p:cNvSpPr>
          <p:nvPr>
            <p:ph idx="1"/>
          </p:nvPr>
        </p:nvSpPr>
        <p:spPr/>
        <p:txBody>
          <a:bodyPr/>
          <a:lstStyle/>
          <a:p>
            <a:pPr marL="0" indent="0" algn="l" rtl="0">
              <a:buNone/>
            </a:pPr>
            <a:r>
              <a:rPr lang="nb-NO" b="1" i="0" dirty="0">
                <a:solidFill>
                  <a:srgbClr val="27292B"/>
                </a:solidFill>
                <a:effectLst/>
                <a:latin typeface="var(--wp--preset--font-family--bitter)"/>
                <a:hlinkClick r:id="rId2"/>
              </a:rPr>
              <a:t>26 Egg-cellent Egg Drop Challenge Ideas</a:t>
            </a:r>
            <a:endParaRPr lang="nb-NO" b="1" i="0" dirty="0">
              <a:solidFill>
                <a:srgbClr val="27292B"/>
              </a:solidFill>
              <a:effectLst/>
              <a:latin typeface="var(--wp--preset--font-family--bitter)"/>
            </a:endParaRPr>
          </a:p>
          <a:p>
            <a:pPr marL="0" indent="0">
              <a:buNone/>
            </a:pPr>
            <a:endParaRPr lang="en-US" dirty="0"/>
          </a:p>
        </p:txBody>
      </p:sp>
      <p:pic>
        <p:nvPicPr>
          <p:cNvPr id="4" name="Picture 3">
            <a:extLst>
              <a:ext uri="{FF2B5EF4-FFF2-40B4-BE49-F238E27FC236}">
                <a16:creationId xmlns:a16="http://schemas.microsoft.com/office/drawing/2014/main" id="{230C523F-A286-67A7-D721-B6552478E147}"/>
              </a:ext>
            </a:extLst>
          </p:cNvPr>
          <p:cNvPicPr>
            <a:picLocks noChangeAspect="1"/>
          </p:cNvPicPr>
          <p:nvPr/>
        </p:nvPicPr>
        <p:blipFill>
          <a:blip r:embed="rId3"/>
          <a:stretch>
            <a:fillRect/>
          </a:stretch>
        </p:blipFill>
        <p:spPr>
          <a:xfrm>
            <a:off x="7368177" y="3043643"/>
            <a:ext cx="3592286" cy="2694215"/>
          </a:xfrm>
          <a:prstGeom prst="rect">
            <a:avLst/>
          </a:prstGeom>
        </p:spPr>
      </p:pic>
      <p:pic>
        <p:nvPicPr>
          <p:cNvPr id="5" name="Picture 4">
            <a:extLst>
              <a:ext uri="{FF2B5EF4-FFF2-40B4-BE49-F238E27FC236}">
                <a16:creationId xmlns:a16="http://schemas.microsoft.com/office/drawing/2014/main" id="{957AD9F0-B4E1-3BD7-4F21-00D8EBEF473B}"/>
              </a:ext>
            </a:extLst>
          </p:cNvPr>
          <p:cNvPicPr>
            <a:picLocks noChangeAspect="1"/>
          </p:cNvPicPr>
          <p:nvPr/>
        </p:nvPicPr>
        <p:blipFill>
          <a:blip r:embed="rId4"/>
          <a:stretch>
            <a:fillRect/>
          </a:stretch>
        </p:blipFill>
        <p:spPr>
          <a:xfrm>
            <a:off x="4717079" y="2350768"/>
            <a:ext cx="2563288" cy="3843056"/>
          </a:xfrm>
          <a:prstGeom prst="rect">
            <a:avLst/>
          </a:prstGeom>
        </p:spPr>
      </p:pic>
      <p:pic>
        <p:nvPicPr>
          <p:cNvPr id="6" name="Picture 5">
            <a:extLst>
              <a:ext uri="{FF2B5EF4-FFF2-40B4-BE49-F238E27FC236}">
                <a16:creationId xmlns:a16="http://schemas.microsoft.com/office/drawing/2014/main" id="{45D9FC00-7D92-37E2-F2DF-3F73CE9F0CA0}"/>
              </a:ext>
            </a:extLst>
          </p:cNvPr>
          <p:cNvPicPr>
            <a:picLocks noChangeAspect="1"/>
          </p:cNvPicPr>
          <p:nvPr/>
        </p:nvPicPr>
        <p:blipFill>
          <a:blip r:embed="rId5"/>
          <a:stretch>
            <a:fillRect/>
          </a:stretch>
        </p:blipFill>
        <p:spPr>
          <a:xfrm>
            <a:off x="1684116" y="2350768"/>
            <a:ext cx="2741227" cy="4079966"/>
          </a:xfrm>
          <a:prstGeom prst="rect">
            <a:avLst/>
          </a:prstGeom>
        </p:spPr>
      </p:pic>
      <p:pic>
        <p:nvPicPr>
          <p:cNvPr id="8" name="Picture 7">
            <a:extLst>
              <a:ext uri="{FF2B5EF4-FFF2-40B4-BE49-F238E27FC236}">
                <a16:creationId xmlns:a16="http://schemas.microsoft.com/office/drawing/2014/main" id="{21BAE8E3-E2C8-FDF0-A6BE-0FF2D61AD8FE}"/>
              </a:ext>
            </a:extLst>
          </p:cNvPr>
          <p:cNvPicPr>
            <a:picLocks noChangeAspect="1"/>
          </p:cNvPicPr>
          <p:nvPr/>
        </p:nvPicPr>
        <p:blipFill>
          <a:blip r:embed="rId6"/>
          <a:stretch>
            <a:fillRect/>
          </a:stretch>
        </p:blipFill>
        <p:spPr>
          <a:xfrm>
            <a:off x="362036" y="432508"/>
            <a:ext cx="4499238" cy="463336"/>
          </a:xfrm>
          <a:prstGeom prst="rect">
            <a:avLst/>
          </a:prstGeom>
        </p:spPr>
      </p:pic>
      <p:sp>
        <p:nvSpPr>
          <p:cNvPr id="9" name="Title 8">
            <a:extLst>
              <a:ext uri="{FF2B5EF4-FFF2-40B4-BE49-F238E27FC236}">
                <a16:creationId xmlns:a16="http://schemas.microsoft.com/office/drawing/2014/main" id="{3CB63C40-E791-0ADB-BB64-D967EDA6883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5000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64A2-53E6-C5E0-7A9A-316771E0DF27}"/>
              </a:ext>
            </a:extLst>
          </p:cNvPr>
          <p:cNvSpPr>
            <a:spLocks noGrp="1"/>
          </p:cNvSpPr>
          <p:nvPr>
            <p:ph type="title"/>
          </p:nvPr>
        </p:nvSpPr>
        <p:spPr/>
        <p:txBody>
          <a:bodyPr/>
          <a:lstStyle/>
          <a:p>
            <a:pPr algn="ctr"/>
            <a:r>
              <a:rPr lang="en-US" b="1" i="0" dirty="0">
                <a:solidFill>
                  <a:srgbClr val="0F0F0F"/>
                </a:solidFill>
                <a:effectLst/>
                <a:highlight>
                  <a:srgbClr val="FFFFFF"/>
                </a:highlight>
                <a:latin typeface="Roboto" panose="02000000000000000000" pitchFamily="2" charset="0"/>
              </a:rPr>
              <a:t>The Science of It: Egg Drop Challenge</a:t>
            </a:r>
            <a:br>
              <a:rPr lang="en-US" b="1" i="0" dirty="0">
                <a:solidFill>
                  <a:srgbClr val="0F0F0F"/>
                </a:solidFill>
                <a:effectLst/>
                <a:highlight>
                  <a:srgbClr val="FFFFFF"/>
                </a:highlight>
                <a:latin typeface="Roboto" panose="02000000000000000000" pitchFamily="2" charset="0"/>
              </a:rPr>
            </a:br>
            <a:r>
              <a:rPr lang="en-US" b="1" i="0" dirty="0">
                <a:solidFill>
                  <a:srgbClr val="0F0F0F"/>
                </a:solidFill>
                <a:effectLst/>
                <a:highlight>
                  <a:srgbClr val="FFFFFF"/>
                </a:highlight>
                <a:latin typeface="Roboto" panose="02000000000000000000" pitchFamily="2" charset="0"/>
              </a:rPr>
              <a:t>      </a:t>
            </a:r>
            <a:endParaRPr lang="en-US" dirty="0"/>
          </a:p>
        </p:txBody>
      </p:sp>
      <p:pic>
        <p:nvPicPr>
          <p:cNvPr id="4" name="Online Media 3" title="The Science of It: Egg Drop Challenge">
            <a:hlinkClick r:id="" action="ppaction://media"/>
            <a:extLst>
              <a:ext uri="{FF2B5EF4-FFF2-40B4-BE49-F238E27FC236}">
                <a16:creationId xmlns:a16="http://schemas.microsoft.com/office/drawing/2014/main" id="{FA3D3B12-C54C-BB61-1034-252B7C41A11F}"/>
              </a:ext>
            </a:extLst>
          </p:cNvPr>
          <p:cNvPicPr>
            <a:picLocks noGrp="1" noRot="1" noChangeAspect="1"/>
          </p:cNvPicPr>
          <p:nvPr>
            <p:ph idx="1"/>
            <a:videoFile r:link="rId1"/>
          </p:nvPr>
        </p:nvPicPr>
        <p:blipFill>
          <a:blip r:embed="rId3"/>
          <a:stretch>
            <a:fillRect/>
          </a:stretch>
        </p:blipFill>
        <p:spPr>
          <a:xfrm>
            <a:off x="1706880" y="1341120"/>
            <a:ext cx="8447314" cy="4891555"/>
          </a:xfrm>
          <a:prstGeom prst="rect">
            <a:avLst/>
          </a:prstGeom>
        </p:spPr>
      </p:pic>
    </p:spTree>
    <p:extLst>
      <p:ext uri="{BB962C8B-B14F-4D97-AF65-F5344CB8AC3E}">
        <p14:creationId xmlns:p14="http://schemas.microsoft.com/office/powerpoint/2010/main" val="117910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צגת סקירה של תכנון פרוייקט">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6713488_TF03460544" id="{CD9B2D50-D4AE-43EA-A795-691EEAF3DF2C}" vid="{D7BC7948-0532-4758-95CC-0910829218B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TM04033927[[fn=האירוע המרכזי]]</Template>
  <TotalTime>2004</TotalTime>
  <Words>411</Words>
  <Application>Microsoft Office PowerPoint</Application>
  <PresentationFormat>Widescreen</PresentationFormat>
  <Paragraphs>40</Paragraphs>
  <Slides>10</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Roboto</vt:lpstr>
      <vt:lpstr>Tahoma</vt:lpstr>
      <vt:lpstr>var(--wp--preset--font-family--bitter)</vt:lpstr>
      <vt:lpstr>Wingdings</vt:lpstr>
      <vt:lpstr>Wingdings 3</vt:lpstr>
      <vt:lpstr>מצגת סקירה של תכנון פרוייקט</vt:lpstr>
      <vt:lpstr>הנחתת מטענים שבירים על המאדים</vt:lpstr>
      <vt:lpstr>משימה:  </vt:lpstr>
      <vt:lpstr>הנחתת מטענים שבירים על מאדים </vt:lpstr>
      <vt:lpstr>מה עליכם לעשות? </vt:lpstr>
      <vt:lpstr>כללי תכנון </vt:lpstr>
      <vt:lpstr>שלבי המשימה </vt:lpstr>
      <vt:lpstr>PowerPoint Presentation</vt:lpstr>
      <vt:lpstr>PowerPoint Presentation</vt:lpstr>
      <vt:lpstr>The Science of It: Egg Drop Challenge       </vt:lpstr>
      <vt:lpstr>Egg-Drop Helicopter | Science Olympiad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גופים בתנועה</dc:title>
  <dc:creator>lamda.dr@gmail.com</dc:creator>
  <cp:lastModifiedBy>miri dressler</cp:lastModifiedBy>
  <cp:revision>64</cp:revision>
  <dcterms:created xsi:type="dcterms:W3CDTF">2020-09-13T09:40:33Z</dcterms:created>
  <dcterms:modified xsi:type="dcterms:W3CDTF">2026-01-20T06:28:25Z</dcterms:modified>
</cp:coreProperties>
</file>