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7"/>
  </p:notesMasterIdLst>
  <p:sldIdLst>
    <p:sldId id="316" r:id="rId2"/>
    <p:sldId id="256" r:id="rId3"/>
    <p:sldId id="258" r:id="rId4"/>
    <p:sldId id="275" r:id="rId5"/>
    <p:sldId id="257" r:id="rId6"/>
    <p:sldId id="274" r:id="rId7"/>
    <p:sldId id="273" r:id="rId8"/>
    <p:sldId id="272" r:id="rId9"/>
    <p:sldId id="276" r:id="rId10"/>
    <p:sldId id="271" r:id="rId11"/>
    <p:sldId id="268" r:id="rId12"/>
    <p:sldId id="270" r:id="rId13"/>
    <p:sldId id="269" r:id="rId14"/>
    <p:sldId id="267" r:id="rId15"/>
    <p:sldId id="266" r:id="rId16"/>
    <p:sldId id="265" r:id="rId17"/>
    <p:sldId id="264" r:id="rId18"/>
    <p:sldId id="277" r:id="rId19"/>
    <p:sldId id="263" r:id="rId20"/>
    <p:sldId id="259" r:id="rId21"/>
    <p:sldId id="278" r:id="rId22"/>
    <p:sldId id="262" r:id="rId23"/>
    <p:sldId id="260" r:id="rId24"/>
    <p:sldId id="279" r:id="rId25"/>
    <p:sldId id="261" r:id="rId26"/>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 dressler" initials="md" lastIdx="10" clrIdx="0">
    <p:extLst>
      <p:ext uri="{19B8F6BF-5375-455C-9EA6-DF929625EA0E}">
        <p15:presenceInfo xmlns:p15="http://schemas.microsoft.com/office/powerpoint/2012/main" userId="1621ad8585f3c8d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85AE"/>
    <a:srgbClr val="248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13" autoAdjust="0"/>
    <p:restoredTop sz="95911" autoAdjust="0"/>
  </p:normalViewPr>
  <p:slideViewPr>
    <p:cSldViewPr snapToGrid="0">
      <p:cViewPr varScale="1">
        <p:scale>
          <a:sx n="115" d="100"/>
          <a:sy n="115"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ga mishan" userId="802d01ca9850f5a0" providerId="LiveId" clId="{68DEAE69-47EA-46BF-BCCF-A4FB871DA0E9}"/>
    <pc:docChg chg="delSld">
      <pc:chgData name="noga mishan" userId="802d01ca9850f5a0" providerId="LiveId" clId="{68DEAE69-47EA-46BF-BCCF-A4FB871DA0E9}" dt="2025-08-14T03:06:05.423" v="0" actId="2696"/>
      <pc:docMkLst>
        <pc:docMk/>
      </pc:docMkLst>
      <pc:sldChg chg="del">
        <pc:chgData name="noga mishan" userId="802d01ca9850f5a0" providerId="LiveId" clId="{68DEAE69-47EA-46BF-BCCF-A4FB871DA0E9}" dt="2025-08-14T03:06:05.423" v="0" actId="2696"/>
        <pc:sldMkLst>
          <pc:docMk/>
          <pc:sldMk cId="1315122714" sldId="31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0BED5D9-F623-4E33-AD43-1CA711F7875E}" type="datetimeFigureOut">
              <a:rPr lang="he-IL" smtClean="0"/>
              <a:t>כ'/אב/תשפ"ה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57EAC167-2B88-4EC0-95F6-09C785E262A8}" type="slidenum">
              <a:rPr lang="he-IL" smtClean="0"/>
              <a:t>‹#›</a:t>
            </a:fld>
            <a:endParaRPr lang="he-IL"/>
          </a:p>
        </p:txBody>
      </p:sp>
    </p:spTree>
    <p:extLst>
      <p:ext uri="{BB962C8B-B14F-4D97-AF65-F5344CB8AC3E}">
        <p14:creationId xmlns:p14="http://schemas.microsoft.com/office/powerpoint/2010/main" val="296312624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 </a:t>
            </a: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הפרק מתמקד ב"משפחה" של חומרים מלאכותיים (שאינם קיימים בטבע) שהופקו על ידי האדם ואשר נעשה בהם מגוון רחב מאוד של שימושים בכל תחומי החיים – אלה הם החומרים הפלסטיים. בשל התכונות הייחודיות של פלסטיק נעשה בו שימוש נרחב מאוד בכל תחומי החיים. היכרות עם סוגי הפלסטיק כוללת התייחסות לתכונותיהם, לשימושים בהם ולמחיר הסביבתי. הרחבה של ההיבט הסביבתי נעשית בפרק "משאבי טבע – אדם וסביבה".</a:t>
            </a:r>
            <a:endParaRPr lang="he-IL" dirty="0"/>
          </a:p>
        </p:txBody>
      </p:sp>
      <p:sp>
        <p:nvSpPr>
          <p:cNvPr id="4" name="מציין מיקום של מספר שקופית 3"/>
          <p:cNvSpPr>
            <a:spLocks noGrp="1"/>
          </p:cNvSpPr>
          <p:nvPr>
            <p:ph type="sldNum" sz="quarter" idx="5"/>
          </p:nvPr>
        </p:nvSpPr>
        <p:spPr/>
        <p:txBody>
          <a:bodyPr/>
          <a:lstStyle/>
          <a:p>
            <a:fld id="{17149DFD-C0BB-42FF-B5AF-A9A2C0D08B44}" type="slidenum">
              <a:rPr lang="he-IL" smtClean="0"/>
              <a:t>1</a:t>
            </a:fld>
            <a:endParaRPr lang="he-IL"/>
          </a:p>
        </p:txBody>
      </p:sp>
    </p:spTree>
    <p:extLst>
      <p:ext uri="{BB962C8B-B14F-4D97-AF65-F5344CB8AC3E}">
        <p14:creationId xmlns:p14="http://schemas.microsoft.com/office/powerpoint/2010/main" val="2281891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אחד השימושים הנפוצים מאוד בפלסטיק הוא כמבודד חשמל, וזאת בשל מוליכות החשמל הגרועה של החומר. בתוכנית הלימודים של כיתה ג, במסגרת לימוד הנושא "מוליכים ומבודדים במעגל החשמלי " התלמידים לומדים על הפלסטיק כחומר מבודד ועל חשיבות השימוש בו למניעת מכת חשמל. משימה זו נועדה לאזכר את הידע המוקדם של הלומדים אודות מוליכות חשמלית של חומרים ולהגביר את המודעות שלהם אודות השימוש הנרחב בו כחומר מבודד מפני מכת חשמל.</a:t>
            </a:r>
          </a:p>
          <a:p>
            <a:endParaRPr lang="he-IL" dirty="0"/>
          </a:p>
          <a:p>
            <a:r>
              <a:rPr lang="he-IL" dirty="0"/>
              <a:t>תשובות לסעיפי המשימה: 1. מתכת מבפנים (נחושת) ופלסטיק במעטפת החיצונית. 2. תפקיד הנורה הוא להראות האם המעגל החשמלי סגור או פתוח. 3. הנורה דלקה והמסקנה שחוט המתכת מוליך חשמל.</a:t>
            </a:r>
          </a:p>
          <a:p>
            <a:r>
              <a:rPr lang="he-IL" dirty="0"/>
              <a:t>5. הנורה לא דלקה והמסקנה שהפלסטיק מוליך חשמל גרוע (מבודד).</a:t>
            </a:r>
          </a:p>
          <a:p>
            <a:r>
              <a:rPr lang="he-IL" dirty="0"/>
              <a:t>6. מוליכות חשמלית גרועה (מבודד).</a:t>
            </a:r>
          </a:p>
          <a:p>
            <a:endParaRPr lang="he-IL" dirty="0"/>
          </a:p>
          <a:p>
            <a:pPr algn="r"/>
            <a:r>
              <a:rPr lang="he-IL" sz="1800" b="1" i="0" u="none" strike="noStrike" baseline="0" dirty="0">
                <a:solidFill>
                  <a:srgbClr val="1E9BA7"/>
                </a:solidFill>
                <a:latin typeface="MFPronto-Bold"/>
              </a:rPr>
              <a:t>מנצלים תכונה של מוליכוּת חשמלית גרועה</a:t>
            </a:r>
            <a:endParaRPr lang="he-IL" dirty="0"/>
          </a:p>
          <a:p>
            <a:pPr algn="r"/>
            <a:r>
              <a:rPr lang="he-IL" sz="1800" b="0" i="0" u="none" strike="noStrike" baseline="0" dirty="0">
                <a:latin typeface="FbSpoiler-Regular"/>
              </a:rPr>
              <a:t>קטע מידע זה מדגים את קשרי הגומלין בין מדע וטכנולוגיה. ניצול תכונת החומר )מדע( בתכנון המוצר )טכנולוגיה(</a:t>
            </a:r>
            <a:endParaRPr lang="he-IL" dirty="0"/>
          </a:p>
        </p:txBody>
      </p:sp>
      <p:sp>
        <p:nvSpPr>
          <p:cNvPr id="4" name="מציין מיקום של מספר שקופית 3"/>
          <p:cNvSpPr>
            <a:spLocks noGrp="1"/>
          </p:cNvSpPr>
          <p:nvPr>
            <p:ph type="sldNum" sz="quarter" idx="5"/>
          </p:nvPr>
        </p:nvSpPr>
        <p:spPr/>
        <p:txBody>
          <a:bodyPr/>
          <a:lstStyle/>
          <a:p>
            <a:fld id="{57EAC167-2B88-4EC0-95F6-09C785E262A8}" type="slidenum">
              <a:rPr lang="he-IL" smtClean="0"/>
              <a:t>10</a:t>
            </a:fld>
            <a:endParaRPr lang="he-IL"/>
          </a:p>
        </p:txBody>
      </p:sp>
    </p:spTree>
    <p:extLst>
      <p:ext uri="{BB962C8B-B14F-4D97-AF65-F5344CB8AC3E}">
        <p14:creationId xmlns:p14="http://schemas.microsoft.com/office/powerpoint/2010/main" val="3522246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תכונה משותפת שלישית </a:t>
            </a:r>
          </a:p>
          <a:p>
            <a:endParaRPr lang="he-IL" dirty="0"/>
          </a:p>
          <a:p>
            <a:r>
              <a:rPr lang="he-IL" dirty="0"/>
              <a:t>תכונה משותפת רביעית אחת התכונות הייחודיות של הפלסטיק שבעטיה משתמשים בו היא מסה סגולית נמוכה ביחס למתכות. המסה הסגולית של סוגי הפלסטיק נעה בין 0.92 ל 1.5- גרם / סמ"ק.</a:t>
            </a:r>
          </a:p>
        </p:txBody>
      </p:sp>
      <p:sp>
        <p:nvSpPr>
          <p:cNvPr id="4" name="מציין מיקום של מספר שקופית 3"/>
          <p:cNvSpPr>
            <a:spLocks noGrp="1"/>
          </p:cNvSpPr>
          <p:nvPr>
            <p:ph type="sldNum" sz="quarter" idx="5"/>
          </p:nvPr>
        </p:nvSpPr>
        <p:spPr/>
        <p:txBody>
          <a:bodyPr/>
          <a:lstStyle/>
          <a:p>
            <a:fld id="{57EAC167-2B88-4EC0-95F6-09C785E262A8}" type="slidenum">
              <a:rPr lang="he-IL" smtClean="0"/>
              <a:t>11</a:t>
            </a:fld>
            <a:endParaRPr lang="he-IL"/>
          </a:p>
        </p:txBody>
      </p:sp>
    </p:spTree>
    <p:extLst>
      <p:ext uri="{BB962C8B-B14F-4D97-AF65-F5344CB8AC3E}">
        <p14:creationId xmlns:p14="http://schemas.microsoft.com/office/powerpoint/2010/main" val="1712933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משימה זו מסכמת את קשרי הגומלין בין מדע וטכנולוגיה. ניצול תכונת החומר (מדע) בתכנון המוצר (טכנולוגיה) בהקשר לפלסטיק (תכונות ושימושים).</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שאלה 1: אטימים למעבר חומרים, מוליכות חשמל גרועה, מוליכות חום גרועה, קלות במשקל. שאלה 2: -1 ב, -2 א, -3 ד, -4 ג, -5 ה.</a:t>
            </a:r>
          </a:p>
          <a:p>
            <a:endParaRPr lang="he-IL" dirty="0"/>
          </a:p>
        </p:txBody>
      </p:sp>
      <p:sp>
        <p:nvSpPr>
          <p:cNvPr id="4" name="מציין מיקום של מספר שקופית 3"/>
          <p:cNvSpPr>
            <a:spLocks noGrp="1"/>
          </p:cNvSpPr>
          <p:nvPr>
            <p:ph type="sldNum" sz="quarter" idx="5"/>
          </p:nvPr>
        </p:nvSpPr>
        <p:spPr/>
        <p:txBody>
          <a:bodyPr/>
          <a:lstStyle/>
          <a:p>
            <a:fld id="{57EAC167-2B88-4EC0-95F6-09C785E262A8}" type="slidenum">
              <a:rPr lang="he-IL" smtClean="0"/>
              <a:t>12</a:t>
            </a:fld>
            <a:endParaRPr lang="he-IL"/>
          </a:p>
        </p:txBody>
      </p:sp>
    </p:spTree>
    <p:extLst>
      <p:ext uri="{BB962C8B-B14F-4D97-AF65-F5344CB8AC3E}">
        <p14:creationId xmlns:p14="http://schemas.microsoft.com/office/powerpoint/2010/main" val="3143836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err="1"/>
              <a:t>פלסטיקוס</a:t>
            </a:r>
            <a:r>
              <a:rPr lang="he-IL" dirty="0"/>
              <a:t> הוא רק דוגמה אחת לבעל חיים שנפגע מפסולת הפלסטיק. יצורים חיים רבים ובכללם האדם נפגעים מהפלסטיק</a:t>
            </a:r>
          </a:p>
          <a:p>
            <a:r>
              <a:rPr lang="he-IL" dirty="0"/>
              <a:t>קראו את קטע המידע מי עוד נפגע מהפלסטיק והשיבו על השאלות.</a:t>
            </a:r>
          </a:p>
          <a:p>
            <a:pPr marL="228600" indent="-228600">
              <a:buFont typeface="+mj-lt"/>
              <a:buAutoNum type="arabicPeriod"/>
            </a:pPr>
            <a:r>
              <a:rPr lang="he-IL" dirty="0"/>
              <a:t>כיצד פסולת פוגעת ביצורים חיים?</a:t>
            </a:r>
          </a:p>
          <a:p>
            <a:pPr marL="228600" indent="-228600">
              <a:buFont typeface="+mj-lt"/>
              <a:buAutoNum type="arabicPeriod"/>
            </a:pPr>
            <a:r>
              <a:rPr lang="he-IL" dirty="0"/>
              <a:t>חפשו ברשת דוגמאות נוספות על פגיעה בבעלי חיים בגלל פסולת פלסטיק.</a:t>
            </a:r>
          </a:p>
          <a:p>
            <a:endParaRPr lang="he-IL" dirty="0"/>
          </a:p>
        </p:txBody>
      </p:sp>
      <p:sp>
        <p:nvSpPr>
          <p:cNvPr id="4" name="מציין מיקום של מספר שקופית 3"/>
          <p:cNvSpPr>
            <a:spLocks noGrp="1"/>
          </p:cNvSpPr>
          <p:nvPr>
            <p:ph type="sldNum" sz="quarter" idx="5"/>
          </p:nvPr>
        </p:nvSpPr>
        <p:spPr/>
        <p:txBody>
          <a:bodyPr/>
          <a:lstStyle/>
          <a:p>
            <a:fld id="{57EAC167-2B88-4EC0-95F6-09C785E262A8}" type="slidenum">
              <a:rPr lang="he-IL" smtClean="0"/>
              <a:t>13</a:t>
            </a:fld>
            <a:endParaRPr lang="he-IL"/>
          </a:p>
        </p:txBody>
      </p:sp>
    </p:spTree>
    <p:extLst>
      <p:ext uri="{BB962C8B-B14F-4D97-AF65-F5344CB8AC3E}">
        <p14:creationId xmlns:p14="http://schemas.microsoft.com/office/powerpoint/2010/main" val="3375196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השימוש בחומרים הפלסטיים המלאכותיים הביא ברכה רבה לאדם. אך יחד עם זאת, האדם לא היה ער להשלכות הסביבתיות הקשות שיש לשימוש הנרחב בחומרים הפלסטיים למיניהם. שורש הבעיה הוא שהחומרים הפלסטיים אינם מתכלים. חומר מתכלה מתפרק לגורמים וחוזר לטבע ונטמע כליל. סקירה על ההשלכות הסביבתיות מופיעה בספר הלימוד והיא מתייחסת לפגיעה אסתטית בנוף, לפגיעה בבריאות ובבטיחות וכן לפגיעה ביצורים חיים.</a:t>
            </a:r>
          </a:p>
          <a:p>
            <a:endParaRPr lang="he-IL" dirty="0"/>
          </a:p>
          <a:p>
            <a:r>
              <a:rPr lang="he-IL" dirty="0"/>
              <a:t>שאלה 1: 1.א: בני האדם. חסימות מעיים ומוות. 1.ב: בני האדם. קלקול התנועה ושיתוקה. 1.ג בני האדם. סכנת בטיחות. תאונה. 1.ד: בני האדם. זיהום האוויר ופגיעה בבריאות ובסביבה.</a:t>
            </a:r>
          </a:p>
          <a:p>
            <a:r>
              <a:rPr lang="he-IL" dirty="0"/>
              <a:t>תשובה לשאלה 2: הכללה של אחריות האדם בכל הנזקים שמוצגים בארבעת הסעיפים.</a:t>
            </a:r>
          </a:p>
        </p:txBody>
      </p:sp>
      <p:sp>
        <p:nvSpPr>
          <p:cNvPr id="4" name="מציין מיקום של מספר שקופית 3"/>
          <p:cNvSpPr>
            <a:spLocks noGrp="1"/>
          </p:cNvSpPr>
          <p:nvPr>
            <p:ph type="sldNum" sz="quarter" idx="5"/>
          </p:nvPr>
        </p:nvSpPr>
        <p:spPr/>
        <p:txBody>
          <a:bodyPr/>
          <a:lstStyle/>
          <a:p>
            <a:fld id="{57EAC167-2B88-4EC0-95F6-09C785E262A8}" type="slidenum">
              <a:rPr lang="he-IL" smtClean="0"/>
              <a:t>14</a:t>
            </a:fld>
            <a:endParaRPr lang="he-IL"/>
          </a:p>
        </p:txBody>
      </p:sp>
    </p:spTree>
    <p:extLst>
      <p:ext uri="{BB962C8B-B14F-4D97-AF65-F5344CB8AC3E}">
        <p14:creationId xmlns:p14="http://schemas.microsoft.com/office/powerpoint/2010/main" val="2067070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במשימה התלמידים מתנסים בהפקה של </a:t>
            </a:r>
            <a:r>
              <a:rPr lang="he-IL" dirty="0" err="1"/>
              <a:t>קזאין</a:t>
            </a:r>
            <a:r>
              <a:rPr lang="he-IL" dirty="0"/>
              <a:t> ובעיצובו למוצר. </a:t>
            </a:r>
            <a:r>
              <a:rPr lang="he-IL" dirty="0" err="1"/>
              <a:t>קזאין</a:t>
            </a:r>
            <a:r>
              <a:rPr lang="he-IL" dirty="0"/>
              <a:t> הוא חלבון (פולימר טבעי) שניתן לעבדו ולעצב את צורתו למוצר פלסטיק. את </a:t>
            </a:r>
            <a:r>
              <a:rPr lang="he-IL" dirty="0" err="1"/>
              <a:t>הקזאין</a:t>
            </a:r>
            <a:r>
              <a:rPr lang="he-IL" dirty="0"/>
              <a:t> מפיקים באמצעות הוספה ישירה של חומץ לחלב המחומם. אחר כך מסננים</a:t>
            </a:r>
          </a:p>
          <a:p>
            <a:r>
              <a:rPr lang="he-IL" dirty="0"/>
              <a:t>את ה"קרישים" שהתהוו ומאחדים אותם לגוש – זהו </a:t>
            </a:r>
            <a:r>
              <a:rPr lang="he-IL" dirty="0" err="1"/>
              <a:t>קזאין</a:t>
            </a:r>
            <a:r>
              <a:rPr lang="he-IL" dirty="0"/>
              <a:t>. החומר שמתקבל נוח לעבודה ואפשר לעצב ממנו צורות שונות.</a:t>
            </a:r>
          </a:p>
        </p:txBody>
      </p:sp>
      <p:sp>
        <p:nvSpPr>
          <p:cNvPr id="4" name="מציין מיקום של מספר שקופית 3"/>
          <p:cNvSpPr>
            <a:spLocks noGrp="1"/>
          </p:cNvSpPr>
          <p:nvPr>
            <p:ph type="sldNum" sz="quarter" idx="5"/>
          </p:nvPr>
        </p:nvSpPr>
        <p:spPr/>
        <p:txBody>
          <a:bodyPr/>
          <a:lstStyle/>
          <a:p>
            <a:fld id="{57EAC167-2B88-4EC0-95F6-09C785E262A8}" type="slidenum">
              <a:rPr lang="he-IL" smtClean="0"/>
              <a:t>15</a:t>
            </a:fld>
            <a:endParaRPr lang="he-IL"/>
          </a:p>
        </p:txBody>
      </p:sp>
    </p:spTree>
    <p:extLst>
      <p:ext uri="{BB962C8B-B14F-4D97-AF65-F5344CB8AC3E}">
        <p14:creationId xmlns:p14="http://schemas.microsoft.com/office/powerpoint/2010/main" val="3673782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השאלות/המשימות שמופיעות בתבנית זו מיועדות לבדיקת ביצועי הבנה ולפיכך יש להן פוטנציאל להערכה מעצבת.</a:t>
            </a:r>
          </a:p>
          <a:p>
            <a:r>
              <a:rPr lang="he-IL" dirty="0"/>
              <a:t>בניגוד להערכה מסכמת שהיא הערכה לצורך סיכום שלב הלמידה. הערכה מעצבת היא הערכה שבמסגרתה קיים משוב</a:t>
            </a:r>
          </a:p>
          <a:p>
            <a:r>
              <a:rPr lang="he-IL" dirty="0"/>
              <a:t>מתמיד ומתחולל תהליך למידה מתמשך.</a:t>
            </a:r>
          </a:p>
          <a:p>
            <a:endParaRPr lang="he-IL" dirty="0"/>
          </a:p>
          <a:p>
            <a:endParaRPr lang="he-IL" dirty="0"/>
          </a:p>
          <a:p>
            <a:r>
              <a:rPr lang="he-IL" dirty="0"/>
              <a:t>תשובות: 1. פלסטיק. סעיף ג נכון, 2. סעיף ג נכון, 3. מוליכות חשמל גרועה. 4. לפלסטיק מוליכוּת חום גרועה, והוא אטים למים. בחורף זה יתרון כי הפלסטיק שומר על חום הגוף ואנו פחות מזיעים, בקיץ זה חיסרון כי החום הכלוא באוויר שבין הגוף למעיל, עלול לגרום להזעה מוגברת (שאינה נספגת) ולתחושה שאינה נעימה. 5. ישנם חומרים פלסטיים (ניתנים לעיצוב) כגון פלסטלינה או בצק שניתן לעצב אותם. אבל, המקור שלהם הוא לא נפט גולמי (הם אינם פולימרים). 6.א: כפפות פלסטיק, 6.ב: בקבוק פלסטיק, 6.ג: אופניים עם חלקי פלסטיק, 6 .ד: מעיל. 6.ה: עט, 6.ו: ניילון נצמד. 7. קל משקל, מוליכות חום גרועה, מוליכות חשמל גרועה, אטימים למעבר חומרים, פלסטיות</a:t>
            </a:r>
          </a:p>
        </p:txBody>
      </p:sp>
      <p:sp>
        <p:nvSpPr>
          <p:cNvPr id="4" name="מציין מיקום של מספר שקופית 3"/>
          <p:cNvSpPr>
            <a:spLocks noGrp="1"/>
          </p:cNvSpPr>
          <p:nvPr>
            <p:ph type="sldNum" sz="quarter" idx="5"/>
          </p:nvPr>
        </p:nvSpPr>
        <p:spPr/>
        <p:txBody>
          <a:bodyPr/>
          <a:lstStyle/>
          <a:p>
            <a:fld id="{57EAC167-2B88-4EC0-95F6-09C785E262A8}" type="slidenum">
              <a:rPr lang="he-IL" smtClean="0"/>
              <a:t>16</a:t>
            </a:fld>
            <a:endParaRPr lang="he-IL"/>
          </a:p>
        </p:txBody>
      </p:sp>
    </p:spTree>
    <p:extLst>
      <p:ext uri="{BB962C8B-B14F-4D97-AF65-F5344CB8AC3E}">
        <p14:creationId xmlns:p14="http://schemas.microsoft.com/office/powerpoint/2010/main" val="1987331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a:p>
            <a:r>
              <a:rPr lang="he-IL" dirty="0"/>
              <a:t>לסיכום הפרק אפשר לבקש מהתלמידים להביא דוגמאות למשימות שבעזרתן אפשר לאמת את היגדי הסיכום.</a:t>
            </a:r>
          </a:p>
          <a:p>
            <a:r>
              <a:rPr lang="he-IL" dirty="0"/>
              <a:t>אפשר לבקש מהתלמידים לחבר שאלות להיגדי הסיכום.</a:t>
            </a:r>
          </a:p>
          <a:p>
            <a:endParaRPr lang="he-IL" dirty="0"/>
          </a:p>
          <a:p>
            <a:r>
              <a:rPr lang="he-IL" dirty="0"/>
              <a:t>השלמת המילים לפי סדר הסעיפים: נפט גולמי, תכונה, גרועים, מים; קשים, קשיחים, שקופים, תכונות, הסביבה, לזהם, לכער</a:t>
            </a:r>
          </a:p>
        </p:txBody>
      </p:sp>
      <p:sp>
        <p:nvSpPr>
          <p:cNvPr id="4" name="מציין מיקום של מספר שקופית 3"/>
          <p:cNvSpPr>
            <a:spLocks noGrp="1"/>
          </p:cNvSpPr>
          <p:nvPr>
            <p:ph type="sldNum" sz="quarter" idx="5"/>
          </p:nvPr>
        </p:nvSpPr>
        <p:spPr/>
        <p:txBody>
          <a:bodyPr/>
          <a:lstStyle/>
          <a:p>
            <a:fld id="{57EAC167-2B88-4EC0-95F6-09C785E262A8}" type="slidenum">
              <a:rPr lang="he-IL" smtClean="0"/>
              <a:t>17</a:t>
            </a:fld>
            <a:endParaRPr lang="he-IL"/>
          </a:p>
        </p:txBody>
      </p:sp>
    </p:spTree>
    <p:extLst>
      <p:ext uri="{BB962C8B-B14F-4D97-AF65-F5344CB8AC3E}">
        <p14:creationId xmlns:p14="http://schemas.microsoft.com/office/powerpoint/2010/main" val="718728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לסיכום הפרק אפשר לבקש מהתלמידים להביא דוגמאות למשימות שבעזרתן אפשר לאמת את המיומנויות שהפעלנו.</a:t>
            </a:r>
          </a:p>
          <a:p>
            <a:r>
              <a:rPr lang="he-IL" dirty="0"/>
              <a:t>לדוגמה: באיזו משימה התאמנו בין תכונות חומר למטרות המוצר?.</a:t>
            </a:r>
          </a:p>
          <a:p>
            <a:r>
              <a:rPr lang="he-IL" dirty="0"/>
              <a:t>תשובה: איזה סוג פלסטיק מתאים למטרות המוצר, עמוד 65.</a:t>
            </a:r>
          </a:p>
          <a:p>
            <a:endParaRPr lang="he-IL" dirty="0"/>
          </a:p>
        </p:txBody>
      </p:sp>
      <p:sp>
        <p:nvSpPr>
          <p:cNvPr id="4" name="מציין מיקום של מספר שקופית 3"/>
          <p:cNvSpPr>
            <a:spLocks noGrp="1"/>
          </p:cNvSpPr>
          <p:nvPr>
            <p:ph type="sldNum" sz="quarter" idx="5"/>
          </p:nvPr>
        </p:nvSpPr>
        <p:spPr/>
        <p:txBody>
          <a:bodyPr/>
          <a:lstStyle/>
          <a:p>
            <a:fld id="{57EAC167-2B88-4EC0-95F6-09C785E262A8}" type="slidenum">
              <a:rPr lang="he-IL" smtClean="0"/>
              <a:t>18</a:t>
            </a:fld>
            <a:endParaRPr lang="he-IL"/>
          </a:p>
        </p:txBody>
      </p:sp>
    </p:spTree>
    <p:extLst>
      <p:ext uri="{BB962C8B-B14F-4D97-AF65-F5344CB8AC3E}">
        <p14:creationId xmlns:p14="http://schemas.microsoft.com/office/powerpoint/2010/main" val="1590182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משימת האתגר מציגה משימה פתוחה גנרית של פתרון בעיות שפתרונה נעשה באמצעות נווט תכן הנדסי. </a:t>
            </a:r>
          </a:p>
          <a:p>
            <a:endParaRPr lang="he-IL" dirty="0"/>
          </a:p>
          <a:p>
            <a:r>
              <a:rPr lang="he-IL" dirty="0"/>
              <a:t>משימת אתגר שמזמינה את הלומדים לפתור בעיה </a:t>
            </a:r>
            <a:r>
              <a:rPr lang="he-IL" dirty="0" err="1"/>
              <a:t>מחיי</a:t>
            </a:r>
            <a:r>
              <a:rPr lang="he-IL" dirty="0"/>
              <a:t> היומיום שלהם תוך שימוש בידע שרכשו על התכונות של החומרים שהכירו בשער זה. את הצורך התלמידים מעלים מתוך ניסיון חייהם, ולפיכך מדובר במשימה פתוחה. את האתגר התלמידים מפצחים בעזרת נווט תהליך התכן ההנדסי שהוצג עוד בכיתה ד. רקע על הנווט וכל המשימות שהוא כולל נמצא בנספח שבספר הלימוד. מומלץ לבצע את משימת האתגר לפי המהלך שמוצע בה. התלמידים מגדירים צורך, דרישות מהמוצר, אילוצים ומנסחים בעיה. בהמשך הם מעלים רעיונות, בוחנים אותם ובוחרים בפתרון המתאים. חשוב לשלב חקר מדעי במסגרת פעולות החקירה המשולבות. התהליך מסתיים בתכנון המוצר, בנייתו והערכתו. מומלץ להציג את הפתרונות ההנדסיים-טכנולוגיים ביריד חקר ופתרון בעיות. </a:t>
            </a:r>
          </a:p>
          <a:p>
            <a:r>
              <a:rPr lang="he-IL" dirty="0"/>
              <a:t>באתר "במבט חדש" במדור חקר ופתרון בעיות וגם במדור של ספר הלימוד של כיתה ה, מוצגים קטעי מידע על תהליך התכן ההנדסי וכרזה של הנווט.</a:t>
            </a:r>
          </a:p>
        </p:txBody>
      </p:sp>
      <p:sp>
        <p:nvSpPr>
          <p:cNvPr id="4" name="מציין מיקום של מספר שקופית 3"/>
          <p:cNvSpPr>
            <a:spLocks noGrp="1"/>
          </p:cNvSpPr>
          <p:nvPr>
            <p:ph type="sldNum" sz="quarter" idx="5"/>
          </p:nvPr>
        </p:nvSpPr>
        <p:spPr/>
        <p:txBody>
          <a:bodyPr/>
          <a:lstStyle/>
          <a:p>
            <a:fld id="{57EAC167-2B88-4EC0-95F6-09C785E262A8}" type="slidenum">
              <a:rPr lang="he-IL" smtClean="0"/>
              <a:t>20</a:t>
            </a:fld>
            <a:endParaRPr lang="he-IL"/>
          </a:p>
        </p:txBody>
      </p:sp>
    </p:spTree>
    <p:extLst>
      <p:ext uri="{BB962C8B-B14F-4D97-AF65-F5344CB8AC3E}">
        <p14:creationId xmlns:p14="http://schemas.microsoft.com/office/powerpoint/2010/main" val="2386320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bSpoiler-Regular"/>
              </a:rPr>
              <a:t>הפרק עוסק בציוני הדרך הבאים: "פלסטיק כסוג של חומר, תכונות משותפות לסוגי פלסטיק (מוליכות חשמלית גרועה ואטומים לנוזלים). שימוש בחומרים פלסטיים: הקשר בין תכונות החומרים הפלסטיים לבין השימושים בהם (מבודד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baseline="0" dirty="0">
                <a:latin typeface="FbSpoiler-Regular"/>
              </a:rPr>
              <a:t>בידוד בחוטי חשמל, אטום למים – באריזות לאחסון מזון, פלסטיות – יצירת מוצרים בצורות שונות תוך הסתמכות על היכולת לשנות צורה בקלות ולהתקשות). נפט גולמי כחומר המוצא לתעשיית הפלסטיק.", מתוך תוכנית הלימודים.</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800" b="0" i="0" u="none" strike="noStrike" baseline="0" dirty="0">
              <a:latin typeface="FbSpoiler-Regular"/>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baseline="0" dirty="0">
                <a:latin typeface="FbSpoiler-Regular"/>
              </a:rPr>
              <a:t>פלסטיק הוא שם כולל לקבוצה גדולה ומגוונת של חומרים מלאכותיים (נוצרו על ידי האדם) ואינו קיים בטבע. חומר הגלם פלסטיק מופק מנפט גולמי וגז טבעי, ומשם הוא מובל בשרשרת הייצור להפקת סוגי הפלסטיק השונים. בבתי זיקוק מפרקים פחמימנים מהנפט הגולמי ומגז טבעי לתוצרים בסיסיים כמו אתילן </a:t>
            </a:r>
            <a:r>
              <a:rPr lang="he-IL" sz="1800" b="0" i="0" u="none" strike="noStrike" baseline="0" dirty="0" err="1">
                <a:latin typeface="FbSpoiler-Regular"/>
              </a:rPr>
              <a:t>ופרופילן</a:t>
            </a:r>
            <a:r>
              <a:rPr lang="he-IL" sz="1800" b="0" i="0" u="none" strike="noStrike" baseline="0" dirty="0">
                <a:latin typeface="FbSpoiler-Regular"/>
              </a:rPr>
              <a:t>, שנחשבים לאבני הבניין העיקריות של הפלסטיק. פלסטיות היא היכולת של חומר לשנות את צורתו לצורה קבועה, כאשר מופעל עליו כוח. ישנם סוגי פלסטיק (</a:t>
            </a:r>
            <a:r>
              <a:rPr lang="he-IL" sz="1800" b="0" i="0" u="none" strike="noStrike" baseline="0" dirty="0" err="1">
                <a:latin typeface="FbSpoiler-Regular"/>
              </a:rPr>
              <a:t>תרמופלסטיקים</a:t>
            </a:r>
            <a:r>
              <a:rPr lang="he-IL" sz="1800" b="0" i="0" u="none" strike="noStrike" baseline="0" dirty="0">
                <a:latin typeface="FbSpoiler-Regular"/>
              </a:rPr>
              <a:t>) שניתן לשנות את צורתם באמצעות חום וכן סוגי פלסטיק שניתן לעצב את צורתם באמצעות ניפוח (בקבוק) והזרקה לתבניות.</a:t>
            </a:r>
          </a:p>
          <a:p>
            <a:pPr algn="r"/>
            <a:endParaRPr lang="he-IL" sz="1800" b="0" i="0" u="none" strike="noStrike" baseline="0" dirty="0">
              <a:latin typeface="FbSpoiler-Regular"/>
            </a:endParaRPr>
          </a:p>
          <a:p>
            <a:pPr algn="r"/>
            <a:r>
              <a:rPr lang="he-IL" dirty="0"/>
              <a:t>המורה קוראת את קטע הפתיחה שבעמוד 60 ומקיימת דיון בשאלות: </a:t>
            </a:r>
            <a:r>
              <a:rPr lang="he-IL" sz="1800" b="1" i="0" u="none" strike="noStrike" baseline="0" dirty="0">
                <a:solidFill>
                  <a:srgbClr val="1E9BA7"/>
                </a:solidFill>
                <a:latin typeface="MFPronto-Bold"/>
              </a:rPr>
              <a:t>מהו פלסטיק? </a:t>
            </a:r>
            <a:r>
              <a:rPr lang="he-IL" sz="1800" b="1" i="0" u="none" strike="noStrike" baseline="0" dirty="0">
                <a:solidFill>
                  <a:srgbClr val="1E9BA7"/>
                </a:solidFill>
                <a:latin typeface="FbSpoiler-Bold"/>
              </a:rPr>
              <a:t>מה מיוחד בו? ומדוע השימוש בו רב מאוד בכל תחומי החיים?</a:t>
            </a:r>
            <a:r>
              <a:rPr lang="he-IL" dirty="0"/>
              <a:t> </a:t>
            </a:r>
          </a:p>
          <a:p>
            <a:pPr algn="r"/>
            <a:endParaRPr lang="he-IL" dirty="0"/>
          </a:p>
          <a:p>
            <a:pPr algn="r"/>
            <a:r>
              <a:rPr lang="he-IL" dirty="0"/>
              <a:t>צפיה בסרטון </a:t>
            </a:r>
          </a:p>
          <a:p>
            <a:pPr algn="r"/>
            <a:endParaRPr lang="he-IL" dirty="0"/>
          </a:p>
          <a:p>
            <a:pPr algn="r"/>
            <a:r>
              <a:rPr lang="en-US" dirty="0"/>
              <a:t>https://www.youtube.com/watch?v=lEVz0xvrZ4w</a:t>
            </a:r>
            <a:endParaRPr lang="he-IL" dirty="0"/>
          </a:p>
        </p:txBody>
      </p:sp>
      <p:sp>
        <p:nvSpPr>
          <p:cNvPr id="4" name="מציין מיקום של מספר שקופית 3"/>
          <p:cNvSpPr>
            <a:spLocks noGrp="1"/>
          </p:cNvSpPr>
          <p:nvPr>
            <p:ph type="sldNum" sz="quarter" idx="5"/>
          </p:nvPr>
        </p:nvSpPr>
        <p:spPr/>
        <p:txBody>
          <a:bodyPr/>
          <a:lstStyle/>
          <a:p>
            <a:fld id="{57EAC167-2B88-4EC0-95F6-09C785E262A8}" type="slidenum">
              <a:rPr lang="he-IL" smtClean="0"/>
              <a:t>2</a:t>
            </a:fld>
            <a:endParaRPr lang="he-IL"/>
          </a:p>
        </p:txBody>
      </p:sp>
    </p:spTree>
    <p:extLst>
      <p:ext uri="{BB962C8B-B14F-4D97-AF65-F5344CB8AC3E}">
        <p14:creationId xmlns:p14="http://schemas.microsoft.com/office/powerpoint/2010/main" val="2346931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כל משימה כוללת פעולות של חקירה, הערכה וביצוע. (מוצגות במרכז הנווט).</a:t>
            </a:r>
          </a:p>
          <a:p>
            <a:r>
              <a:rPr lang="he-IL" dirty="0"/>
              <a:t>את החקירה אפשר לעשות באמצעות סקרים, חקר מדעי, איסוף מידע מהרשת, ראיונות של מהנדסים ומהנדסות, מדענים ומדעניות.</a:t>
            </a:r>
          </a:p>
          <a:p>
            <a:endParaRPr lang="he-IL" dirty="0"/>
          </a:p>
          <a:p>
            <a:r>
              <a:rPr lang="he-IL" dirty="0"/>
              <a:t>שימו לב: נקודת הכניסה לתהליך היא הבעיה ו/או הצורך. אך אפשר לחזור לשלבים הקודמים בהתאם לצרכים שעלו בתהליך פתרון הבעיה.</a:t>
            </a:r>
          </a:p>
        </p:txBody>
      </p:sp>
      <p:sp>
        <p:nvSpPr>
          <p:cNvPr id="4" name="מציין מיקום של מספר שקופית 3"/>
          <p:cNvSpPr>
            <a:spLocks noGrp="1"/>
          </p:cNvSpPr>
          <p:nvPr>
            <p:ph type="sldNum" sz="quarter" idx="5"/>
          </p:nvPr>
        </p:nvSpPr>
        <p:spPr/>
        <p:txBody>
          <a:bodyPr/>
          <a:lstStyle/>
          <a:p>
            <a:fld id="{57EAC167-2B88-4EC0-95F6-09C785E262A8}" type="slidenum">
              <a:rPr lang="he-IL" smtClean="0"/>
              <a:t>21</a:t>
            </a:fld>
            <a:endParaRPr lang="he-IL"/>
          </a:p>
        </p:txBody>
      </p:sp>
    </p:spTree>
    <p:extLst>
      <p:ext uri="{BB962C8B-B14F-4D97-AF65-F5344CB8AC3E}">
        <p14:creationId xmlns:p14="http://schemas.microsoft.com/office/powerpoint/2010/main" val="887568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נסחו בעיה טכנולוגית שפתרונה נותן מענה לצורך אנושי.</a:t>
            </a:r>
          </a:p>
          <a:p>
            <a:r>
              <a:rPr lang="he-IL" dirty="0"/>
              <a:t>•כתבו באופן מפורט ומדויק את הדרישות מהמוצר.</a:t>
            </a:r>
          </a:p>
          <a:p>
            <a:r>
              <a:rPr lang="he-IL" dirty="0"/>
              <a:t>•כתבו את האילוצים הקיימים לפתרון הבעיה.</a:t>
            </a:r>
          </a:p>
          <a:p>
            <a:r>
              <a:rPr lang="he-IL" dirty="0"/>
              <a:t>•בדקו (הערכה): האם ניסוח הבעיה מדויק והאם הוא מתאים לדרישות מהמוצר ולאילוצים?</a:t>
            </a:r>
          </a:p>
          <a:p>
            <a:r>
              <a:rPr lang="he-IL" dirty="0"/>
              <a:t>שימו לב: לביצוע המשימה חשוב לערוך חקירה אודות מידע כגון:</a:t>
            </a:r>
          </a:p>
          <a:p>
            <a:r>
              <a:rPr lang="he-IL" dirty="0"/>
              <a:t>מהם הגורמים לבעיה? מי מושפע מן הבעיה? האם כבר היו מי שפתרו בעיה דומה?</a:t>
            </a:r>
          </a:p>
        </p:txBody>
      </p:sp>
      <p:sp>
        <p:nvSpPr>
          <p:cNvPr id="4" name="מציין מיקום של מספר שקופית 3"/>
          <p:cNvSpPr>
            <a:spLocks noGrp="1"/>
          </p:cNvSpPr>
          <p:nvPr>
            <p:ph type="sldNum" sz="quarter" idx="5"/>
          </p:nvPr>
        </p:nvSpPr>
        <p:spPr/>
        <p:txBody>
          <a:bodyPr/>
          <a:lstStyle/>
          <a:p>
            <a:fld id="{57EAC167-2B88-4EC0-95F6-09C785E262A8}" type="slidenum">
              <a:rPr lang="he-IL" smtClean="0"/>
              <a:t>22</a:t>
            </a:fld>
            <a:endParaRPr lang="he-IL"/>
          </a:p>
        </p:txBody>
      </p:sp>
    </p:spTree>
    <p:extLst>
      <p:ext uri="{BB962C8B-B14F-4D97-AF65-F5344CB8AC3E}">
        <p14:creationId xmlns:p14="http://schemas.microsoft.com/office/powerpoint/2010/main" val="3151441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•העלו רעיונות רבים ככל האפשר לפתרון הבעיה.</a:t>
            </a:r>
          </a:p>
          <a:p>
            <a:r>
              <a:rPr lang="he-IL" dirty="0"/>
              <a:t>•בדקו את ההיתכנות של כל פתרון (האם אפשר לבצע אותו).</a:t>
            </a:r>
          </a:p>
          <a:p>
            <a:r>
              <a:rPr lang="he-IL" dirty="0"/>
              <a:t>•בדקו האם הרעיון מתאים לדרישות מהמוצר ולאילוצים.</a:t>
            </a:r>
          </a:p>
          <a:p>
            <a:r>
              <a:rPr lang="he-IL" dirty="0"/>
              <a:t>•בחרו את הרעיון המתאים ביותר לדרישות מהמוצר ולאילוצים.</a:t>
            </a:r>
          </a:p>
          <a:p>
            <a:r>
              <a:rPr lang="he-IL" dirty="0"/>
              <a:t>שימו לב: גם כאן צריך לבצע חקירה. למשל, אילו חומרים הכי מתאימים לבניית המוצר.</a:t>
            </a:r>
          </a:p>
        </p:txBody>
      </p:sp>
      <p:sp>
        <p:nvSpPr>
          <p:cNvPr id="4" name="מציין מיקום של מספר שקופית 3"/>
          <p:cNvSpPr>
            <a:spLocks noGrp="1"/>
          </p:cNvSpPr>
          <p:nvPr>
            <p:ph type="sldNum" sz="quarter" idx="5"/>
          </p:nvPr>
        </p:nvSpPr>
        <p:spPr/>
        <p:txBody>
          <a:bodyPr/>
          <a:lstStyle/>
          <a:p>
            <a:fld id="{57EAC167-2B88-4EC0-95F6-09C785E262A8}" type="slidenum">
              <a:rPr lang="he-IL" smtClean="0"/>
              <a:t>23</a:t>
            </a:fld>
            <a:endParaRPr lang="he-IL"/>
          </a:p>
        </p:txBody>
      </p:sp>
    </p:spTree>
    <p:extLst>
      <p:ext uri="{BB962C8B-B14F-4D97-AF65-F5344CB8AC3E}">
        <p14:creationId xmlns:p14="http://schemas.microsoft.com/office/powerpoint/2010/main" val="4235175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•אפיון הנדסי של המוצר: מבנה, רכיבים ותפקודם, חומרים והתאמתם לרכיבים, ארגון הרכיבים במוצר, מנגנון הפעולה,</a:t>
            </a:r>
          </a:p>
          <a:p>
            <a:r>
              <a:rPr lang="he-IL" dirty="0"/>
              <a:t>ממדי המוצר ושרטוט המוצר.</a:t>
            </a:r>
          </a:p>
          <a:p>
            <a:r>
              <a:rPr lang="he-IL" dirty="0"/>
              <a:t>• תכנון שלבי הבנייה: כתיבת מתכון לבניית המוצר ובו פירוט שלבי הבנייה (הציוד והחומרים והפעולות שייעשו בכל שלב).</a:t>
            </a:r>
          </a:p>
          <a:p>
            <a:r>
              <a:rPr lang="he-IL" dirty="0"/>
              <a:t>• בניית המוצר: בניית המוצר לפי התכנון.</a:t>
            </a:r>
          </a:p>
          <a:p>
            <a:r>
              <a:rPr lang="he-IL" dirty="0"/>
              <a:t>• הערכת המוצר: הערכת תפקוד המוצר בהתאם לדרישות מהמוצר ולאפיון ההנדסי.</a:t>
            </a:r>
          </a:p>
          <a:p>
            <a:endParaRPr lang="he-IL" dirty="0"/>
          </a:p>
          <a:p>
            <a:r>
              <a:rPr lang="he-IL" dirty="0"/>
              <a:t>שימו לב: גם כאן צריך לבצע חקירה. למשל, באילו שיטות נבנה את המוצר?</a:t>
            </a:r>
          </a:p>
        </p:txBody>
      </p:sp>
      <p:sp>
        <p:nvSpPr>
          <p:cNvPr id="4" name="מציין מיקום של מספר שקופית 3"/>
          <p:cNvSpPr>
            <a:spLocks noGrp="1"/>
          </p:cNvSpPr>
          <p:nvPr>
            <p:ph type="sldNum" sz="quarter" idx="5"/>
          </p:nvPr>
        </p:nvSpPr>
        <p:spPr/>
        <p:txBody>
          <a:bodyPr/>
          <a:lstStyle/>
          <a:p>
            <a:fld id="{57EAC167-2B88-4EC0-95F6-09C785E262A8}" type="slidenum">
              <a:rPr lang="he-IL" smtClean="0"/>
              <a:t>24</a:t>
            </a:fld>
            <a:endParaRPr lang="he-IL"/>
          </a:p>
        </p:txBody>
      </p:sp>
    </p:spTree>
    <p:extLst>
      <p:ext uri="{BB962C8B-B14F-4D97-AF65-F5344CB8AC3E}">
        <p14:creationId xmlns:p14="http://schemas.microsoft.com/office/powerpoint/2010/main" val="2329885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מטרת המשימה היא להביא את התלמידים למודעות אודות השימוש הנרחב של פלסטיק על ידי האדם. התלמידים נדרשים ללמידה שיתופית. לפיכך, חשוב מאוד למנות ראשת או ראש קבוצה שתפקידה/ו לנהל את השיח וכן לרכז את</a:t>
            </a:r>
          </a:p>
          <a:p>
            <a:r>
              <a:rPr lang="he-IL" dirty="0"/>
              <a:t>המידע שהוצג על ידי חברי וחברות הקבוצה. במשימה מיושמות מיומנויות איסוף מידע ומיזוגו ומיון מוצרים לקטגוריות וכן מיומנויות של למידה שיתופית.</a:t>
            </a:r>
          </a:p>
          <a:p>
            <a:endParaRPr lang="he-IL" dirty="0"/>
          </a:p>
          <a:p>
            <a:r>
              <a:rPr lang="he-IL" dirty="0"/>
              <a:t>תשובות: 1. שלב אישי בו ניתנת הזדמנות לכל חבר/ה בקבוצה לתרום מהידע האישי לידע הקבוצתי. 2. הקשבה לתשובות האחר/ה ושיפוט. 3. העשרת הרשימה ומיזוג מידע. 4. קטגוריות נוספות: כלי מטבח, מוצרי חשמל, אריזות, ציוד ספורט, משחקים. מיון מכליל יותר הוא לפי סקטורים (ענפים): חינוך, רפואה, תעשייה, תקשורת, חקלאות, צבא, הייטק וכדומה. 5. לפלסטיק יש מגוון שימושים בחיי היומיום ובענפים שונים.</a:t>
            </a:r>
          </a:p>
          <a:p>
            <a:endParaRPr lang="he-IL" dirty="0"/>
          </a:p>
          <a:p>
            <a:r>
              <a:rPr lang="he-IL" dirty="0"/>
              <a:t>פלסטיק מורכב בעיקר מפולימרים – שרשראות ארוכות מאוד עם אלפי </a:t>
            </a:r>
            <a:r>
              <a:rPr lang="he-IL" dirty="0" err="1"/>
              <a:t>מונומרים</a:t>
            </a:r>
            <a:r>
              <a:rPr lang="he-IL" dirty="0"/>
              <a:t> (היחידות שחוזרות על עצמן בפולימר). לחרסית ולפלסטלינה אין מבנה פולימרי. הפולימרים של העמילן (חיטה) ושל הסוכר קצרים מאוד מאלה של</a:t>
            </a:r>
          </a:p>
          <a:p>
            <a:r>
              <a:rPr lang="he-IL" dirty="0"/>
              <a:t>הפלסטיק. אנו משתמשים בעיקר בפלסטיק </a:t>
            </a:r>
            <a:r>
              <a:rPr lang="he-IL" dirty="0" err="1"/>
              <a:t>סינתסטי</a:t>
            </a:r>
            <a:r>
              <a:rPr lang="he-IL" dirty="0"/>
              <a:t> (חומר שאינו קיים בטבע ונוצר על ידי האדם). בטבע קיימים סוגי פלסטיק (טבעיים) כדוגמת שרף עץ, צלולוזה, </a:t>
            </a:r>
            <a:r>
              <a:rPr lang="he-IL" dirty="0" err="1"/>
              <a:t>קרטין</a:t>
            </a:r>
            <a:r>
              <a:rPr lang="he-IL" dirty="0"/>
              <a:t> </a:t>
            </a:r>
            <a:r>
              <a:rPr lang="he-IL" dirty="0" err="1"/>
              <a:t>וקזאין</a:t>
            </a:r>
            <a:r>
              <a:rPr lang="he-IL" dirty="0"/>
              <a:t>.</a:t>
            </a:r>
          </a:p>
        </p:txBody>
      </p:sp>
      <p:sp>
        <p:nvSpPr>
          <p:cNvPr id="4" name="מציין מיקום של מספר שקופית 3"/>
          <p:cNvSpPr>
            <a:spLocks noGrp="1"/>
          </p:cNvSpPr>
          <p:nvPr>
            <p:ph type="sldNum" sz="quarter" idx="5"/>
          </p:nvPr>
        </p:nvSpPr>
        <p:spPr/>
        <p:txBody>
          <a:bodyPr/>
          <a:lstStyle/>
          <a:p>
            <a:fld id="{57EAC167-2B88-4EC0-95F6-09C785E262A8}" type="slidenum">
              <a:rPr lang="he-IL" smtClean="0"/>
              <a:t>3</a:t>
            </a:fld>
            <a:endParaRPr lang="he-IL"/>
          </a:p>
        </p:txBody>
      </p:sp>
    </p:spTree>
    <p:extLst>
      <p:ext uri="{BB962C8B-B14F-4D97-AF65-F5344CB8AC3E}">
        <p14:creationId xmlns:p14="http://schemas.microsoft.com/office/powerpoint/2010/main" val="1912907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פלסטיק הוא חומר סינתטי או טבעי שמורכב בעיקר מפולימרים – שרשראות ארוכות מאוד עם אלפי </a:t>
            </a:r>
            <a:r>
              <a:rPr lang="he-IL" dirty="0" err="1"/>
              <a:t>מונומרים</a:t>
            </a:r>
            <a:r>
              <a:rPr lang="he-IL" dirty="0"/>
              <a:t> (היחידות שחוזרות על עצמן בפולימר). לחרסית ולפלסטלינה אין מבנה פולימרי. הפולימרים של העמילן (חיטה) ושל</a:t>
            </a:r>
          </a:p>
          <a:p>
            <a:r>
              <a:rPr lang="he-IL" dirty="0"/>
              <a:t>הסוכר קצרים מאוד מאלה של הפלסטיק.</a:t>
            </a:r>
          </a:p>
          <a:p>
            <a:endParaRPr lang="he-IL" dirty="0"/>
          </a:p>
          <a:p>
            <a:r>
              <a:rPr lang="he-IL" dirty="0"/>
              <a:t>לא כל חומר שניתן לעיצוב הוא פלסטיק. פלסטלינה אינה פלסטיק למרות שניתן לעצב ממנה צורות. פלסטלינה עשויה מתערובת של שעווה, שמנים וחומרי צבע. מאידך </a:t>
            </a:r>
            <a:r>
              <a:rPr lang="he-IL" dirty="0" err="1"/>
              <a:t>פימו</a:t>
            </a:r>
            <a:r>
              <a:rPr lang="he-IL" dirty="0"/>
              <a:t> הוא סוג של פלסטיק (מופק מנפט גולמי).</a:t>
            </a:r>
          </a:p>
        </p:txBody>
      </p:sp>
      <p:sp>
        <p:nvSpPr>
          <p:cNvPr id="4" name="מציין מיקום של מספר שקופית 3"/>
          <p:cNvSpPr>
            <a:spLocks noGrp="1"/>
          </p:cNvSpPr>
          <p:nvPr>
            <p:ph type="sldNum" sz="quarter" idx="5"/>
          </p:nvPr>
        </p:nvSpPr>
        <p:spPr/>
        <p:txBody>
          <a:bodyPr/>
          <a:lstStyle/>
          <a:p>
            <a:fld id="{57EAC167-2B88-4EC0-95F6-09C785E262A8}" type="slidenum">
              <a:rPr lang="he-IL" smtClean="0"/>
              <a:t>4</a:t>
            </a:fld>
            <a:endParaRPr lang="he-IL"/>
          </a:p>
        </p:txBody>
      </p:sp>
    </p:spTree>
    <p:extLst>
      <p:ext uri="{BB962C8B-B14F-4D97-AF65-F5344CB8AC3E}">
        <p14:creationId xmlns:p14="http://schemas.microsoft.com/office/powerpoint/2010/main" val="569193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התלמידים לא נדרשים לדעת שמות של סוגי פלסטיק ולזהות אותם בשמם. המטרה היא להתרשם ממגוון סוגי הפלסטיק.</a:t>
            </a:r>
          </a:p>
          <a:p>
            <a:endParaRPr lang="he-IL" dirty="0"/>
          </a:p>
          <a:p>
            <a:r>
              <a:rPr lang="he-IL" dirty="0"/>
              <a:t>חשוב לחדד את ההבנה שהמושג "פלסטיק" הוא מושג כולל המתייחס לקשת רחבה מאוד של חומרים בעלי תכונות מגוונות (ניילון, פוליאתילן, גומי סינתטי, </a:t>
            </a:r>
            <a:r>
              <a:rPr lang="he-IL" dirty="0" err="1"/>
              <a:t>פוליאסטרים</a:t>
            </a:r>
            <a:r>
              <a:rPr lang="he-IL" dirty="0"/>
              <a:t>, פי-וי-סי ועוד) ושהודות למגוון רחב זה נעשה בהם שימוש במגוון רחב של מוצרים.</a:t>
            </a:r>
          </a:p>
        </p:txBody>
      </p:sp>
      <p:sp>
        <p:nvSpPr>
          <p:cNvPr id="4" name="מציין מיקום של מספר שקופית 3"/>
          <p:cNvSpPr>
            <a:spLocks noGrp="1"/>
          </p:cNvSpPr>
          <p:nvPr>
            <p:ph type="sldNum" sz="quarter" idx="5"/>
          </p:nvPr>
        </p:nvSpPr>
        <p:spPr/>
        <p:txBody>
          <a:bodyPr/>
          <a:lstStyle/>
          <a:p>
            <a:fld id="{57EAC167-2B88-4EC0-95F6-09C785E262A8}" type="slidenum">
              <a:rPr lang="he-IL" smtClean="0"/>
              <a:t>5</a:t>
            </a:fld>
            <a:endParaRPr lang="he-IL"/>
          </a:p>
        </p:txBody>
      </p:sp>
    </p:spTree>
    <p:extLst>
      <p:ext uri="{BB962C8B-B14F-4D97-AF65-F5344CB8AC3E}">
        <p14:creationId xmlns:p14="http://schemas.microsoft.com/office/powerpoint/2010/main" val="3364262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1" i="0" u="none" strike="noStrike" baseline="0" dirty="0">
                <a:latin typeface="FbSpoiler-Regular"/>
              </a:rPr>
              <a:t>שיח בכיתה</a:t>
            </a:r>
          </a:p>
          <a:p>
            <a:pPr algn="r"/>
            <a:r>
              <a:rPr lang="he-IL" sz="1800" b="0" i="0" u="none" strike="noStrike" baseline="0" dirty="0">
                <a:latin typeface="FbSpoiler-Regular"/>
              </a:rPr>
              <a:t>זוהי דוגמה של שאלה טכנולוגית / הנדסית והתשובה היא לתת מענה לדרישות המוצר )מטרות השימוש בו ולתפקודו(. חשוב להביא</a:t>
            </a:r>
          </a:p>
          <a:p>
            <a:pPr algn="r"/>
            <a:r>
              <a:rPr lang="he-IL" sz="1800" b="0" i="0" u="none" strike="noStrike" baseline="0" dirty="0">
                <a:latin typeface="FbSpoiler-Regular"/>
              </a:rPr>
              <a:t>דוגמאות: פלסטיק קשיח מתאים לבניית מדפסות, פלסטיק חזק ושקוף לעדשת משקפיים, פלסטיק גמיש מתאים לבגדים.</a:t>
            </a:r>
            <a:endParaRPr lang="he-IL" dirty="0"/>
          </a:p>
        </p:txBody>
      </p:sp>
      <p:sp>
        <p:nvSpPr>
          <p:cNvPr id="4" name="מציין מיקום של מספר שקופית 3"/>
          <p:cNvSpPr>
            <a:spLocks noGrp="1"/>
          </p:cNvSpPr>
          <p:nvPr>
            <p:ph type="sldNum" sz="quarter" idx="5"/>
          </p:nvPr>
        </p:nvSpPr>
        <p:spPr/>
        <p:txBody>
          <a:bodyPr/>
          <a:lstStyle/>
          <a:p>
            <a:fld id="{57EAC167-2B88-4EC0-95F6-09C785E262A8}" type="slidenum">
              <a:rPr lang="he-IL" smtClean="0"/>
              <a:t>6</a:t>
            </a:fld>
            <a:endParaRPr lang="he-IL"/>
          </a:p>
        </p:txBody>
      </p:sp>
    </p:spTree>
    <p:extLst>
      <p:ext uri="{BB962C8B-B14F-4D97-AF65-F5344CB8AC3E}">
        <p14:creationId xmlns:p14="http://schemas.microsoft.com/office/powerpoint/2010/main" val="3292236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endParaRPr lang="he-IL" sz="1800" b="0" i="0" u="none" strike="noStrike" baseline="0" dirty="0">
              <a:latin typeface="FbSpoiler-Regular"/>
            </a:endParaRPr>
          </a:p>
          <a:p>
            <a:pPr algn="r"/>
            <a:r>
              <a:rPr lang="he-IL" sz="1800" b="0" i="0" u="none" strike="noStrike" baseline="0" dirty="0">
                <a:latin typeface="FbSpoiler-Regular"/>
              </a:rPr>
              <a:t>תת הפרק מתמקד בתכונות המשותפות לסוגי הפלסטיק: אטומים למעבר חומרים, חיידקים ונגיפים; רובם מוליכי חשמל גרועים ורובם מוליכי חום גרועים.</a:t>
            </a:r>
          </a:p>
          <a:p>
            <a:pPr algn="r"/>
            <a:r>
              <a:rPr lang="he-IL" sz="1800" b="0" i="0" u="none" strike="noStrike" baseline="0" dirty="0">
                <a:latin typeface="FbSpoiler-Regular"/>
              </a:rPr>
              <a:t>תשובות לשאלות 8-7 : 6. לא נרטבו. 7. הפלסטיק לא חדיר למים (אטים). 8. אטים למים (בלתי חדיר למים).</a:t>
            </a:r>
            <a:endParaRPr lang="he-IL" dirty="0"/>
          </a:p>
        </p:txBody>
      </p:sp>
      <p:sp>
        <p:nvSpPr>
          <p:cNvPr id="4" name="מציין מיקום של מספר שקופית 3"/>
          <p:cNvSpPr>
            <a:spLocks noGrp="1"/>
          </p:cNvSpPr>
          <p:nvPr>
            <p:ph type="sldNum" sz="quarter" idx="5"/>
          </p:nvPr>
        </p:nvSpPr>
        <p:spPr/>
        <p:txBody>
          <a:bodyPr/>
          <a:lstStyle/>
          <a:p>
            <a:fld id="{57EAC167-2B88-4EC0-95F6-09C785E262A8}" type="slidenum">
              <a:rPr lang="he-IL" smtClean="0"/>
              <a:t>7</a:t>
            </a:fld>
            <a:endParaRPr lang="he-IL"/>
          </a:p>
        </p:txBody>
      </p:sp>
    </p:spTree>
    <p:extLst>
      <p:ext uri="{BB962C8B-B14F-4D97-AF65-F5344CB8AC3E}">
        <p14:creationId xmlns:p14="http://schemas.microsoft.com/office/powerpoint/2010/main" val="216249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המשימה מדגימה את קשרי הגומלין בין מדע וטכנולוגיה. ניצול תכונת החומר (מדע) בתכנון המוצר (טכנולוגיה).</a:t>
            </a:r>
          </a:p>
          <a:p>
            <a:endParaRPr lang="he-IL" dirty="0"/>
          </a:p>
        </p:txBody>
      </p:sp>
      <p:sp>
        <p:nvSpPr>
          <p:cNvPr id="4" name="מציין מיקום של מספר שקופית 3"/>
          <p:cNvSpPr>
            <a:spLocks noGrp="1"/>
          </p:cNvSpPr>
          <p:nvPr>
            <p:ph type="sldNum" sz="quarter" idx="5"/>
          </p:nvPr>
        </p:nvSpPr>
        <p:spPr/>
        <p:txBody>
          <a:bodyPr/>
          <a:lstStyle/>
          <a:p>
            <a:fld id="{57EAC167-2B88-4EC0-95F6-09C785E262A8}" type="slidenum">
              <a:rPr lang="he-IL" smtClean="0"/>
              <a:t>8</a:t>
            </a:fld>
            <a:endParaRPr lang="he-IL"/>
          </a:p>
        </p:txBody>
      </p:sp>
    </p:spTree>
    <p:extLst>
      <p:ext uri="{BB962C8B-B14F-4D97-AF65-F5344CB8AC3E}">
        <p14:creationId xmlns:p14="http://schemas.microsoft.com/office/powerpoint/2010/main" val="4244630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ארגון התשובות בטבלה יאפשר השוואה והסקת מסקנות.</a:t>
            </a:r>
          </a:p>
          <a:p>
            <a:endParaRPr lang="he-IL" dirty="0"/>
          </a:p>
          <a:p>
            <a:r>
              <a:rPr lang="he-IL" dirty="0"/>
              <a:t>תשובות: 1 א. הגנה על העור מפני חומרים רעילים ומזיקים. ב. הגנה על עור מפני חיידקים ונגיפים וחומרים מזיקים. ג. שמירה על הרכיבים האלקטרונים מפני לכלוך וזיעה. 2. א. פגיעה בעור הגוף. ב. לכלוך הידיים בחיידקים, נגיפים וחומרים מזיקים (סכנה לחדירתם למערכת העיכול) ג. הרכיבים האלקטרונים יתקלקלו. 3. הפלסטיק אטים למעבר חומרים, חיידקים ונגיפים. 4. מרפאות, מעבדות מחקר, תעשיית המזון, תעשיית האלקטרוניקה, בישול וניקיון הבית.</a:t>
            </a:r>
          </a:p>
        </p:txBody>
      </p:sp>
      <p:sp>
        <p:nvSpPr>
          <p:cNvPr id="4" name="מציין מיקום של מספר שקופית 3"/>
          <p:cNvSpPr>
            <a:spLocks noGrp="1"/>
          </p:cNvSpPr>
          <p:nvPr>
            <p:ph type="sldNum" sz="quarter" idx="5"/>
          </p:nvPr>
        </p:nvSpPr>
        <p:spPr/>
        <p:txBody>
          <a:bodyPr/>
          <a:lstStyle/>
          <a:p>
            <a:fld id="{57EAC167-2B88-4EC0-95F6-09C785E262A8}" type="slidenum">
              <a:rPr lang="he-IL" smtClean="0"/>
              <a:t>9</a:t>
            </a:fld>
            <a:endParaRPr lang="he-IL"/>
          </a:p>
        </p:txBody>
      </p:sp>
    </p:spTree>
    <p:extLst>
      <p:ext uri="{BB962C8B-B14F-4D97-AF65-F5344CB8AC3E}">
        <p14:creationId xmlns:p14="http://schemas.microsoft.com/office/powerpoint/2010/main" val="2944846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00C7BDB-0034-0914-08D7-0D0DA60CD3BE}"/>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2DBA0144-E0BD-6D97-1F67-732B9DA906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B0ACE6E9-9692-F9CA-598B-87ABC7224853}"/>
              </a:ext>
            </a:extLst>
          </p:cNvPr>
          <p:cNvSpPr>
            <a:spLocks noGrp="1"/>
          </p:cNvSpPr>
          <p:nvPr>
            <p:ph type="dt" sz="half" idx="10"/>
          </p:nvPr>
        </p:nvSpPr>
        <p:spPr/>
        <p:txBody>
          <a:bodyPr/>
          <a:lstStyle/>
          <a:p>
            <a:fld id="{50DE75E5-B61A-4C0F-BC1D-6664E111BB59}" type="datetimeFigureOut">
              <a:rPr lang="he-IL" smtClean="0"/>
              <a:t>כ'/אב/תשפ"ה</a:t>
            </a:fld>
            <a:endParaRPr lang="he-IL"/>
          </a:p>
        </p:txBody>
      </p:sp>
      <p:sp>
        <p:nvSpPr>
          <p:cNvPr id="5" name="מציין מיקום של כותרת תחתונה 4">
            <a:extLst>
              <a:ext uri="{FF2B5EF4-FFF2-40B4-BE49-F238E27FC236}">
                <a16:creationId xmlns:a16="http://schemas.microsoft.com/office/drawing/2014/main" id="{D4795D93-E6A0-8DA6-6242-D8E6063F428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D9AB4B9-6112-AD9B-1243-49B2FD008371}"/>
              </a:ext>
            </a:extLst>
          </p:cNvPr>
          <p:cNvSpPr>
            <a:spLocks noGrp="1"/>
          </p:cNvSpPr>
          <p:nvPr>
            <p:ph type="sldNum" sz="quarter" idx="12"/>
          </p:nvPr>
        </p:nvSpPr>
        <p:spPr/>
        <p:txBody>
          <a:bodyPr/>
          <a:lstStyle/>
          <a:p>
            <a:fld id="{F121D399-E30F-46A5-8D74-AA0A18C222AB}" type="slidenum">
              <a:rPr lang="he-IL" smtClean="0"/>
              <a:t>‹#›</a:t>
            </a:fld>
            <a:endParaRPr lang="he-IL"/>
          </a:p>
        </p:txBody>
      </p:sp>
    </p:spTree>
    <p:extLst>
      <p:ext uri="{BB962C8B-B14F-4D97-AF65-F5344CB8AC3E}">
        <p14:creationId xmlns:p14="http://schemas.microsoft.com/office/powerpoint/2010/main" val="3762831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3DBCD4A-E577-CE72-0990-76F14BB6CB0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3D3E86B2-A1B1-E81F-8344-05D0193755C6}"/>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908B64B-F95F-6988-9A55-ECD854E7BED8}"/>
              </a:ext>
            </a:extLst>
          </p:cNvPr>
          <p:cNvSpPr>
            <a:spLocks noGrp="1"/>
          </p:cNvSpPr>
          <p:nvPr>
            <p:ph type="dt" sz="half" idx="10"/>
          </p:nvPr>
        </p:nvSpPr>
        <p:spPr/>
        <p:txBody>
          <a:bodyPr/>
          <a:lstStyle/>
          <a:p>
            <a:fld id="{50DE75E5-B61A-4C0F-BC1D-6664E111BB59}" type="datetimeFigureOut">
              <a:rPr lang="he-IL" smtClean="0"/>
              <a:t>כ'/אב/תשפ"ה</a:t>
            </a:fld>
            <a:endParaRPr lang="he-IL"/>
          </a:p>
        </p:txBody>
      </p:sp>
      <p:sp>
        <p:nvSpPr>
          <p:cNvPr id="5" name="מציין מיקום של כותרת תחתונה 4">
            <a:extLst>
              <a:ext uri="{FF2B5EF4-FFF2-40B4-BE49-F238E27FC236}">
                <a16:creationId xmlns:a16="http://schemas.microsoft.com/office/drawing/2014/main" id="{09430499-3B8E-8612-97CC-BCDC5FCC2FD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7506811-E9FA-338C-42D9-C399ABD41B5D}"/>
              </a:ext>
            </a:extLst>
          </p:cNvPr>
          <p:cNvSpPr>
            <a:spLocks noGrp="1"/>
          </p:cNvSpPr>
          <p:nvPr>
            <p:ph type="sldNum" sz="quarter" idx="12"/>
          </p:nvPr>
        </p:nvSpPr>
        <p:spPr/>
        <p:txBody>
          <a:bodyPr/>
          <a:lstStyle/>
          <a:p>
            <a:fld id="{F121D399-E30F-46A5-8D74-AA0A18C222AB}" type="slidenum">
              <a:rPr lang="he-IL" smtClean="0"/>
              <a:t>‹#›</a:t>
            </a:fld>
            <a:endParaRPr lang="he-IL"/>
          </a:p>
        </p:txBody>
      </p:sp>
    </p:spTree>
    <p:extLst>
      <p:ext uri="{BB962C8B-B14F-4D97-AF65-F5344CB8AC3E}">
        <p14:creationId xmlns:p14="http://schemas.microsoft.com/office/powerpoint/2010/main" val="2251539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CB2FD6B0-2990-B3D8-E4BE-2307EF3554BB}"/>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13F62893-3DA7-E649-8F66-BE9E64C9BD86}"/>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7835F11-9299-B887-3273-83881BD7BB30}"/>
              </a:ext>
            </a:extLst>
          </p:cNvPr>
          <p:cNvSpPr>
            <a:spLocks noGrp="1"/>
          </p:cNvSpPr>
          <p:nvPr>
            <p:ph type="dt" sz="half" idx="10"/>
          </p:nvPr>
        </p:nvSpPr>
        <p:spPr/>
        <p:txBody>
          <a:bodyPr/>
          <a:lstStyle/>
          <a:p>
            <a:fld id="{50DE75E5-B61A-4C0F-BC1D-6664E111BB59}" type="datetimeFigureOut">
              <a:rPr lang="he-IL" smtClean="0"/>
              <a:t>כ'/אב/תשפ"ה</a:t>
            </a:fld>
            <a:endParaRPr lang="he-IL"/>
          </a:p>
        </p:txBody>
      </p:sp>
      <p:sp>
        <p:nvSpPr>
          <p:cNvPr id="5" name="מציין מיקום של כותרת תחתונה 4">
            <a:extLst>
              <a:ext uri="{FF2B5EF4-FFF2-40B4-BE49-F238E27FC236}">
                <a16:creationId xmlns:a16="http://schemas.microsoft.com/office/drawing/2014/main" id="{694EA3DE-DA97-AAA0-5ACE-C1C01636A2E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7AEA33E-F626-401C-BFF9-BE9C31093AEC}"/>
              </a:ext>
            </a:extLst>
          </p:cNvPr>
          <p:cNvSpPr>
            <a:spLocks noGrp="1"/>
          </p:cNvSpPr>
          <p:nvPr>
            <p:ph type="sldNum" sz="quarter" idx="12"/>
          </p:nvPr>
        </p:nvSpPr>
        <p:spPr/>
        <p:txBody>
          <a:bodyPr/>
          <a:lstStyle/>
          <a:p>
            <a:fld id="{F121D399-E30F-46A5-8D74-AA0A18C222AB}" type="slidenum">
              <a:rPr lang="he-IL" smtClean="0"/>
              <a:t>‹#›</a:t>
            </a:fld>
            <a:endParaRPr lang="he-IL"/>
          </a:p>
        </p:txBody>
      </p:sp>
    </p:spTree>
    <p:extLst>
      <p:ext uri="{BB962C8B-B14F-4D97-AF65-F5344CB8AC3E}">
        <p14:creationId xmlns:p14="http://schemas.microsoft.com/office/powerpoint/2010/main" val="3763012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D4FCD09-A067-59C6-3373-55CD96370F4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974919D-28D7-5291-F8AE-F1168356D005}"/>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C2FA7C0-60EA-89FA-D5F2-CD2D9BE9809B}"/>
              </a:ext>
            </a:extLst>
          </p:cNvPr>
          <p:cNvSpPr>
            <a:spLocks noGrp="1"/>
          </p:cNvSpPr>
          <p:nvPr>
            <p:ph type="dt" sz="half" idx="10"/>
          </p:nvPr>
        </p:nvSpPr>
        <p:spPr/>
        <p:txBody>
          <a:bodyPr/>
          <a:lstStyle/>
          <a:p>
            <a:fld id="{50DE75E5-B61A-4C0F-BC1D-6664E111BB59}" type="datetimeFigureOut">
              <a:rPr lang="he-IL" smtClean="0"/>
              <a:t>כ'/אב/תשפ"ה</a:t>
            </a:fld>
            <a:endParaRPr lang="he-IL"/>
          </a:p>
        </p:txBody>
      </p:sp>
      <p:sp>
        <p:nvSpPr>
          <p:cNvPr id="5" name="מציין מיקום של כותרת תחתונה 4">
            <a:extLst>
              <a:ext uri="{FF2B5EF4-FFF2-40B4-BE49-F238E27FC236}">
                <a16:creationId xmlns:a16="http://schemas.microsoft.com/office/drawing/2014/main" id="{C2C7D40D-12BF-1D34-FFC9-CD6717FB93F7}"/>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9360A58-A6D3-BE22-C7A3-FB4A1C140985}"/>
              </a:ext>
            </a:extLst>
          </p:cNvPr>
          <p:cNvSpPr>
            <a:spLocks noGrp="1"/>
          </p:cNvSpPr>
          <p:nvPr>
            <p:ph type="sldNum" sz="quarter" idx="12"/>
          </p:nvPr>
        </p:nvSpPr>
        <p:spPr/>
        <p:txBody>
          <a:bodyPr/>
          <a:lstStyle/>
          <a:p>
            <a:fld id="{F121D399-E30F-46A5-8D74-AA0A18C222AB}" type="slidenum">
              <a:rPr lang="he-IL" smtClean="0"/>
              <a:t>‹#›</a:t>
            </a:fld>
            <a:endParaRPr lang="he-IL"/>
          </a:p>
        </p:txBody>
      </p:sp>
    </p:spTree>
    <p:extLst>
      <p:ext uri="{BB962C8B-B14F-4D97-AF65-F5344CB8AC3E}">
        <p14:creationId xmlns:p14="http://schemas.microsoft.com/office/powerpoint/2010/main" val="4031334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91C234C-81E5-A982-965F-576678150D58}"/>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05B6F08-9A0D-07B9-D673-C27B69E349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909F0EEF-75C4-B640-29B4-1EB41AC509DA}"/>
              </a:ext>
            </a:extLst>
          </p:cNvPr>
          <p:cNvSpPr>
            <a:spLocks noGrp="1"/>
          </p:cNvSpPr>
          <p:nvPr>
            <p:ph type="dt" sz="half" idx="10"/>
          </p:nvPr>
        </p:nvSpPr>
        <p:spPr/>
        <p:txBody>
          <a:bodyPr/>
          <a:lstStyle/>
          <a:p>
            <a:fld id="{50DE75E5-B61A-4C0F-BC1D-6664E111BB59}" type="datetimeFigureOut">
              <a:rPr lang="he-IL" smtClean="0"/>
              <a:t>כ'/אב/תשפ"ה</a:t>
            </a:fld>
            <a:endParaRPr lang="he-IL"/>
          </a:p>
        </p:txBody>
      </p:sp>
      <p:sp>
        <p:nvSpPr>
          <p:cNvPr id="5" name="מציין מיקום של כותרת תחתונה 4">
            <a:extLst>
              <a:ext uri="{FF2B5EF4-FFF2-40B4-BE49-F238E27FC236}">
                <a16:creationId xmlns:a16="http://schemas.microsoft.com/office/drawing/2014/main" id="{2E25A52C-CBFE-EED7-7B93-947519B2314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2115B6B-B57F-A81E-BB4F-1BA3FA4353E7}"/>
              </a:ext>
            </a:extLst>
          </p:cNvPr>
          <p:cNvSpPr>
            <a:spLocks noGrp="1"/>
          </p:cNvSpPr>
          <p:nvPr>
            <p:ph type="sldNum" sz="quarter" idx="12"/>
          </p:nvPr>
        </p:nvSpPr>
        <p:spPr/>
        <p:txBody>
          <a:bodyPr/>
          <a:lstStyle/>
          <a:p>
            <a:fld id="{F121D399-E30F-46A5-8D74-AA0A18C222AB}" type="slidenum">
              <a:rPr lang="he-IL" smtClean="0"/>
              <a:t>‹#›</a:t>
            </a:fld>
            <a:endParaRPr lang="he-IL"/>
          </a:p>
        </p:txBody>
      </p:sp>
    </p:spTree>
    <p:extLst>
      <p:ext uri="{BB962C8B-B14F-4D97-AF65-F5344CB8AC3E}">
        <p14:creationId xmlns:p14="http://schemas.microsoft.com/office/powerpoint/2010/main" val="1085438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FAC62E4-D39F-B8C5-422F-116F026577E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956F30B-E57D-2C74-2765-643073262CD0}"/>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0F2B9405-A826-78E2-F4F8-1CF926EAA6B0}"/>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3558170B-EB30-1DD6-2F74-264BF496216F}"/>
              </a:ext>
            </a:extLst>
          </p:cNvPr>
          <p:cNvSpPr>
            <a:spLocks noGrp="1"/>
          </p:cNvSpPr>
          <p:nvPr>
            <p:ph type="dt" sz="half" idx="10"/>
          </p:nvPr>
        </p:nvSpPr>
        <p:spPr/>
        <p:txBody>
          <a:bodyPr/>
          <a:lstStyle/>
          <a:p>
            <a:fld id="{50DE75E5-B61A-4C0F-BC1D-6664E111BB59}" type="datetimeFigureOut">
              <a:rPr lang="he-IL" smtClean="0"/>
              <a:t>כ'/אב/תשפ"ה</a:t>
            </a:fld>
            <a:endParaRPr lang="he-IL"/>
          </a:p>
        </p:txBody>
      </p:sp>
      <p:sp>
        <p:nvSpPr>
          <p:cNvPr id="6" name="מציין מיקום של כותרת תחתונה 5">
            <a:extLst>
              <a:ext uri="{FF2B5EF4-FFF2-40B4-BE49-F238E27FC236}">
                <a16:creationId xmlns:a16="http://schemas.microsoft.com/office/drawing/2014/main" id="{8BAAC6A7-5DE6-3673-FB2B-F06A47F7FC60}"/>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B4B2586-3257-03F8-9046-3B2A381C7128}"/>
              </a:ext>
            </a:extLst>
          </p:cNvPr>
          <p:cNvSpPr>
            <a:spLocks noGrp="1"/>
          </p:cNvSpPr>
          <p:nvPr>
            <p:ph type="sldNum" sz="quarter" idx="12"/>
          </p:nvPr>
        </p:nvSpPr>
        <p:spPr/>
        <p:txBody>
          <a:bodyPr/>
          <a:lstStyle/>
          <a:p>
            <a:fld id="{F121D399-E30F-46A5-8D74-AA0A18C222AB}" type="slidenum">
              <a:rPr lang="he-IL" smtClean="0"/>
              <a:t>‹#›</a:t>
            </a:fld>
            <a:endParaRPr lang="he-IL"/>
          </a:p>
        </p:txBody>
      </p:sp>
    </p:spTree>
    <p:extLst>
      <p:ext uri="{BB962C8B-B14F-4D97-AF65-F5344CB8AC3E}">
        <p14:creationId xmlns:p14="http://schemas.microsoft.com/office/powerpoint/2010/main" val="272515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9D8A352-2FD0-8438-E5A9-42B7F0A8DB40}"/>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765C4AB-2942-05E9-1C23-347455EF60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CB0C5348-CA16-B76D-B20A-32412A5CE2E8}"/>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02AF289A-A680-2196-E646-A8217B311F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FE96B1FC-51E4-EDB4-B84A-BF8ED8875B7A}"/>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D75E66A3-57F9-C4B1-8861-098DAA1C383D}"/>
              </a:ext>
            </a:extLst>
          </p:cNvPr>
          <p:cNvSpPr>
            <a:spLocks noGrp="1"/>
          </p:cNvSpPr>
          <p:nvPr>
            <p:ph type="dt" sz="half" idx="10"/>
          </p:nvPr>
        </p:nvSpPr>
        <p:spPr/>
        <p:txBody>
          <a:bodyPr/>
          <a:lstStyle/>
          <a:p>
            <a:fld id="{50DE75E5-B61A-4C0F-BC1D-6664E111BB59}" type="datetimeFigureOut">
              <a:rPr lang="he-IL" smtClean="0"/>
              <a:t>כ'/אב/תשפ"ה</a:t>
            </a:fld>
            <a:endParaRPr lang="he-IL"/>
          </a:p>
        </p:txBody>
      </p:sp>
      <p:sp>
        <p:nvSpPr>
          <p:cNvPr id="8" name="מציין מיקום של כותרת תחתונה 7">
            <a:extLst>
              <a:ext uri="{FF2B5EF4-FFF2-40B4-BE49-F238E27FC236}">
                <a16:creationId xmlns:a16="http://schemas.microsoft.com/office/drawing/2014/main" id="{F6C3EC9D-3854-34E7-BC92-FDBB65AEEEA5}"/>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5C802693-2523-2650-AE95-285F93FD6ABE}"/>
              </a:ext>
            </a:extLst>
          </p:cNvPr>
          <p:cNvSpPr>
            <a:spLocks noGrp="1"/>
          </p:cNvSpPr>
          <p:nvPr>
            <p:ph type="sldNum" sz="quarter" idx="12"/>
          </p:nvPr>
        </p:nvSpPr>
        <p:spPr/>
        <p:txBody>
          <a:bodyPr/>
          <a:lstStyle/>
          <a:p>
            <a:fld id="{F121D399-E30F-46A5-8D74-AA0A18C222AB}" type="slidenum">
              <a:rPr lang="he-IL" smtClean="0"/>
              <a:t>‹#›</a:t>
            </a:fld>
            <a:endParaRPr lang="he-IL"/>
          </a:p>
        </p:txBody>
      </p:sp>
    </p:spTree>
    <p:extLst>
      <p:ext uri="{BB962C8B-B14F-4D97-AF65-F5344CB8AC3E}">
        <p14:creationId xmlns:p14="http://schemas.microsoft.com/office/powerpoint/2010/main" val="3480134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25B10ED-702B-4CE2-0C90-8CF385960E2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F382C14C-37CA-0ECA-1D15-5270FB1C93F2}"/>
              </a:ext>
            </a:extLst>
          </p:cNvPr>
          <p:cNvSpPr>
            <a:spLocks noGrp="1"/>
          </p:cNvSpPr>
          <p:nvPr>
            <p:ph type="dt" sz="half" idx="10"/>
          </p:nvPr>
        </p:nvSpPr>
        <p:spPr/>
        <p:txBody>
          <a:bodyPr/>
          <a:lstStyle/>
          <a:p>
            <a:fld id="{50DE75E5-B61A-4C0F-BC1D-6664E111BB59}" type="datetimeFigureOut">
              <a:rPr lang="he-IL" smtClean="0"/>
              <a:t>כ'/אב/תשפ"ה</a:t>
            </a:fld>
            <a:endParaRPr lang="he-IL"/>
          </a:p>
        </p:txBody>
      </p:sp>
      <p:sp>
        <p:nvSpPr>
          <p:cNvPr id="4" name="מציין מיקום של כותרת תחתונה 3">
            <a:extLst>
              <a:ext uri="{FF2B5EF4-FFF2-40B4-BE49-F238E27FC236}">
                <a16:creationId xmlns:a16="http://schemas.microsoft.com/office/drawing/2014/main" id="{0B5B4196-231C-30BA-1129-24F84C7A92BE}"/>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2F1415FB-4D5B-5C35-4709-FB9A6A46F9A0}"/>
              </a:ext>
            </a:extLst>
          </p:cNvPr>
          <p:cNvSpPr>
            <a:spLocks noGrp="1"/>
          </p:cNvSpPr>
          <p:nvPr>
            <p:ph type="sldNum" sz="quarter" idx="12"/>
          </p:nvPr>
        </p:nvSpPr>
        <p:spPr/>
        <p:txBody>
          <a:bodyPr/>
          <a:lstStyle/>
          <a:p>
            <a:fld id="{F121D399-E30F-46A5-8D74-AA0A18C222AB}" type="slidenum">
              <a:rPr lang="he-IL" smtClean="0"/>
              <a:t>‹#›</a:t>
            </a:fld>
            <a:endParaRPr lang="he-IL"/>
          </a:p>
        </p:txBody>
      </p:sp>
    </p:spTree>
    <p:extLst>
      <p:ext uri="{BB962C8B-B14F-4D97-AF65-F5344CB8AC3E}">
        <p14:creationId xmlns:p14="http://schemas.microsoft.com/office/powerpoint/2010/main" val="3747533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C34BB931-A49D-C5B0-8732-31F4CE3CA904}"/>
              </a:ext>
            </a:extLst>
          </p:cNvPr>
          <p:cNvSpPr>
            <a:spLocks noGrp="1"/>
          </p:cNvSpPr>
          <p:nvPr>
            <p:ph type="dt" sz="half" idx="10"/>
          </p:nvPr>
        </p:nvSpPr>
        <p:spPr/>
        <p:txBody>
          <a:bodyPr/>
          <a:lstStyle/>
          <a:p>
            <a:fld id="{50DE75E5-B61A-4C0F-BC1D-6664E111BB59}" type="datetimeFigureOut">
              <a:rPr lang="he-IL" smtClean="0"/>
              <a:t>כ'/אב/תשפ"ה</a:t>
            </a:fld>
            <a:endParaRPr lang="he-IL"/>
          </a:p>
        </p:txBody>
      </p:sp>
      <p:sp>
        <p:nvSpPr>
          <p:cNvPr id="3" name="מציין מיקום של כותרת תחתונה 2">
            <a:extLst>
              <a:ext uri="{FF2B5EF4-FFF2-40B4-BE49-F238E27FC236}">
                <a16:creationId xmlns:a16="http://schemas.microsoft.com/office/drawing/2014/main" id="{3AF70F66-E1A0-10C1-C68A-1A9A427A08CD}"/>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B8DEC025-E380-F937-58FF-DEA30FB11621}"/>
              </a:ext>
            </a:extLst>
          </p:cNvPr>
          <p:cNvSpPr>
            <a:spLocks noGrp="1"/>
          </p:cNvSpPr>
          <p:nvPr>
            <p:ph type="sldNum" sz="quarter" idx="12"/>
          </p:nvPr>
        </p:nvSpPr>
        <p:spPr/>
        <p:txBody>
          <a:bodyPr/>
          <a:lstStyle/>
          <a:p>
            <a:fld id="{F121D399-E30F-46A5-8D74-AA0A18C222AB}" type="slidenum">
              <a:rPr lang="he-IL" smtClean="0"/>
              <a:t>‹#›</a:t>
            </a:fld>
            <a:endParaRPr lang="he-IL"/>
          </a:p>
        </p:txBody>
      </p:sp>
    </p:spTree>
    <p:extLst>
      <p:ext uri="{BB962C8B-B14F-4D97-AF65-F5344CB8AC3E}">
        <p14:creationId xmlns:p14="http://schemas.microsoft.com/office/powerpoint/2010/main" val="2055395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6E2D6B9-3DE8-37F1-EAA6-4D907F4FD246}"/>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D60AA4C9-DD5E-4D84-76A7-0BC5E20903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F96D7AAB-5319-F526-E3B1-B42163D293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CF619301-6B8C-4C88-0CFC-9651A639FFDD}"/>
              </a:ext>
            </a:extLst>
          </p:cNvPr>
          <p:cNvSpPr>
            <a:spLocks noGrp="1"/>
          </p:cNvSpPr>
          <p:nvPr>
            <p:ph type="dt" sz="half" idx="10"/>
          </p:nvPr>
        </p:nvSpPr>
        <p:spPr/>
        <p:txBody>
          <a:bodyPr/>
          <a:lstStyle/>
          <a:p>
            <a:fld id="{50DE75E5-B61A-4C0F-BC1D-6664E111BB59}" type="datetimeFigureOut">
              <a:rPr lang="he-IL" smtClean="0"/>
              <a:t>כ'/אב/תשפ"ה</a:t>
            </a:fld>
            <a:endParaRPr lang="he-IL"/>
          </a:p>
        </p:txBody>
      </p:sp>
      <p:sp>
        <p:nvSpPr>
          <p:cNvPr id="6" name="מציין מיקום של כותרת תחתונה 5">
            <a:extLst>
              <a:ext uri="{FF2B5EF4-FFF2-40B4-BE49-F238E27FC236}">
                <a16:creationId xmlns:a16="http://schemas.microsoft.com/office/drawing/2014/main" id="{9B7739AB-6897-FA74-CE93-67293CF9BED5}"/>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21F169F-793C-BE73-CB78-0E289636D439}"/>
              </a:ext>
            </a:extLst>
          </p:cNvPr>
          <p:cNvSpPr>
            <a:spLocks noGrp="1"/>
          </p:cNvSpPr>
          <p:nvPr>
            <p:ph type="sldNum" sz="quarter" idx="12"/>
          </p:nvPr>
        </p:nvSpPr>
        <p:spPr/>
        <p:txBody>
          <a:bodyPr/>
          <a:lstStyle/>
          <a:p>
            <a:fld id="{F121D399-E30F-46A5-8D74-AA0A18C222AB}" type="slidenum">
              <a:rPr lang="he-IL" smtClean="0"/>
              <a:t>‹#›</a:t>
            </a:fld>
            <a:endParaRPr lang="he-IL"/>
          </a:p>
        </p:txBody>
      </p:sp>
    </p:spTree>
    <p:extLst>
      <p:ext uri="{BB962C8B-B14F-4D97-AF65-F5344CB8AC3E}">
        <p14:creationId xmlns:p14="http://schemas.microsoft.com/office/powerpoint/2010/main" val="1525462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A41DEF9-37E8-E3EB-8CED-9DEC60BC797F}"/>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1FB84A58-6DB3-A2EF-B7E9-82C3B56B5A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D75661DB-A201-BA08-5CD4-7635C5A09B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D64CE133-5580-9803-BA81-0A1D06B11C3E}"/>
              </a:ext>
            </a:extLst>
          </p:cNvPr>
          <p:cNvSpPr>
            <a:spLocks noGrp="1"/>
          </p:cNvSpPr>
          <p:nvPr>
            <p:ph type="dt" sz="half" idx="10"/>
          </p:nvPr>
        </p:nvSpPr>
        <p:spPr/>
        <p:txBody>
          <a:bodyPr/>
          <a:lstStyle/>
          <a:p>
            <a:fld id="{50DE75E5-B61A-4C0F-BC1D-6664E111BB59}" type="datetimeFigureOut">
              <a:rPr lang="he-IL" smtClean="0"/>
              <a:t>כ'/אב/תשפ"ה</a:t>
            </a:fld>
            <a:endParaRPr lang="he-IL"/>
          </a:p>
        </p:txBody>
      </p:sp>
      <p:sp>
        <p:nvSpPr>
          <p:cNvPr id="6" name="מציין מיקום של כותרת תחתונה 5">
            <a:extLst>
              <a:ext uri="{FF2B5EF4-FFF2-40B4-BE49-F238E27FC236}">
                <a16:creationId xmlns:a16="http://schemas.microsoft.com/office/drawing/2014/main" id="{CB48F84B-EE63-609B-4F1C-5F8DAC3ECC3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3A9173F8-B705-7354-C962-20ECCCBED2D8}"/>
              </a:ext>
            </a:extLst>
          </p:cNvPr>
          <p:cNvSpPr>
            <a:spLocks noGrp="1"/>
          </p:cNvSpPr>
          <p:nvPr>
            <p:ph type="sldNum" sz="quarter" idx="12"/>
          </p:nvPr>
        </p:nvSpPr>
        <p:spPr/>
        <p:txBody>
          <a:bodyPr/>
          <a:lstStyle/>
          <a:p>
            <a:fld id="{F121D399-E30F-46A5-8D74-AA0A18C222AB}" type="slidenum">
              <a:rPr lang="he-IL" smtClean="0"/>
              <a:t>‹#›</a:t>
            </a:fld>
            <a:endParaRPr lang="he-IL"/>
          </a:p>
        </p:txBody>
      </p:sp>
    </p:spTree>
    <p:extLst>
      <p:ext uri="{BB962C8B-B14F-4D97-AF65-F5344CB8AC3E}">
        <p14:creationId xmlns:p14="http://schemas.microsoft.com/office/powerpoint/2010/main" val="967609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EAD0812E-F774-6FA8-2062-9FD3E3690320}"/>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ED58C98-3BF5-F739-7191-4FF5D4E128EC}"/>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76A367AC-6CF2-1D62-589C-FA34E3F2A67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0DE75E5-B61A-4C0F-BC1D-6664E111BB59}" type="datetimeFigureOut">
              <a:rPr lang="he-IL" smtClean="0"/>
              <a:t>כ'/אב/תשפ"ה</a:t>
            </a:fld>
            <a:endParaRPr lang="he-IL"/>
          </a:p>
        </p:txBody>
      </p:sp>
      <p:sp>
        <p:nvSpPr>
          <p:cNvPr id="5" name="מציין מיקום של כותרת תחתונה 4">
            <a:extLst>
              <a:ext uri="{FF2B5EF4-FFF2-40B4-BE49-F238E27FC236}">
                <a16:creationId xmlns:a16="http://schemas.microsoft.com/office/drawing/2014/main" id="{A97FB12A-39FA-4F86-33A6-CD96030885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5AA4A592-4760-36D9-A9D3-B5C358D1CA90}"/>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121D399-E30F-46A5-8D74-AA0A18C222AB}" type="slidenum">
              <a:rPr lang="he-IL" smtClean="0"/>
              <a:t>‹#›</a:t>
            </a:fld>
            <a:endParaRPr lang="he-IL"/>
          </a:p>
        </p:txBody>
      </p:sp>
    </p:spTree>
    <p:extLst>
      <p:ext uri="{BB962C8B-B14F-4D97-AF65-F5344CB8AC3E}">
        <p14:creationId xmlns:p14="http://schemas.microsoft.com/office/powerpoint/2010/main" val="4038018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png"/><Relationship Id="rId7" Type="http://schemas.openxmlformats.org/officeDocument/2006/relationships/image" Target="../media/image29.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png"/><Relationship Id="rId7" Type="http://schemas.openxmlformats.org/officeDocument/2006/relationships/image" Target="../media/image35.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4.emf"/><Relationship Id="rId5" Type="http://schemas.openxmlformats.org/officeDocument/2006/relationships/image" Target="../media/image33.emf"/><Relationship Id="rId10" Type="http://schemas.openxmlformats.org/officeDocument/2006/relationships/image" Target="../media/image37.png"/><Relationship Id="rId4" Type="http://schemas.openxmlformats.org/officeDocument/2006/relationships/image" Target="../media/image32.emf"/><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emf"/><Relationship Id="rId4" Type="http://schemas.openxmlformats.org/officeDocument/2006/relationships/image" Target="../media/image51.emf"/></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5.emf"/><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3.emf"/></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1.png"/><Relationship Id="rId7"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60.png"/><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63.emf"/><Relationship Id="rId5" Type="http://schemas.openxmlformats.org/officeDocument/2006/relationships/image" Target="../media/image62.pn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6.emf"/><Relationship Id="rId5" Type="http://schemas.openxmlformats.org/officeDocument/2006/relationships/image" Target="../media/image65.png"/><Relationship Id="rId4" Type="http://schemas.openxmlformats.org/officeDocument/2006/relationships/image" Target="../media/image64.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69.emf"/><Relationship Id="rId5" Type="http://schemas.openxmlformats.org/officeDocument/2006/relationships/image" Target="../media/image68.png"/><Relationship Id="rId4" Type="http://schemas.openxmlformats.org/officeDocument/2006/relationships/image" Target="../media/image67.png"/></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3.emf"/><Relationship Id="rId5" Type="http://schemas.openxmlformats.org/officeDocument/2006/relationships/image" Target="../media/image72.emf"/><Relationship Id="rId4" Type="http://schemas.openxmlformats.org/officeDocument/2006/relationships/image" Target="../media/image71.e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3D07C3AB-03FA-F803-B3CD-E986A1B92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26" name="תיבת טקסט 25">
            <a:extLst>
              <a:ext uri="{FF2B5EF4-FFF2-40B4-BE49-F238E27FC236}">
                <a16:creationId xmlns:a16="http://schemas.microsoft.com/office/drawing/2014/main" id="{04ECE098-99E1-7E1E-E999-A7B58148CA80}"/>
              </a:ext>
            </a:extLst>
          </p:cNvPr>
          <p:cNvSpPr txBox="1"/>
          <p:nvPr/>
        </p:nvSpPr>
        <p:spPr>
          <a:xfrm>
            <a:off x="2011680" y="644422"/>
            <a:ext cx="9781735" cy="3624838"/>
          </a:xfrm>
          <a:prstGeom prst="rect">
            <a:avLst/>
          </a:prstGeom>
          <a:noFill/>
        </p:spPr>
        <p:txBody>
          <a:bodyPr wrap="square">
            <a:spAutoFit/>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4400" b="1"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שער ראשון:  </a:t>
            </a:r>
            <a:r>
              <a:rPr kumimoji="0" lang="he-IL" sz="4400" b="1" i="0" u="none" strike="noStrike" kern="1200" cap="none" spc="0" normalizeH="0" baseline="0" noProof="0" dirty="0">
                <a:ln>
                  <a:noFill/>
                </a:ln>
                <a:solidFill>
                  <a:srgbClr val="FFC000">
                    <a:lumMod val="50000"/>
                  </a:srgbClr>
                </a:solidFill>
                <a:effectLst/>
                <a:uLnTx/>
                <a:uFillTx/>
                <a:latin typeface="Calibri Light" panose="020F0302020204030204"/>
                <a:ea typeface="+mn-ea"/>
                <a:cs typeface="Arial" panose="020B0604020202020204" pitchFamily="34" charset="0"/>
              </a:rPr>
              <a:t>מסע אל עולם החומרים והמוצרים</a:t>
            </a:r>
            <a:endParaRPr kumimoji="0" lang="he-IL" sz="4400" b="1"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0" marR="0" lvl="0" indent="0" algn="r" defTabSz="914400" rtl="1" eaLnBrk="1" fontAlgn="auto" latinLnBrk="0" hangingPunct="1">
              <a:lnSpc>
                <a:spcPct val="150000"/>
              </a:lnSpc>
              <a:spcBef>
                <a:spcPts val="0"/>
              </a:spcBef>
              <a:spcAft>
                <a:spcPts val="0"/>
              </a:spcAft>
              <a:buClrTx/>
              <a:buSzTx/>
              <a:buFontTx/>
              <a:buNone/>
              <a:tabLst/>
              <a:defRPr/>
            </a:pPr>
            <a:r>
              <a:rPr kumimoji="0" lang="he-IL" sz="4400" b="1"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מצגת מלווה לפרק הרביעי: </a:t>
            </a:r>
            <a:r>
              <a:rPr kumimoji="0" lang="he-IL" sz="4400" b="1" i="0" u="none" strike="noStrike" kern="1200" cap="none" spc="0" normalizeH="0" baseline="0" noProof="0" dirty="0">
                <a:ln>
                  <a:noFill/>
                </a:ln>
                <a:solidFill>
                  <a:schemeClr val="accent6">
                    <a:lumMod val="75000"/>
                  </a:schemeClr>
                </a:solidFill>
                <a:effectLst/>
                <a:uLnTx/>
                <a:uFillTx/>
                <a:latin typeface="Calibri Light" panose="020F0302020204030204"/>
                <a:ea typeface="+mn-ea"/>
                <a:cs typeface="Arial" panose="020B0604020202020204" pitchFamily="34" charset="0"/>
              </a:rPr>
              <a:t>עולם הפלסטיק</a:t>
            </a:r>
            <a:br>
              <a:rPr kumimoji="0" lang="he-IL" sz="5400" b="1" i="0" u="none" strike="noStrike" kern="1200" cap="none" spc="0" normalizeH="0" baseline="0" noProof="0" dirty="0">
                <a:ln>
                  <a:noFill/>
                </a:ln>
                <a:solidFill>
                  <a:srgbClr val="C00000"/>
                </a:solidFill>
                <a:effectLst/>
                <a:uLnTx/>
                <a:uFillTx/>
                <a:latin typeface="Calibri Light" panose="020F0302020204030204"/>
                <a:ea typeface="+mj-ea"/>
                <a:cs typeface="Arial" panose="020B0604020202020204" pitchFamily="34" charset="0"/>
              </a:rPr>
            </a:br>
            <a:r>
              <a:rPr kumimoji="0" lang="he-IL" sz="2400" b="1" i="0" u="none" strike="noStrike" kern="1200" cap="none" spc="0" normalizeH="0" baseline="0" noProof="0" dirty="0">
                <a:ln>
                  <a:noFill/>
                </a:ln>
                <a:solidFill>
                  <a:prstClr val="black"/>
                </a:solidFill>
                <a:effectLst/>
                <a:uLnTx/>
                <a:uFillTx/>
                <a:latin typeface="Calibri Light" panose="020F0302020204030204"/>
                <a:ea typeface="+mj-ea"/>
                <a:cs typeface="Arial" panose="020B0604020202020204" pitchFamily="34" charset="0"/>
              </a:rPr>
              <a:t>עמודים: 73-60</a:t>
            </a:r>
            <a:endParaRPr lang="he-IL" sz="1600" dirty="0"/>
          </a:p>
        </p:txBody>
      </p:sp>
      <p:pic>
        <p:nvPicPr>
          <p:cNvPr id="5" name="תמונה 4">
            <a:extLst>
              <a:ext uri="{FF2B5EF4-FFF2-40B4-BE49-F238E27FC236}">
                <a16:creationId xmlns:a16="http://schemas.microsoft.com/office/drawing/2014/main" id="{B7FD1E92-4102-C514-5A58-285698BCA966}"/>
              </a:ext>
            </a:extLst>
          </p:cNvPr>
          <p:cNvPicPr>
            <a:picLocks noChangeAspect="1"/>
          </p:cNvPicPr>
          <p:nvPr/>
        </p:nvPicPr>
        <p:blipFill>
          <a:blip r:embed="rId4"/>
          <a:stretch>
            <a:fillRect/>
          </a:stretch>
        </p:blipFill>
        <p:spPr>
          <a:xfrm>
            <a:off x="800620" y="4416964"/>
            <a:ext cx="10191750" cy="2409825"/>
          </a:xfrm>
          <a:prstGeom prst="rect">
            <a:avLst/>
          </a:prstGeom>
        </p:spPr>
      </p:pic>
    </p:spTree>
    <p:extLst>
      <p:ext uri="{BB962C8B-B14F-4D97-AF65-F5344CB8AC3E}">
        <p14:creationId xmlns:p14="http://schemas.microsoft.com/office/powerpoint/2010/main" val="956176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E4047-B809-141B-B258-5B7F3DEFA5A1}"/>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D595B7A1-519D-B1D4-DBE1-1AA65625C5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23" y="193577"/>
            <a:ext cx="4995682" cy="576073"/>
          </a:xfrm>
          <a:prstGeom prst="rect">
            <a:avLst/>
          </a:prstGeom>
        </p:spPr>
      </p:pic>
      <p:pic>
        <p:nvPicPr>
          <p:cNvPr id="3" name="תמונה 2">
            <a:extLst>
              <a:ext uri="{FF2B5EF4-FFF2-40B4-BE49-F238E27FC236}">
                <a16:creationId xmlns:a16="http://schemas.microsoft.com/office/drawing/2014/main" id="{3E8C17C1-61AB-F77F-BE65-C115975A807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985071" y="293260"/>
            <a:ext cx="8562975" cy="1771650"/>
          </a:xfrm>
          <a:prstGeom prst="rect">
            <a:avLst/>
          </a:prstGeom>
        </p:spPr>
      </p:pic>
      <p:pic>
        <p:nvPicPr>
          <p:cNvPr id="8" name="תמונה 7">
            <a:extLst>
              <a:ext uri="{FF2B5EF4-FFF2-40B4-BE49-F238E27FC236}">
                <a16:creationId xmlns:a16="http://schemas.microsoft.com/office/drawing/2014/main" id="{88316CDC-6160-A18E-2113-ECD306DCE0B4}"/>
              </a:ext>
            </a:extLst>
          </p:cNvPr>
          <p:cNvPicPr>
            <a:picLocks noChangeAspect="1"/>
          </p:cNvPicPr>
          <p:nvPr/>
        </p:nvPicPr>
        <p:blipFill>
          <a:blip r:embed="rId5"/>
          <a:stretch>
            <a:fillRect/>
          </a:stretch>
        </p:blipFill>
        <p:spPr>
          <a:xfrm>
            <a:off x="1325217" y="4055817"/>
            <a:ext cx="3385226" cy="22160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תמונה 9">
            <a:extLst>
              <a:ext uri="{FF2B5EF4-FFF2-40B4-BE49-F238E27FC236}">
                <a16:creationId xmlns:a16="http://schemas.microsoft.com/office/drawing/2014/main" id="{04301561-362A-E388-99D7-38F2A19BDF79}"/>
              </a:ext>
            </a:extLst>
          </p:cNvPr>
          <p:cNvPicPr>
            <a:picLocks noChangeAspect="1"/>
          </p:cNvPicPr>
          <p:nvPr/>
        </p:nvPicPr>
        <p:blipFill>
          <a:blip r:embed="rId6"/>
          <a:stretch>
            <a:fillRect/>
          </a:stretch>
        </p:blipFill>
        <p:spPr>
          <a:xfrm>
            <a:off x="5324749" y="4322792"/>
            <a:ext cx="2782956" cy="16729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תמונה 11">
            <a:extLst>
              <a:ext uri="{FF2B5EF4-FFF2-40B4-BE49-F238E27FC236}">
                <a16:creationId xmlns:a16="http://schemas.microsoft.com/office/drawing/2014/main" id="{D1DF3D70-4C1B-117B-54D4-D5EFF3715833}"/>
              </a:ext>
            </a:extLst>
          </p:cNvPr>
          <p:cNvPicPr>
            <a:picLocks noChangeAspect="1"/>
          </p:cNvPicPr>
          <p:nvPr/>
        </p:nvPicPr>
        <p:blipFill>
          <a:blip r:embed="rId7"/>
          <a:stretch>
            <a:fillRect/>
          </a:stretch>
        </p:blipFill>
        <p:spPr>
          <a:xfrm rot="10800000">
            <a:off x="8914684" y="4309654"/>
            <a:ext cx="2256817" cy="20989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תיבת טקסט 12">
            <a:extLst>
              <a:ext uri="{FF2B5EF4-FFF2-40B4-BE49-F238E27FC236}">
                <a16:creationId xmlns:a16="http://schemas.microsoft.com/office/drawing/2014/main" id="{FEB9669B-A8BE-AF6E-AB4A-36EA8F61E1B4}"/>
              </a:ext>
            </a:extLst>
          </p:cNvPr>
          <p:cNvSpPr txBox="1"/>
          <p:nvPr/>
        </p:nvSpPr>
        <p:spPr>
          <a:xfrm>
            <a:off x="153623" y="6392876"/>
            <a:ext cx="1171594" cy="369332"/>
          </a:xfrm>
          <a:prstGeom prst="rect">
            <a:avLst/>
          </a:prstGeom>
          <a:noFill/>
        </p:spPr>
        <p:txBody>
          <a:bodyPr wrap="square" rtlCol="1">
            <a:spAutoFit/>
          </a:bodyPr>
          <a:lstStyle/>
          <a:p>
            <a:r>
              <a:rPr lang="he-IL" b="1" dirty="0"/>
              <a:t>עמוד 65</a:t>
            </a:r>
          </a:p>
        </p:txBody>
      </p:sp>
      <p:pic>
        <p:nvPicPr>
          <p:cNvPr id="7" name="תמונה 6">
            <a:extLst>
              <a:ext uri="{FF2B5EF4-FFF2-40B4-BE49-F238E27FC236}">
                <a16:creationId xmlns:a16="http://schemas.microsoft.com/office/drawing/2014/main" id="{DDDD3932-E041-6263-B839-B3937AC16852}"/>
              </a:ext>
            </a:extLst>
          </p:cNvPr>
          <p:cNvPicPr>
            <a:picLocks noChangeAspect="1"/>
          </p:cNvPicPr>
          <p:nvPr/>
        </p:nvPicPr>
        <p:blipFill>
          <a:blip r:embed="rId8"/>
          <a:stretch>
            <a:fillRect/>
          </a:stretch>
        </p:blipFill>
        <p:spPr>
          <a:xfrm>
            <a:off x="4484951" y="2208345"/>
            <a:ext cx="6686550" cy="523875"/>
          </a:xfrm>
          <a:prstGeom prst="rect">
            <a:avLst/>
          </a:prstGeom>
        </p:spPr>
      </p:pic>
      <p:pic>
        <p:nvPicPr>
          <p:cNvPr id="15" name="תמונה 14">
            <a:extLst>
              <a:ext uri="{FF2B5EF4-FFF2-40B4-BE49-F238E27FC236}">
                <a16:creationId xmlns:a16="http://schemas.microsoft.com/office/drawing/2014/main" id="{F10F3DC1-6442-F316-3284-5529A9D67620}"/>
              </a:ext>
            </a:extLst>
          </p:cNvPr>
          <p:cNvPicPr>
            <a:picLocks noChangeAspect="1"/>
          </p:cNvPicPr>
          <p:nvPr/>
        </p:nvPicPr>
        <p:blipFill>
          <a:blip r:embed="rId9"/>
          <a:stretch>
            <a:fillRect/>
          </a:stretch>
        </p:blipFill>
        <p:spPr>
          <a:xfrm>
            <a:off x="4456376" y="2904507"/>
            <a:ext cx="6715125" cy="457200"/>
          </a:xfrm>
          <a:prstGeom prst="rect">
            <a:avLst/>
          </a:prstGeom>
        </p:spPr>
      </p:pic>
      <p:sp>
        <p:nvSpPr>
          <p:cNvPr id="16" name="תיבת טקסט 15">
            <a:extLst>
              <a:ext uri="{FF2B5EF4-FFF2-40B4-BE49-F238E27FC236}">
                <a16:creationId xmlns:a16="http://schemas.microsoft.com/office/drawing/2014/main" id="{89B016FE-D999-2FF3-BD2F-68A7229343A3}"/>
              </a:ext>
            </a:extLst>
          </p:cNvPr>
          <p:cNvSpPr txBox="1"/>
          <p:nvPr/>
        </p:nvSpPr>
        <p:spPr>
          <a:xfrm>
            <a:off x="5043909" y="3786434"/>
            <a:ext cx="6127592" cy="523220"/>
          </a:xfrm>
          <a:prstGeom prst="rect">
            <a:avLst/>
          </a:prstGeom>
          <a:noFill/>
        </p:spPr>
        <p:txBody>
          <a:bodyPr wrap="square" rtlCol="1">
            <a:spAutoFit/>
          </a:bodyPr>
          <a:lstStyle/>
          <a:p>
            <a:r>
              <a:rPr lang="he-IL" sz="2800" b="0" i="0" u="none" strike="noStrike" baseline="0" dirty="0">
                <a:latin typeface="FbSpoiler-Regular"/>
              </a:rPr>
              <a:t>בצעו את סעיפים 6-1 בעמוד זה.</a:t>
            </a:r>
            <a:endParaRPr lang="he-IL" sz="2800" dirty="0"/>
          </a:p>
        </p:txBody>
      </p:sp>
      <p:sp>
        <p:nvSpPr>
          <p:cNvPr id="19" name="תיבת טקסט 18">
            <a:extLst>
              <a:ext uri="{FF2B5EF4-FFF2-40B4-BE49-F238E27FC236}">
                <a16:creationId xmlns:a16="http://schemas.microsoft.com/office/drawing/2014/main" id="{6AF663DB-B98E-EC4D-C5DA-6B8F99106CC9}"/>
              </a:ext>
            </a:extLst>
          </p:cNvPr>
          <p:cNvSpPr txBox="1"/>
          <p:nvPr/>
        </p:nvSpPr>
        <p:spPr>
          <a:xfrm>
            <a:off x="1764079" y="5918409"/>
            <a:ext cx="1629508" cy="646331"/>
          </a:xfrm>
          <a:prstGeom prst="rect">
            <a:avLst/>
          </a:prstGeom>
          <a:noFill/>
        </p:spPr>
        <p:txBody>
          <a:bodyPr wrap="square" rtlCol="1">
            <a:spAutoFit/>
          </a:bodyPr>
          <a:lstStyle/>
          <a:p>
            <a:r>
              <a:rPr lang="he-IL" b="1" dirty="0"/>
              <a:t>חוטי חשמל חשופים בקצוות</a:t>
            </a:r>
          </a:p>
        </p:txBody>
      </p:sp>
      <p:sp>
        <p:nvSpPr>
          <p:cNvPr id="21" name="תיבת טקסט 20">
            <a:extLst>
              <a:ext uri="{FF2B5EF4-FFF2-40B4-BE49-F238E27FC236}">
                <a16:creationId xmlns:a16="http://schemas.microsoft.com/office/drawing/2014/main" id="{10563AFE-7D80-71F3-4F79-7FE8F55BF048}"/>
              </a:ext>
            </a:extLst>
          </p:cNvPr>
          <p:cNvSpPr txBox="1"/>
          <p:nvPr/>
        </p:nvSpPr>
        <p:spPr>
          <a:xfrm>
            <a:off x="4300575" y="6147695"/>
            <a:ext cx="2433694" cy="369332"/>
          </a:xfrm>
          <a:prstGeom prst="rect">
            <a:avLst/>
          </a:prstGeom>
          <a:noFill/>
        </p:spPr>
        <p:txBody>
          <a:bodyPr wrap="square">
            <a:spAutoFit/>
          </a:bodyPr>
          <a:lstStyle/>
          <a:p>
            <a:r>
              <a:rPr lang="he-IL" b="1" dirty="0"/>
              <a:t>חוטי חשמל לא חשופים</a:t>
            </a:r>
            <a:endParaRPr lang="he-IL" dirty="0"/>
          </a:p>
        </p:txBody>
      </p:sp>
      <p:sp>
        <p:nvSpPr>
          <p:cNvPr id="23" name="תיבת טקסט 22">
            <a:extLst>
              <a:ext uri="{FF2B5EF4-FFF2-40B4-BE49-F238E27FC236}">
                <a16:creationId xmlns:a16="http://schemas.microsoft.com/office/drawing/2014/main" id="{F3B85856-9342-7E78-228C-0A86C8327325}"/>
              </a:ext>
            </a:extLst>
          </p:cNvPr>
          <p:cNvSpPr txBox="1"/>
          <p:nvPr/>
        </p:nvSpPr>
        <p:spPr>
          <a:xfrm>
            <a:off x="8989655" y="6259214"/>
            <a:ext cx="2181846" cy="369332"/>
          </a:xfrm>
          <a:prstGeom prst="rect">
            <a:avLst/>
          </a:prstGeom>
          <a:noFill/>
        </p:spPr>
        <p:txBody>
          <a:bodyPr wrap="square">
            <a:spAutoFit/>
          </a:bodyPr>
          <a:lstStyle/>
          <a:p>
            <a:r>
              <a:rPr lang="he-IL" sz="1800" b="1" i="0" u="none" strike="noStrike" baseline="0" dirty="0">
                <a:latin typeface="FbSpoiler-Bold"/>
              </a:rPr>
              <a:t>מעגל חשמלי סגור</a:t>
            </a:r>
            <a:endParaRPr lang="he-IL" dirty="0"/>
          </a:p>
        </p:txBody>
      </p:sp>
    </p:spTree>
    <p:extLst>
      <p:ext uri="{BB962C8B-B14F-4D97-AF65-F5344CB8AC3E}">
        <p14:creationId xmlns:p14="http://schemas.microsoft.com/office/powerpoint/2010/main" val="346239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6346D-E33D-EE5F-8392-940D2A180C0E}"/>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3E3273B0-2EF3-A69F-F73D-5712CABB3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23" y="193577"/>
            <a:ext cx="4995682" cy="576073"/>
          </a:xfrm>
          <a:prstGeom prst="rect">
            <a:avLst/>
          </a:prstGeom>
        </p:spPr>
      </p:pic>
      <p:pic>
        <p:nvPicPr>
          <p:cNvPr id="8" name="תמונה 7">
            <a:extLst>
              <a:ext uri="{FF2B5EF4-FFF2-40B4-BE49-F238E27FC236}">
                <a16:creationId xmlns:a16="http://schemas.microsoft.com/office/drawing/2014/main" id="{BA787BC8-8F0C-9E23-2471-C1C132997688}"/>
              </a:ext>
            </a:extLst>
          </p:cNvPr>
          <p:cNvPicPr>
            <a:picLocks noChangeAspect="1"/>
          </p:cNvPicPr>
          <p:nvPr/>
        </p:nvPicPr>
        <p:blipFill>
          <a:blip r:embed="rId4"/>
          <a:stretch>
            <a:fillRect/>
          </a:stretch>
        </p:blipFill>
        <p:spPr>
          <a:xfrm>
            <a:off x="2107096" y="1709890"/>
            <a:ext cx="1669551" cy="1529647"/>
          </a:xfrm>
          <a:prstGeom prst="rect">
            <a:avLst/>
          </a:prstGeom>
          <a:ln>
            <a:noFill/>
          </a:ln>
          <a:effectLst>
            <a:outerShdw blurRad="190500" algn="tl" rotWithShape="0">
              <a:srgbClr val="000000">
                <a:alpha val="70000"/>
              </a:srgbClr>
            </a:outerShdw>
          </a:effectLst>
        </p:spPr>
      </p:pic>
      <p:pic>
        <p:nvPicPr>
          <p:cNvPr id="10" name="תמונה 9">
            <a:extLst>
              <a:ext uri="{FF2B5EF4-FFF2-40B4-BE49-F238E27FC236}">
                <a16:creationId xmlns:a16="http://schemas.microsoft.com/office/drawing/2014/main" id="{96F175FB-717B-1EA0-FA6A-EC3F5E99A6CD}"/>
              </a:ext>
            </a:extLst>
          </p:cNvPr>
          <p:cNvPicPr>
            <a:picLocks noChangeAspect="1"/>
          </p:cNvPicPr>
          <p:nvPr/>
        </p:nvPicPr>
        <p:blipFill>
          <a:blip r:embed="rId5"/>
          <a:stretch>
            <a:fillRect/>
          </a:stretch>
        </p:blipFill>
        <p:spPr>
          <a:xfrm>
            <a:off x="5061593" y="1586292"/>
            <a:ext cx="2490281" cy="1776845"/>
          </a:xfrm>
          <a:prstGeom prst="rect">
            <a:avLst/>
          </a:prstGeom>
          <a:ln>
            <a:noFill/>
          </a:ln>
          <a:effectLst>
            <a:outerShdw blurRad="190500" algn="tl" rotWithShape="0">
              <a:srgbClr val="000000">
                <a:alpha val="70000"/>
              </a:srgbClr>
            </a:outerShdw>
          </a:effectLst>
        </p:spPr>
      </p:pic>
      <p:pic>
        <p:nvPicPr>
          <p:cNvPr id="12" name="תמונה 11">
            <a:extLst>
              <a:ext uri="{FF2B5EF4-FFF2-40B4-BE49-F238E27FC236}">
                <a16:creationId xmlns:a16="http://schemas.microsoft.com/office/drawing/2014/main" id="{158FE8C4-443D-1E07-293E-8A40D5A99661}"/>
              </a:ext>
            </a:extLst>
          </p:cNvPr>
          <p:cNvPicPr>
            <a:picLocks noChangeAspect="1"/>
          </p:cNvPicPr>
          <p:nvPr/>
        </p:nvPicPr>
        <p:blipFill>
          <a:blip r:embed="rId6"/>
          <a:stretch>
            <a:fillRect/>
          </a:stretch>
        </p:blipFill>
        <p:spPr>
          <a:xfrm>
            <a:off x="8602070" y="1670591"/>
            <a:ext cx="2568102" cy="1537855"/>
          </a:xfrm>
          <a:prstGeom prst="rect">
            <a:avLst/>
          </a:prstGeom>
          <a:ln>
            <a:noFill/>
          </a:ln>
          <a:effectLst>
            <a:outerShdw blurRad="190500" algn="tl" rotWithShape="0">
              <a:srgbClr val="000000">
                <a:alpha val="70000"/>
              </a:srgbClr>
            </a:outerShdw>
          </a:effectLst>
        </p:spPr>
      </p:pic>
      <p:pic>
        <p:nvPicPr>
          <p:cNvPr id="14" name="תמונה 13">
            <a:extLst>
              <a:ext uri="{FF2B5EF4-FFF2-40B4-BE49-F238E27FC236}">
                <a16:creationId xmlns:a16="http://schemas.microsoft.com/office/drawing/2014/main" id="{FA47D1ED-CDE7-8AAE-BAB3-4A85747FBDD9}"/>
              </a:ext>
            </a:extLst>
          </p:cNvPr>
          <p:cNvPicPr>
            <a:picLocks noChangeAspect="1"/>
          </p:cNvPicPr>
          <p:nvPr/>
        </p:nvPicPr>
        <p:blipFill>
          <a:blip r:embed="rId7"/>
          <a:stretch>
            <a:fillRect/>
          </a:stretch>
        </p:blipFill>
        <p:spPr>
          <a:xfrm>
            <a:off x="5181244" y="4629550"/>
            <a:ext cx="1811632" cy="1945698"/>
          </a:xfrm>
          <a:prstGeom prst="rect">
            <a:avLst/>
          </a:prstGeom>
          <a:ln>
            <a:noFill/>
          </a:ln>
          <a:effectLst>
            <a:outerShdw blurRad="190500" algn="tl" rotWithShape="0">
              <a:srgbClr val="000000">
                <a:alpha val="70000"/>
              </a:srgbClr>
            </a:outerShdw>
          </a:effectLst>
        </p:spPr>
      </p:pic>
      <p:pic>
        <p:nvPicPr>
          <p:cNvPr id="17" name="תמונה 16">
            <a:extLst>
              <a:ext uri="{FF2B5EF4-FFF2-40B4-BE49-F238E27FC236}">
                <a16:creationId xmlns:a16="http://schemas.microsoft.com/office/drawing/2014/main" id="{2C976748-9D52-0C1F-3CAF-DDB890C7D13D}"/>
              </a:ext>
            </a:extLst>
          </p:cNvPr>
          <p:cNvPicPr>
            <a:picLocks noChangeAspect="1"/>
          </p:cNvPicPr>
          <p:nvPr/>
        </p:nvPicPr>
        <p:blipFill>
          <a:blip r:embed="rId8"/>
          <a:stretch>
            <a:fillRect/>
          </a:stretch>
        </p:blipFill>
        <p:spPr>
          <a:xfrm>
            <a:off x="2013388" y="4811652"/>
            <a:ext cx="2348345" cy="1770237"/>
          </a:xfrm>
          <a:prstGeom prst="rect">
            <a:avLst/>
          </a:prstGeom>
          <a:ln>
            <a:noFill/>
          </a:ln>
          <a:effectLst>
            <a:outerShdw blurRad="190500" algn="tl" rotWithShape="0">
              <a:srgbClr val="000000">
                <a:alpha val="70000"/>
              </a:srgbClr>
            </a:outerShdw>
          </a:effectLst>
        </p:spPr>
      </p:pic>
      <p:sp>
        <p:nvSpPr>
          <p:cNvPr id="18" name="תיבת טקסט 17">
            <a:extLst>
              <a:ext uri="{FF2B5EF4-FFF2-40B4-BE49-F238E27FC236}">
                <a16:creationId xmlns:a16="http://schemas.microsoft.com/office/drawing/2014/main" id="{504362CA-ECE3-D448-3FFC-2C3F27D86106}"/>
              </a:ext>
            </a:extLst>
          </p:cNvPr>
          <p:cNvSpPr txBox="1"/>
          <p:nvPr/>
        </p:nvSpPr>
        <p:spPr>
          <a:xfrm>
            <a:off x="0" y="6479757"/>
            <a:ext cx="1171594" cy="369332"/>
          </a:xfrm>
          <a:prstGeom prst="rect">
            <a:avLst/>
          </a:prstGeom>
          <a:noFill/>
        </p:spPr>
        <p:txBody>
          <a:bodyPr wrap="square" rtlCol="1">
            <a:spAutoFit/>
          </a:bodyPr>
          <a:lstStyle/>
          <a:p>
            <a:r>
              <a:rPr lang="he-IL" b="1" dirty="0"/>
              <a:t>עמוד 66</a:t>
            </a:r>
          </a:p>
        </p:txBody>
      </p:sp>
      <p:pic>
        <p:nvPicPr>
          <p:cNvPr id="5" name="תמונה 4">
            <a:extLst>
              <a:ext uri="{FF2B5EF4-FFF2-40B4-BE49-F238E27FC236}">
                <a16:creationId xmlns:a16="http://schemas.microsoft.com/office/drawing/2014/main" id="{E5C93749-1829-9646-6DF9-4111E9DAFD5D}"/>
              </a:ext>
            </a:extLst>
          </p:cNvPr>
          <p:cNvPicPr>
            <a:picLocks noChangeAspect="1"/>
          </p:cNvPicPr>
          <p:nvPr/>
        </p:nvPicPr>
        <p:blipFill>
          <a:blip r:embed="rId9"/>
          <a:stretch>
            <a:fillRect/>
          </a:stretch>
        </p:blipFill>
        <p:spPr>
          <a:xfrm>
            <a:off x="6672693" y="282752"/>
            <a:ext cx="4429125" cy="904875"/>
          </a:xfrm>
          <a:prstGeom prst="rect">
            <a:avLst/>
          </a:prstGeom>
        </p:spPr>
      </p:pic>
      <p:pic>
        <p:nvPicPr>
          <p:cNvPr id="9" name="תמונה 8">
            <a:extLst>
              <a:ext uri="{FF2B5EF4-FFF2-40B4-BE49-F238E27FC236}">
                <a16:creationId xmlns:a16="http://schemas.microsoft.com/office/drawing/2014/main" id="{4A8429FD-18F3-E21F-A832-A7FBCF668C55}"/>
              </a:ext>
            </a:extLst>
          </p:cNvPr>
          <p:cNvPicPr>
            <a:picLocks noChangeAspect="1"/>
          </p:cNvPicPr>
          <p:nvPr/>
        </p:nvPicPr>
        <p:blipFill>
          <a:blip r:embed="rId10"/>
          <a:stretch>
            <a:fillRect/>
          </a:stretch>
        </p:blipFill>
        <p:spPr>
          <a:xfrm>
            <a:off x="7551874" y="4685795"/>
            <a:ext cx="4532096" cy="916604"/>
          </a:xfrm>
          <a:prstGeom prst="rect">
            <a:avLst/>
          </a:prstGeom>
        </p:spPr>
      </p:pic>
    </p:spTree>
    <p:extLst>
      <p:ext uri="{BB962C8B-B14F-4D97-AF65-F5344CB8AC3E}">
        <p14:creationId xmlns:p14="http://schemas.microsoft.com/office/powerpoint/2010/main" val="2088170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000B1-4E69-E727-DB4C-87AFE02E7FAD}"/>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3BC4B538-7EAA-EF99-087C-EBFBFE61C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23" y="193577"/>
            <a:ext cx="4995682" cy="576073"/>
          </a:xfrm>
          <a:prstGeom prst="rect">
            <a:avLst/>
          </a:prstGeom>
        </p:spPr>
      </p:pic>
      <p:pic>
        <p:nvPicPr>
          <p:cNvPr id="3" name="תמונה 2">
            <a:extLst>
              <a:ext uri="{FF2B5EF4-FFF2-40B4-BE49-F238E27FC236}">
                <a16:creationId xmlns:a16="http://schemas.microsoft.com/office/drawing/2014/main" id="{E33651D1-9B95-3686-7A10-DC0ECB529166}"/>
              </a:ext>
            </a:extLst>
          </p:cNvPr>
          <p:cNvPicPr>
            <a:picLocks noChangeAspect="1"/>
          </p:cNvPicPr>
          <p:nvPr/>
        </p:nvPicPr>
        <p:blipFill>
          <a:blip r:embed="rId4"/>
          <a:stretch>
            <a:fillRect/>
          </a:stretch>
        </p:blipFill>
        <p:spPr>
          <a:xfrm>
            <a:off x="5279496" y="413112"/>
            <a:ext cx="6353175" cy="1076325"/>
          </a:xfrm>
          <a:prstGeom prst="rect">
            <a:avLst/>
          </a:prstGeom>
        </p:spPr>
      </p:pic>
      <p:pic>
        <p:nvPicPr>
          <p:cNvPr id="12" name="תמונה 11">
            <a:extLst>
              <a:ext uri="{FF2B5EF4-FFF2-40B4-BE49-F238E27FC236}">
                <a16:creationId xmlns:a16="http://schemas.microsoft.com/office/drawing/2014/main" id="{1B6C62B8-C1D1-B6DE-B415-E8C6B6DF7B67}"/>
              </a:ext>
            </a:extLst>
          </p:cNvPr>
          <p:cNvPicPr>
            <a:picLocks noChangeAspect="1"/>
          </p:cNvPicPr>
          <p:nvPr/>
        </p:nvPicPr>
        <p:blipFill>
          <a:blip r:embed="rId5"/>
          <a:stretch>
            <a:fillRect/>
          </a:stretch>
        </p:blipFill>
        <p:spPr>
          <a:xfrm>
            <a:off x="5908814" y="1806756"/>
            <a:ext cx="5429250" cy="314325"/>
          </a:xfrm>
          <a:prstGeom prst="rect">
            <a:avLst/>
          </a:prstGeom>
        </p:spPr>
      </p:pic>
      <p:sp>
        <p:nvSpPr>
          <p:cNvPr id="15" name="תיבת טקסט 14">
            <a:extLst>
              <a:ext uri="{FF2B5EF4-FFF2-40B4-BE49-F238E27FC236}">
                <a16:creationId xmlns:a16="http://schemas.microsoft.com/office/drawing/2014/main" id="{F7CE3724-EC0A-4C3F-1141-B58468FFAD1E}"/>
              </a:ext>
            </a:extLst>
          </p:cNvPr>
          <p:cNvSpPr txBox="1"/>
          <p:nvPr/>
        </p:nvSpPr>
        <p:spPr>
          <a:xfrm>
            <a:off x="-278853" y="6479757"/>
            <a:ext cx="1842051" cy="369332"/>
          </a:xfrm>
          <a:prstGeom prst="rect">
            <a:avLst/>
          </a:prstGeom>
          <a:noFill/>
        </p:spPr>
        <p:txBody>
          <a:bodyPr wrap="square" rtlCol="1">
            <a:spAutoFit/>
          </a:bodyPr>
          <a:lstStyle/>
          <a:p>
            <a:r>
              <a:rPr lang="he-IL" b="1" dirty="0"/>
              <a:t>עמודים 67-66</a:t>
            </a:r>
          </a:p>
        </p:txBody>
      </p:sp>
      <p:sp>
        <p:nvSpPr>
          <p:cNvPr id="2" name="תיבת טקסט 1">
            <a:extLst>
              <a:ext uri="{FF2B5EF4-FFF2-40B4-BE49-F238E27FC236}">
                <a16:creationId xmlns:a16="http://schemas.microsoft.com/office/drawing/2014/main" id="{04C85BB8-28E8-4D61-B4C9-35D829DF7587}"/>
              </a:ext>
            </a:extLst>
          </p:cNvPr>
          <p:cNvSpPr txBox="1"/>
          <p:nvPr/>
        </p:nvSpPr>
        <p:spPr>
          <a:xfrm>
            <a:off x="6342568" y="2304388"/>
            <a:ext cx="4995496" cy="4401205"/>
          </a:xfrm>
          <a:prstGeom prst="rect">
            <a:avLst/>
          </a:prstGeom>
          <a:noFill/>
        </p:spPr>
        <p:txBody>
          <a:bodyPr wrap="square" rtlCol="1">
            <a:spAutoFit/>
          </a:bodyPr>
          <a:lstStyle/>
          <a:p>
            <a:r>
              <a:rPr lang="he-IL" sz="2800" b="1" dirty="0">
                <a:solidFill>
                  <a:srgbClr val="4285AE"/>
                </a:solidFill>
              </a:rPr>
              <a:t>תכונות משותפות של פלסטיק</a:t>
            </a:r>
          </a:p>
          <a:p>
            <a:pPr marL="342900" indent="-342900">
              <a:buFont typeface="Arial" panose="020B0604020202020204" pitchFamily="34" charset="0"/>
              <a:buChar char="•"/>
            </a:pPr>
            <a:r>
              <a:rPr lang="he-IL" sz="2400" dirty="0"/>
              <a:t>אטימים למים</a:t>
            </a:r>
          </a:p>
          <a:p>
            <a:pPr marL="342900" indent="-342900">
              <a:buFont typeface="Arial" panose="020B0604020202020204" pitchFamily="34" charset="0"/>
              <a:buChar char="•"/>
            </a:pPr>
            <a:r>
              <a:rPr lang="he-IL" sz="2400" dirty="0"/>
              <a:t>רובם קלים יחסית</a:t>
            </a:r>
          </a:p>
          <a:p>
            <a:pPr marL="342900" indent="-342900">
              <a:buFont typeface="Arial" panose="020B0604020202020204" pitchFamily="34" charset="0"/>
              <a:buChar char="•"/>
            </a:pPr>
            <a:r>
              <a:rPr lang="he-IL" sz="2400" dirty="0"/>
              <a:t>מוליכים חשמל גרוע</a:t>
            </a:r>
          </a:p>
          <a:p>
            <a:pPr marL="342900" indent="-342900">
              <a:buFont typeface="Arial" panose="020B0604020202020204" pitchFamily="34" charset="0"/>
              <a:buChar char="•"/>
            </a:pPr>
            <a:r>
              <a:rPr lang="he-IL" sz="2400" dirty="0"/>
              <a:t>מוליכים חום גרוע</a:t>
            </a:r>
          </a:p>
          <a:p>
            <a:endParaRPr lang="he-IL" sz="2800" b="1" dirty="0"/>
          </a:p>
          <a:p>
            <a:r>
              <a:rPr lang="he-IL" sz="2800" b="1" dirty="0">
                <a:solidFill>
                  <a:srgbClr val="4285AE"/>
                </a:solidFill>
              </a:rPr>
              <a:t>תכונות ייחודיות של פלסטיק</a:t>
            </a:r>
          </a:p>
          <a:p>
            <a:pPr marL="342900" indent="-342900">
              <a:buFont typeface="Arial" panose="020B0604020202020204" pitchFamily="34" charset="0"/>
              <a:buChar char="•"/>
            </a:pPr>
            <a:r>
              <a:rPr lang="he-IL" sz="2400" dirty="0"/>
              <a:t>גמישים וקשיחים </a:t>
            </a:r>
          </a:p>
          <a:p>
            <a:pPr marL="342900" indent="-342900">
              <a:buFont typeface="Arial" panose="020B0604020202020204" pitchFamily="34" charset="0"/>
              <a:buChar char="•"/>
            </a:pPr>
            <a:r>
              <a:rPr lang="he-IL" sz="2400" dirty="0"/>
              <a:t>שקופית ואטומים </a:t>
            </a:r>
          </a:p>
          <a:p>
            <a:pPr marL="342900" indent="-342900">
              <a:buFont typeface="Arial" panose="020B0604020202020204" pitchFamily="34" charset="0"/>
              <a:buChar char="•"/>
            </a:pPr>
            <a:r>
              <a:rPr lang="he-IL" sz="2400" dirty="0"/>
              <a:t>קשים ורכים </a:t>
            </a:r>
          </a:p>
          <a:p>
            <a:pPr marL="342900" indent="-342900">
              <a:buFont typeface="Arial" panose="020B0604020202020204" pitchFamily="34" charset="0"/>
              <a:buChar char="•"/>
            </a:pPr>
            <a:r>
              <a:rPr lang="he-IL" sz="2400" dirty="0"/>
              <a:t>בצבעים שונים</a:t>
            </a:r>
            <a:r>
              <a:rPr lang="he-IL" sz="2800" dirty="0"/>
              <a:t> </a:t>
            </a:r>
            <a:endParaRPr lang="he-IL" dirty="0"/>
          </a:p>
        </p:txBody>
      </p:sp>
      <p:pic>
        <p:nvPicPr>
          <p:cNvPr id="6" name="תמונה 5">
            <a:extLst>
              <a:ext uri="{FF2B5EF4-FFF2-40B4-BE49-F238E27FC236}">
                <a16:creationId xmlns:a16="http://schemas.microsoft.com/office/drawing/2014/main" id="{22AF5FED-E455-180E-193F-B35B157553B5}"/>
              </a:ext>
            </a:extLst>
          </p:cNvPr>
          <p:cNvPicPr>
            <a:picLocks noChangeAspect="1"/>
          </p:cNvPicPr>
          <p:nvPr/>
        </p:nvPicPr>
        <p:blipFill>
          <a:blip r:embed="rId6"/>
          <a:stretch>
            <a:fillRect/>
          </a:stretch>
        </p:blipFill>
        <p:spPr>
          <a:xfrm>
            <a:off x="1403104" y="2224705"/>
            <a:ext cx="4657725" cy="4419600"/>
          </a:xfrm>
          <a:prstGeom prst="rect">
            <a:avLst/>
          </a:prstGeom>
        </p:spPr>
      </p:pic>
    </p:spTree>
    <p:extLst>
      <p:ext uri="{BB962C8B-B14F-4D97-AF65-F5344CB8AC3E}">
        <p14:creationId xmlns:p14="http://schemas.microsoft.com/office/powerpoint/2010/main" val="1626796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3D0C3-263A-6591-8A22-FD7C486C9B78}"/>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4DF20B3A-D15F-E7FA-5D35-8902712A9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23" y="193577"/>
            <a:ext cx="4995682" cy="576073"/>
          </a:xfrm>
          <a:prstGeom prst="rect">
            <a:avLst/>
          </a:prstGeom>
        </p:spPr>
      </p:pic>
      <p:pic>
        <p:nvPicPr>
          <p:cNvPr id="6" name="תמונה 5">
            <a:extLst>
              <a:ext uri="{FF2B5EF4-FFF2-40B4-BE49-F238E27FC236}">
                <a16:creationId xmlns:a16="http://schemas.microsoft.com/office/drawing/2014/main" id="{D64DD6DC-C496-CEF3-5EB8-2FDBD345A7B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324557" y="193577"/>
            <a:ext cx="7439025" cy="2409825"/>
          </a:xfrm>
          <a:prstGeom prst="rect">
            <a:avLst/>
          </a:prstGeom>
        </p:spPr>
      </p:pic>
      <p:pic>
        <p:nvPicPr>
          <p:cNvPr id="8" name="תמונה 7">
            <a:extLst>
              <a:ext uri="{FF2B5EF4-FFF2-40B4-BE49-F238E27FC236}">
                <a16:creationId xmlns:a16="http://schemas.microsoft.com/office/drawing/2014/main" id="{00F87921-430B-14F1-7806-932326919C7F}"/>
              </a:ext>
            </a:extLst>
          </p:cNvPr>
          <p:cNvPicPr>
            <a:picLocks noChangeAspect="1"/>
          </p:cNvPicPr>
          <p:nvPr/>
        </p:nvPicPr>
        <p:blipFill>
          <a:blip r:embed="rId5"/>
          <a:stretch>
            <a:fillRect/>
          </a:stretch>
        </p:blipFill>
        <p:spPr>
          <a:xfrm>
            <a:off x="2294500" y="920186"/>
            <a:ext cx="1867711" cy="1465118"/>
          </a:xfrm>
          <a:prstGeom prst="rect">
            <a:avLst/>
          </a:prstGeom>
        </p:spPr>
      </p:pic>
      <p:pic>
        <p:nvPicPr>
          <p:cNvPr id="10" name="תמונה 9">
            <a:extLst>
              <a:ext uri="{FF2B5EF4-FFF2-40B4-BE49-F238E27FC236}">
                <a16:creationId xmlns:a16="http://schemas.microsoft.com/office/drawing/2014/main" id="{0428F8D7-BF71-40A1-DF5E-3D73DB810F6A}"/>
              </a:ext>
            </a:extLst>
          </p:cNvPr>
          <p:cNvPicPr>
            <a:picLocks noChangeAspect="1"/>
          </p:cNvPicPr>
          <p:nvPr/>
        </p:nvPicPr>
        <p:blipFill>
          <a:blip r:embed="rId6"/>
          <a:stretch>
            <a:fillRect/>
          </a:stretch>
        </p:blipFill>
        <p:spPr>
          <a:xfrm>
            <a:off x="2556149" y="3551583"/>
            <a:ext cx="5680953" cy="31128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תמונה 11">
            <a:extLst>
              <a:ext uri="{FF2B5EF4-FFF2-40B4-BE49-F238E27FC236}">
                <a16:creationId xmlns:a16="http://schemas.microsoft.com/office/drawing/2014/main" id="{17475796-3CC7-4EB8-4C65-DBF713E9AE26}"/>
              </a:ext>
            </a:extLst>
          </p:cNvPr>
          <p:cNvPicPr>
            <a:picLocks noChangeAspect="1"/>
          </p:cNvPicPr>
          <p:nvPr/>
        </p:nvPicPr>
        <p:blipFill>
          <a:blip r:embed="rId7"/>
          <a:stretch>
            <a:fillRect/>
          </a:stretch>
        </p:blipFill>
        <p:spPr>
          <a:xfrm>
            <a:off x="6731920" y="2925388"/>
            <a:ext cx="4314825" cy="561975"/>
          </a:xfrm>
          <a:prstGeom prst="rect">
            <a:avLst/>
          </a:prstGeom>
        </p:spPr>
      </p:pic>
      <p:sp>
        <p:nvSpPr>
          <p:cNvPr id="13" name="תיבת טקסט 12">
            <a:extLst>
              <a:ext uri="{FF2B5EF4-FFF2-40B4-BE49-F238E27FC236}">
                <a16:creationId xmlns:a16="http://schemas.microsoft.com/office/drawing/2014/main" id="{90923B28-4B9A-609A-87FF-1279F47D6DB8}"/>
              </a:ext>
            </a:extLst>
          </p:cNvPr>
          <p:cNvSpPr txBox="1"/>
          <p:nvPr/>
        </p:nvSpPr>
        <p:spPr>
          <a:xfrm>
            <a:off x="430109" y="6108696"/>
            <a:ext cx="1171594" cy="369332"/>
          </a:xfrm>
          <a:prstGeom prst="rect">
            <a:avLst/>
          </a:prstGeom>
          <a:noFill/>
        </p:spPr>
        <p:txBody>
          <a:bodyPr wrap="square" rtlCol="1">
            <a:spAutoFit/>
          </a:bodyPr>
          <a:lstStyle/>
          <a:p>
            <a:r>
              <a:rPr lang="he-IL" b="1" dirty="0"/>
              <a:t>עמוד 67</a:t>
            </a:r>
          </a:p>
        </p:txBody>
      </p:sp>
    </p:spTree>
    <p:extLst>
      <p:ext uri="{BB962C8B-B14F-4D97-AF65-F5344CB8AC3E}">
        <p14:creationId xmlns:p14="http://schemas.microsoft.com/office/powerpoint/2010/main" val="4097717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2847E-E54A-896C-5073-715DAC320B23}"/>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8B36E9B2-A30C-E007-11D4-C499A04D71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23" y="193577"/>
            <a:ext cx="4995682" cy="576073"/>
          </a:xfrm>
          <a:prstGeom prst="rect">
            <a:avLst/>
          </a:prstGeom>
        </p:spPr>
      </p:pic>
      <p:pic>
        <p:nvPicPr>
          <p:cNvPr id="3" name="תמונה 2">
            <a:extLst>
              <a:ext uri="{FF2B5EF4-FFF2-40B4-BE49-F238E27FC236}">
                <a16:creationId xmlns:a16="http://schemas.microsoft.com/office/drawing/2014/main" id="{D681A0CF-EC3B-4360-3197-A37BA4F23237}"/>
              </a:ext>
            </a:extLst>
          </p:cNvPr>
          <p:cNvPicPr>
            <a:picLocks noChangeAspect="1"/>
          </p:cNvPicPr>
          <p:nvPr/>
        </p:nvPicPr>
        <p:blipFill>
          <a:blip r:embed="rId4"/>
          <a:stretch>
            <a:fillRect/>
          </a:stretch>
        </p:blipFill>
        <p:spPr>
          <a:xfrm>
            <a:off x="4591671" y="800963"/>
            <a:ext cx="6772275" cy="1047750"/>
          </a:xfrm>
          <a:prstGeom prst="rect">
            <a:avLst/>
          </a:prstGeom>
        </p:spPr>
      </p:pic>
      <p:pic>
        <p:nvPicPr>
          <p:cNvPr id="6" name="תמונה 5">
            <a:extLst>
              <a:ext uri="{FF2B5EF4-FFF2-40B4-BE49-F238E27FC236}">
                <a16:creationId xmlns:a16="http://schemas.microsoft.com/office/drawing/2014/main" id="{EE1E4CE0-23E7-6A22-8EF6-8AA89D01BB79}"/>
              </a:ext>
            </a:extLst>
          </p:cNvPr>
          <p:cNvPicPr>
            <a:picLocks noChangeAspect="1"/>
          </p:cNvPicPr>
          <p:nvPr/>
        </p:nvPicPr>
        <p:blipFill>
          <a:blip r:embed="rId5"/>
          <a:stretch>
            <a:fillRect/>
          </a:stretch>
        </p:blipFill>
        <p:spPr>
          <a:xfrm>
            <a:off x="1027216" y="1920973"/>
            <a:ext cx="10734675" cy="4743450"/>
          </a:xfrm>
          <a:prstGeom prst="rect">
            <a:avLst/>
          </a:prstGeom>
          <a:ln>
            <a:noFill/>
          </a:ln>
          <a:effectLst>
            <a:outerShdw blurRad="190500" algn="tl" rotWithShape="0">
              <a:srgbClr val="000000">
                <a:alpha val="70000"/>
              </a:srgbClr>
            </a:outerShdw>
          </a:effectLst>
        </p:spPr>
      </p:pic>
      <p:sp>
        <p:nvSpPr>
          <p:cNvPr id="7" name="תיבת טקסט 6">
            <a:extLst>
              <a:ext uri="{FF2B5EF4-FFF2-40B4-BE49-F238E27FC236}">
                <a16:creationId xmlns:a16="http://schemas.microsoft.com/office/drawing/2014/main" id="{C58C0032-B24B-4DF8-728F-E7A3142F2BD4}"/>
              </a:ext>
            </a:extLst>
          </p:cNvPr>
          <p:cNvSpPr txBox="1"/>
          <p:nvPr/>
        </p:nvSpPr>
        <p:spPr>
          <a:xfrm>
            <a:off x="9245" y="6367351"/>
            <a:ext cx="1017971" cy="369332"/>
          </a:xfrm>
          <a:prstGeom prst="rect">
            <a:avLst/>
          </a:prstGeom>
          <a:noFill/>
        </p:spPr>
        <p:txBody>
          <a:bodyPr wrap="square" rtlCol="1">
            <a:spAutoFit/>
          </a:bodyPr>
          <a:lstStyle/>
          <a:p>
            <a:r>
              <a:rPr lang="he-IL" b="1" dirty="0"/>
              <a:t>עמוד 68</a:t>
            </a:r>
          </a:p>
        </p:txBody>
      </p:sp>
    </p:spTree>
    <p:extLst>
      <p:ext uri="{BB962C8B-B14F-4D97-AF65-F5344CB8AC3E}">
        <p14:creationId xmlns:p14="http://schemas.microsoft.com/office/powerpoint/2010/main" val="3688585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43DE6-9E1A-A0D1-EFC2-428946F3A68D}"/>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57A1AF11-D8F7-E496-E792-9FC8E1D102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23" y="193577"/>
            <a:ext cx="4995682" cy="576073"/>
          </a:xfrm>
          <a:prstGeom prst="rect">
            <a:avLst/>
          </a:prstGeom>
        </p:spPr>
      </p:pic>
      <p:pic>
        <p:nvPicPr>
          <p:cNvPr id="6" name="תמונה 5">
            <a:extLst>
              <a:ext uri="{FF2B5EF4-FFF2-40B4-BE49-F238E27FC236}">
                <a16:creationId xmlns:a16="http://schemas.microsoft.com/office/drawing/2014/main" id="{D3499012-1804-0AA7-4CD7-E719F1CA532D}"/>
              </a:ext>
            </a:extLst>
          </p:cNvPr>
          <p:cNvPicPr>
            <a:picLocks noChangeAspect="1"/>
          </p:cNvPicPr>
          <p:nvPr/>
        </p:nvPicPr>
        <p:blipFill>
          <a:blip r:embed="rId4"/>
          <a:stretch>
            <a:fillRect/>
          </a:stretch>
        </p:blipFill>
        <p:spPr>
          <a:xfrm>
            <a:off x="1266825" y="2482948"/>
            <a:ext cx="10315575" cy="4181475"/>
          </a:xfrm>
          <a:prstGeom prst="rect">
            <a:avLst/>
          </a:prstGeom>
        </p:spPr>
      </p:pic>
      <p:sp>
        <p:nvSpPr>
          <p:cNvPr id="7" name="תיבת טקסט 6">
            <a:extLst>
              <a:ext uri="{FF2B5EF4-FFF2-40B4-BE49-F238E27FC236}">
                <a16:creationId xmlns:a16="http://schemas.microsoft.com/office/drawing/2014/main" id="{0F07A49D-895B-3A43-76D2-EC7B957FD53E}"/>
              </a:ext>
            </a:extLst>
          </p:cNvPr>
          <p:cNvSpPr txBox="1"/>
          <p:nvPr/>
        </p:nvSpPr>
        <p:spPr>
          <a:xfrm>
            <a:off x="153623" y="6479757"/>
            <a:ext cx="1261659" cy="369332"/>
          </a:xfrm>
          <a:prstGeom prst="rect">
            <a:avLst/>
          </a:prstGeom>
          <a:noFill/>
        </p:spPr>
        <p:txBody>
          <a:bodyPr wrap="square" rtlCol="1">
            <a:spAutoFit/>
          </a:bodyPr>
          <a:lstStyle/>
          <a:p>
            <a:r>
              <a:rPr lang="he-IL" b="1" dirty="0"/>
              <a:t>עמוד 69</a:t>
            </a:r>
          </a:p>
        </p:txBody>
      </p:sp>
      <p:pic>
        <p:nvPicPr>
          <p:cNvPr id="5" name="תמונה 4">
            <a:extLst>
              <a:ext uri="{FF2B5EF4-FFF2-40B4-BE49-F238E27FC236}">
                <a16:creationId xmlns:a16="http://schemas.microsoft.com/office/drawing/2014/main" id="{B29E2857-2FA2-189F-BF0B-01FC6D1678BC}"/>
              </a:ext>
            </a:extLst>
          </p:cNvPr>
          <p:cNvPicPr>
            <a:picLocks noChangeAspect="1"/>
          </p:cNvPicPr>
          <p:nvPr/>
        </p:nvPicPr>
        <p:blipFill>
          <a:blip r:embed="rId5"/>
          <a:stretch>
            <a:fillRect/>
          </a:stretch>
        </p:blipFill>
        <p:spPr>
          <a:xfrm>
            <a:off x="5867400" y="481613"/>
            <a:ext cx="5334000" cy="542925"/>
          </a:xfrm>
          <a:prstGeom prst="rect">
            <a:avLst/>
          </a:prstGeom>
        </p:spPr>
      </p:pic>
      <p:pic>
        <p:nvPicPr>
          <p:cNvPr id="9" name="תמונה 8">
            <a:extLst>
              <a:ext uri="{FF2B5EF4-FFF2-40B4-BE49-F238E27FC236}">
                <a16:creationId xmlns:a16="http://schemas.microsoft.com/office/drawing/2014/main" id="{164BA343-BDB7-6D0F-A772-94E987A9373F}"/>
              </a:ext>
            </a:extLst>
          </p:cNvPr>
          <p:cNvPicPr>
            <a:picLocks noChangeAspect="1"/>
          </p:cNvPicPr>
          <p:nvPr/>
        </p:nvPicPr>
        <p:blipFill>
          <a:blip r:embed="rId6"/>
          <a:stretch>
            <a:fillRect/>
          </a:stretch>
        </p:blipFill>
        <p:spPr>
          <a:xfrm>
            <a:off x="7019925" y="1239393"/>
            <a:ext cx="4181475" cy="342900"/>
          </a:xfrm>
          <a:prstGeom prst="rect">
            <a:avLst/>
          </a:prstGeom>
        </p:spPr>
      </p:pic>
    </p:spTree>
    <p:extLst>
      <p:ext uri="{BB962C8B-B14F-4D97-AF65-F5344CB8AC3E}">
        <p14:creationId xmlns:p14="http://schemas.microsoft.com/office/powerpoint/2010/main" val="2506175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593B5-1CE5-D344-212B-A0E662C4D824}"/>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628B3D33-0E44-2A9A-A371-B21E743A77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23" y="193577"/>
            <a:ext cx="4995682" cy="576073"/>
          </a:xfrm>
          <a:prstGeom prst="rect">
            <a:avLst/>
          </a:prstGeom>
        </p:spPr>
      </p:pic>
      <p:pic>
        <p:nvPicPr>
          <p:cNvPr id="3" name="תמונה 2">
            <a:extLst>
              <a:ext uri="{FF2B5EF4-FFF2-40B4-BE49-F238E27FC236}">
                <a16:creationId xmlns:a16="http://schemas.microsoft.com/office/drawing/2014/main" id="{CB5D8454-8DC4-4F6F-C2E7-738EA4CADD0F}"/>
              </a:ext>
            </a:extLst>
          </p:cNvPr>
          <p:cNvPicPr>
            <a:picLocks noChangeAspect="1"/>
          </p:cNvPicPr>
          <p:nvPr/>
        </p:nvPicPr>
        <p:blipFill>
          <a:blip r:embed="rId4"/>
          <a:stretch>
            <a:fillRect/>
          </a:stretch>
        </p:blipFill>
        <p:spPr>
          <a:xfrm>
            <a:off x="700087" y="1071562"/>
            <a:ext cx="10791825" cy="4714875"/>
          </a:xfrm>
          <a:prstGeom prst="rect">
            <a:avLst/>
          </a:prstGeom>
          <a:ln>
            <a:noFill/>
          </a:ln>
          <a:effectLst>
            <a:outerShdw blurRad="190500" algn="tl" rotWithShape="0">
              <a:srgbClr val="000000">
                <a:alpha val="70000"/>
              </a:srgbClr>
            </a:outerShdw>
          </a:effectLst>
        </p:spPr>
      </p:pic>
      <p:sp>
        <p:nvSpPr>
          <p:cNvPr id="5" name="תיבת טקסט 4">
            <a:extLst>
              <a:ext uri="{FF2B5EF4-FFF2-40B4-BE49-F238E27FC236}">
                <a16:creationId xmlns:a16="http://schemas.microsoft.com/office/drawing/2014/main" id="{98BB82BA-43A1-3279-C80A-D1CFC0EF54B4}"/>
              </a:ext>
            </a:extLst>
          </p:cNvPr>
          <p:cNvSpPr txBox="1"/>
          <p:nvPr/>
        </p:nvSpPr>
        <p:spPr>
          <a:xfrm>
            <a:off x="706595" y="6374296"/>
            <a:ext cx="1082447" cy="369332"/>
          </a:xfrm>
          <a:prstGeom prst="rect">
            <a:avLst/>
          </a:prstGeom>
          <a:noFill/>
        </p:spPr>
        <p:txBody>
          <a:bodyPr wrap="square" rtlCol="1">
            <a:spAutoFit/>
          </a:bodyPr>
          <a:lstStyle/>
          <a:p>
            <a:r>
              <a:rPr lang="he-IL" b="1" dirty="0"/>
              <a:t>עמוד 70 </a:t>
            </a:r>
          </a:p>
        </p:txBody>
      </p:sp>
      <p:sp>
        <p:nvSpPr>
          <p:cNvPr id="2" name="תיבת טקסט 4">
            <a:extLst>
              <a:ext uri="{FF2B5EF4-FFF2-40B4-BE49-F238E27FC236}">
                <a16:creationId xmlns:a16="http://schemas.microsoft.com/office/drawing/2014/main" id="{060C9941-88A0-1C5D-0BDE-5F417AF4D260}"/>
              </a:ext>
            </a:extLst>
          </p:cNvPr>
          <p:cNvSpPr txBox="1"/>
          <p:nvPr/>
        </p:nvSpPr>
        <p:spPr>
          <a:xfrm>
            <a:off x="2013949" y="5974186"/>
            <a:ext cx="8507002" cy="400110"/>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he-IL" sz="2000" dirty="0"/>
              <a:t>המשיכו לענות על השאלות שבתבנית </a:t>
            </a:r>
            <a:r>
              <a:rPr lang="he-IL" sz="2000" b="1" dirty="0"/>
              <a:t>במבט חוזר </a:t>
            </a:r>
            <a:r>
              <a:rPr lang="he-IL" sz="2000" dirty="0"/>
              <a:t>בעמוד זה. </a:t>
            </a:r>
          </a:p>
        </p:txBody>
      </p:sp>
    </p:spTree>
    <p:extLst>
      <p:ext uri="{BB962C8B-B14F-4D97-AF65-F5344CB8AC3E}">
        <p14:creationId xmlns:p14="http://schemas.microsoft.com/office/powerpoint/2010/main" val="561654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A7238-9066-B66B-A488-1FF7B9DB53B0}"/>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FF34A68A-C316-0153-C306-740C0114F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23" y="193577"/>
            <a:ext cx="4995682" cy="576073"/>
          </a:xfrm>
          <a:prstGeom prst="rect">
            <a:avLst/>
          </a:prstGeom>
        </p:spPr>
      </p:pic>
      <p:pic>
        <p:nvPicPr>
          <p:cNvPr id="6" name="תמונה 5">
            <a:extLst>
              <a:ext uri="{FF2B5EF4-FFF2-40B4-BE49-F238E27FC236}">
                <a16:creationId xmlns:a16="http://schemas.microsoft.com/office/drawing/2014/main" id="{BE04D62B-691A-91F7-D9A9-CE1E60B62C24}"/>
              </a:ext>
            </a:extLst>
          </p:cNvPr>
          <p:cNvPicPr>
            <a:picLocks noChangeAspect="1"/>
          </p:cNvPicPr>
          <p:nvPr/>
        </p:nvPicPr>
        <p:blipFill>
          <a:blip r:embed="rId4"/>
          <a:stretch>
            <a:fillRect/>
          </a:stretch>
        </p:blipFill>
        <p:spPr>
          <a:xfrm>
            <a:off x="824220" y="1274154"/>
            <a:ext cx="1929643" cy="2012133"/>
          </a:xfrm>
          <a:prstGeom prst="rect">
            <a:avLst/>
          </a:prstGeom>
          <a:ln>
            <a:noFill/>
          </a:ln>
          <a:effectLst>
            <a:outerShdw blurRad="190500" algn="tl" rotWithShape="0">
              <a:srgbClr val="000000">
                <a:alpha val="70000"/>
              </a:srgbClr>
            </a:outerShdw>
          </a:effectLst>
        </p:spPr>
      </p:pic>
      <p:pic>
        <p:nvPicPr>
          <p:cNvPr id="8" name="תמונה 7">
            <a:extLst>
              <a:ext uri="{FF2B5EF4-FFF2-40B4-BE49-F238E27FC236}">
                <a16:creationId xmlns:a16="http://schemas.microsoft.com/office/drawing/2014/main" id="{32736FE2-307E-3766-12C9-337F7A2F4986}"/>
              </a:ext>
            </a:extLst>
          </p:cNvPr>
          <p:cNvPicPr>
            <a:picLocks noChangeAspect="1"/>
          </p:cNvPicPr>
          <p:nvPr/>
        </p:nvPicPr>
        <p:blipFill>
          <a:blip r:embed="rId5"/>
          <a:stretch>
            <a:fillRect/>
          </a:stretch>
        </p:blipFill>
        <p:spPr>
          <a:xfrm>
            <a:off x="1055943" y="3857659"/>
            <a:ext cx="1789889" cy="1724891"/>
          </a:xfrm>
          <a:prstGeom prst="rect">
            <a:avLst/>
          </a:prstGeom>
          <a:ln>
            <a:noFill/>
          </a:ln>
          <a:effectLst>
            <a:outerShdw blurRad="190500" algn="tl" rotWithShape="0">
              <a:srgbClr val="000000">
                <a:alpha val="70000"/>
              </a:srgbClr>
            </a:outerShdw>
          </a:effectLst>
        </p:spPr>
      </p:pic>
      <p:sp>
        <p:nvSpPr>
          <p:cNvPr id="9" name="תיבת טקסט 8">
            <a:extLst>
              <a:ext uri="{FF2B5EF4-FFF2-40B4-BE49-F238E27FC236}">
                <a16:creationId xmlns:a16="http://schemas.microsoft.com/office/drawing/2014/main" id="{44887A8E-BE74-D2A1-2B92-C9BD7E6E3B9B}"/>
              </a:ext>
            </a:extLst>
          </p:cNvPr>
          <p:cNvSpPr txBox="1"/>
          <p:nvPr/>
        </p:nvSpPr>
        <p:spPr>
          <a:xfrm>
            <a:off x="706595" y="6374296"/>
            <a:ext cx="1082447" cy="369332"/>
          </a:xfrm>
          <a:prstGeom prst="rect">
            <a:avLst/>
          </a:prstGeom>
          <a:noFill/>
        </p:spPr>
        <p:txBody>
          <a:bodyPr wrap="square" rtlCol="1">
            <a:spAutoFit/>
          </a:bodyPr>
          <a:lstStyle/>
          <a:p>
            <a:r>
              <a:rPr lang="he-IL" b="1" dirty="0"/>
              <a:t>עמוד 71 </a:t>
            </a:r>
          </a:p>
        </p:txBody>
      </p:sp>
      <p:pic>
        <p:nvPicPr>
          <p:cNvPr id="3" name="תמונה 2">
            <a:extLst>
              <a:ext uri="{FF2B5EF4-FFF2-40B4-BE49-F238E27FC236}">
                <a16:creationId xmlns:a16="http://schemas.microsoft.com/office/drawing/2014/main" id="{06677CE6-C79F-DF45-737C-196134540AF3}"/>
              </a:ext>
            </a:extLst>
          </p:cNvPr>
          <p:cNvPicPr>
            <a:picLocks noChangeAspect="1"/>
          </p:cNvPicPr>
          <p:nvPr/>
        </p:nvPicPr>
        <p:blipFill>
          <a:blip r:embed="rId6"/>
          <a:stretch>
            <a:fillRect/>
          </a:stretch>
        </p:blipFill>
        <p:spPr>
          <a:xfrm>
            <a:off x="3323126" y="992389"/>
            <a:ext cx="8252528" cy="4587796"/>
          </a:xfrm>
          <a:prstGeom prst="rect">
            <a:avLst/>
          </a:prstGeom>
          <a:ln>
            <a:noFill/>
          </a:ln>
          <a:effectLst>
            <a:outerShdw blurRad="190500" algn="tl" rotWithShape="0">
              <a:srgbClr val="000000">
                <a:alpha val="70000"/>
              </a:srgbClr>
            </a:outerShdw>
          </a:effectLst>
        </p:spPr>
      </p:pic>
      <p:sp>
        <p:nvSpPr>
          <p:cNvPr id="7" name="תיבת טקסט 6">
            <a:extLst>
              <a:ext uri="{FF2B5EF4-FFF2-40B4-BE49-F238E27FC236}">
                <a16:creationId xmlns:a16="http://schemas.microsoft.com/office/drawing/2014/main" id="{54BD3011-C47D-7029-AEA4-F3A4549E55D1}"/>
              </a:ext>
            </a:extLst>
          </p:cNvPr>
          <p:cNvSpPr txBox="1"/>
          <p:nvPr/>
        </p:nvSpPr>
        <p:spPr>
          <a:xfrm>
            <a:off x="6159592" y="5708780"/>
            <a:ext cx="5416062" cy="461665"/>
          </a:xfrm>
          <a:prstGeom prst="rect">
            <a:avLst/>
          </a:prstGeom>
          <a:noFill/>
        </p:spPr>
        <p:txBody>
          <a:bodyPr wrap="square" rtlCol="1">
            <a:spAutoFit/>
          </a:bodyPr>
          <a:lstStyle/>
          <a:p>
            <a:r>
              <a:rPr lang="he-IL" sz="2400" dirty="0"/>
              <a:t>המשיכו להשלים את המשפטים שבעמוד זה.</a:t>
            </a:r>
          </a:p>
        </p:txBody>
      </p:sp>
    </p:spTree>
    <p:extLst>
      <p:ext uri="{BB962C8B-B14F-4D97-AF65-F5344CB8AC3E}">
        <p14:creationId xmlns:p14="http://schemas.microsoft.com/office/powerpoint/2010/main" val="2754412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25B32-25E9-347D-0685-CD450F19AD52}"/>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F42D2308-1093-8B9E-68A1-5196FBF2AD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23" y="193577"/>
            <a:ext cx="4995682" cy="576073"/>
          </a:xfrm>
          <a:prstGeom prst="rect">
            <a:avLst/>
          </a:prstGeom>
        </p:spPr>
      </p:pic>
      <p:pic>
        <p:nvPicPr>
          <p:cNvPr id="3" name="תמונה 2">
            <a:extLst>
              <a:ext uri="{FF2B5EF4-FFF2-40B4-BE49-F238E27FC236}">
                <a16:creationId xmlns:a16="http://schemas.microsoft.com/office/drawing/2014/main" id="{3D0BBE95-F789-5A49-37B3-E57231243E3C}"/>
              </a:ext>
            </a:extLst>
          </p:cNvPr>
          <p:cNvPicPr>
            <a:picLocks noChangeAspect="1"/>
          </p:cNvPicPr>
          <p:nvPr/>
        </p:nvPicPr>
        <p:blipFill>
          <a:blip r:embed="rId4"/>
          <a:stretch>
            <a:fillRect/>
          </a:stretch>
        </p:blipFill>
        <p:spPr>
          <a:xfrm>
            <a:off x="3449256" y="1000954"/>
            <a:ext cx="7035905" cy="3213248"/>
          </a:xfrm>
          <a:prstGeom prst="rect">
            <a:avLst/>
          </a:prstGeom>
        </p:spPr>
      </p:pic>
      <p:pic>
        <p:nvPicPr>
          <p:cNvPr id="8" name="תמונה 7">
            <a:extLst>
              <a:ext uri="{FF2B5EF4-FFF2-40B4-BE49-F238E27FC236}">
                <a16:creationId xmlns:a16="http://schemas.microsoft.com/office/drawing/2014/main" id="{685BEDA3-6BEA-1AAC-8F22-CB860B004473}"/>
              </a:ext>
            </a:extLst>
          </p:cNvPr>
          <p:cNvPicPr>
            <a:picLocks noChangeAspect="1"/>
          </p:cNvPicPr>
          <p:nvPr/>
        </p:nvPicPr>
        <p:blipFill>
          <a:blip r:embed="rId5"/>
          <a:stretch>
            <a:fillRect/>
          </a:stretch>
        </p:blipFill>
        <p:spPr>
          <a:xfrm>
            <a:off x="1970359" y="3932432"/>
            <a:ext cx="3424136" cy="2441864"/>
          </a:xfrm>
          <a:prstGeom prst="rect">
            <a:avLst/>
          </a:prstGeom>
          <a:ln>
            <a:noFill/>
          </a:ln>
          <a:effectLst>
            <a:outerShdw blurRad="190500" algn="tl" rotWithShape="0">
              <a:srgbClr val="000000">
                <a:alpha val="70000"/>
              </a:srgbClr>
            </a:outerShdw>
          </a:effectLst>
        </p:spPr>
      </p:pic>
      <p:sp>
        <p:nvSpPr>
          <p:cNvPr id="9" name="תיבת טקסט 8">
            <a:extLst>
              <a:ext uri="{FF2B5EF4-FFF2-40B4-BE49-F238E27FC236}">
                <a16:creationId xmlns:a16="http://schemas.microsoft.com/office/drawing/2014/main" id="{E24BC91C-6D7A-7108-7A43-6CEC5E47DEF3}"/>
              </a:ext>
            </a:extLst>
          </p:cNvPr>
          <p:cNvSpPr txBox="1"/>
          <p:nvPr/>
        </p:nvSpPr>
        <p:spPr>
          <a:xfrm>
            <a:off x="706595" y="6374296"/>
            <a:ext cx="1082447" cy="369332"/>
          </a:xfrm>
          <a:prstGeom prst="rect">
            <a:avLst/>
          </a:prstGeom>
          <a:noFill/>
        </p:spPr>
        <p:txBody>
          <a:bodyPr wrap="square" rtlCol="1">
            <a:spAutoFit/>
          </a:bodyPr>
          <a:lstStyle/>
          <a:p>
            <a:r>
              <a:rPr lang="he-IL" b="1" dirty="0"/>
              <a:t>עמוד 71 </a:t>
            </a:r>
          </a:p>
        </p:txBody>
      </p:sp>
    </p:spTree>
    <p:extLst>
      <p:ext uri="{BB962C8B-B14F-4D97-AF65-F5344CB8AC3E}">
        <p14:creationId xmlns:p14="http://schemas.microsoft.com/office/powerpoint/2010/main" val="671008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52FA0-EA57-D4F4-F951-081F74864182}"/>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CABB26F0-7921-531F-F244-EA124E176B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23" y="193577"/>
            <a:ext cx="4995682" cy="576073"/>
          </a:xfrm>
          <a:prstGeom prst="rect">
            <a:avLst/>
          </a:prstGeom>
        </p:spPr>
      </p:pic>
      <p:pic>
        <p:nvPicPr>
          <p:cNvPr id="3" name="תמונה 2">
            <a:extLst>
              <a:ext uri="{FF2B5EF4-FFF2-40B4-BE49-F238E27FC236}">
                <a16:creationId xmlns:a16="http://schemas.microsoft.com/office/drawing/2014/main" id="{F1257CAF-4464-0FD9-DAFD-DDEA4B93698D}"/>
              </a:ext>
            </a:extLst>
          </p:cNvPr>
          <p:cNvPicPr>
            <a:picLocks noChangeAspect="1"/>
          </p:cNvPicPr>
          <p:nvPr/>
        </p:nvPicPr>
        <p:blipFill>
          <a:blip r:embed="rId3"/>
          <a:stretch>
            <a:fillRect/>
          </a:stretch>
        </p:blipFill>
        <p:spPr>
          <a:xfrm>
            <a:off x="4295309" y="640639"/>
            <a:ext cx="7190095" cy="3097983"/>
          </a:xfrm>
          <a:prstGeom prst="rect">
            <a:avLst/>
          </a:prstGeom>
        </p:spPr>
      </p:pic>
      <p:pic>
        <p:nvPicPr>
          <p:cNvPr id="6" name="תמונה 5">
            <a:extLst>
              <a:ext uri="{FF2B5EF4-FFF2-40B4-BE49-F238E27FC236}">
                <a16:creationId xmlns:a16="http://schemas.microsoft.com/office/drawing/2014/main" id="{09E71470-428C-1EE2-3715-9E4E7A2B99EE}"/>
              </a:ext>
            </a:extLst>
          </p:cNvPr>
          <p:cNvPicPr>
            <a:picLocks noChangeAspect="1"/>
          </p:cNvPicPr>
          <p:nvPr/>
        </p:nvPicPr>
        <p:blipFill>
          <a:blip r:embed="rId4"/>
          <a:stretch>
            <a:fillRect/>
          </a:stretch>
        </p:blipFill>
        <p:spPr>
          <a:xfrm>
            <a:off x="706596" y="3193340"/>
            <a:ext cx="4336871" cy="2649448"/>
          </a:xfrm>
          <a:prstGeom prst="rect">
            <a:avLst/>
          </a:prstGeom>
          <a:ln>
            <a:noFill/>
          </a:ln>
          <a:effectLst>
            <a:outerShdw blurRad="190500" algn="tl" rotWithShape="0">
              <a:srgbClr val="000000">
                <a:alpha val="70000"/>
              </a:srgbClr>
            </a:outerShdw>
          </a:effectLst>
        </p:spPr>
      </p:pic>
      <p:sp>
        <p:nvSpPr>
          <p:cNvPr id="7" name="תיבת טקסט 6">
            <a:extLst>
              <a:ext uri="{FF2B5EF4-FFF2-40B4-BE49-F238E27FC236}">
                <a16:creationId xmlns:a16="http://schemas.microsoft.com/office/drawing/2014/main" id="{DACFC95F-F88D-8777-2EAC-8A379532CC5B}"/>
              </a:ext>
            </a:extLst>
          </p:cNvPr>
          <p:cNvSpPr txBox="1"/>
          <p:nvPr/>
        </p:nvSpPr>
        <p:spPr>
          <a:xfrm>
            <a:off x="706595" y="6374296"/>
            <a:ext cx="1082447" cy="369332"/>
          </a:xfrm>
          <a:prstGeom prst="rect">
            <a:avLst/>
          </a:prstGeom>
          <a:noFill/>
        </p:spPr>
        <p:txBody>
          <a:bodyPr wrap="square" rtlCol="1">
            <a:spAutoFit/>
          </a:bodyPr>
          <a:lstStyle/>
          <a:p>
            <a:r>
              <a:rPr lang="he-IL" b="1" dirty="0"/>
              <a:t>עמוד 71 </a:t>
            </a:r>
          </a:p>
        </p:txBody>
      </p:sp>
    </p:spTree>
    <p:extLst>
      <p:ext uri="{BB962C8B-B14F-4D97-AF65-F5344CB8AC3E}">
        <p14:creationId xmlns:p14="http://schemas.microsoft.com/office/powerpoint/2010/main" val="3975378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3D07C3AB-03FA-F803-B3CD-E986A1B92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23" y="193577"/>
            <a:ext cx="4995682" cy="576073"/>
          </a:xfrm>
          <a:prstGeom prst="rect">
            <a:avLst/>
          </a:prstGeom>
        </p:spPr>
      </p:pic>
      <p:pic>
        <p:nvPicPr>
          <p:cNvPr id="6" name="תמונה 5">
            <a:extLst>
              <a:ext uri="{FF2B5EF4-FFF2-40B4-BE49-F238E27FC236}">
                <a16:creationId xmlns:a16="http://schemas.microsoft.com/office/drawing/2014/main" id="{B840151C-6851-DC5B-99D0-DB3C21CEBB39}"/>
              </a:ext>
            </a:extLst>
          </p:cNvPr>
          <p:cNvPicPr>
            <a:picLocks noChangeAspect="1"/>
          </p:cNvPicPr>
          <p:nvPr/>
        </p:nvPicPr>
        <p:blipFill>
          <a:blip r:embed="rId4"/>
          <a:stretch>
            <a:fillRect/>
          </a:stretch>
        </p:blipFill>
        <p:spPr>
          <a:xfrm>
            <a:off x="2530773" y="947641"/>
            <a:ext cx="9229725" cy="796545"/>
          </a:xfrm>
          <a:prstGeom prst="rect">
            <a:avLst/>
          </a:prstGeom>
          <a:ln>
            <a:noFill/>
          </a:ln>
          <a:effectLst>
            <a:outerShdw blurRad="190500" algn="tl" rotWithShape="0">
              <a:srgbClr val="000000">
                <a:alpha val="70000"/>
              </a:srgbClr>
            </a:outerShdw>
          </a:effectLst>
        </p:spPr>
      </p:pic>
      <p:pic>
        <p:nvPicPr>
          <p:cNvPr id="8" name="תמונה 7">
            <a:extLst>
              <a:ext uri="{FF2B5EF4-FFF2-40B4-BE49-F238E27FC236}">
                <a16:creationId xmlns:a16="http://schemas.microsoft.com/office/drawing/2014/main" id="{AE9477B3-80D0-0DD1-D7BA-A2954EB2339F}"/>
              </a:ext>
            </a:extLst>
          </p:cNvPr>
          <p:cNvPicPr>
            <a:picLocks noChangeAspect="1"/>
          </p:cNvPicPr>
          <p:nvPr/>
        </p:nvPicPr>
        <p:blipFill>
          <a:blip r:embed="rId5"/>
          <a:stretch>
            <a:fillRect/>
          </a:stretch>
        </p:blipFill>
        <p:spPr>
          <a:xfrm>
            <a:off x="5815742" y="2211043"/>
            <a:ext cx="5324475" cy="2200275"/>
          </a:xfrm>
          <a:prstGeom prst="rect">
            <a:avLst/>
          </a:prstGeom>
        </p:spPr>
      </p:pic>
      <p:pic>
        <p:nvPicPr>
          <p:cNvPr id="10" name="תמונה 9">
            <a:extLst>
              <a:ext uri="{FF2B5EF4-FFF2-40B4-BE49-F238E27FC236}">
                <a16:creationId xmlns:a16="http://schemas.microsoft.com/office/drawing/2014/main" id="{8C0E123A-C869-B0A8-349D-8484498AC7E0}"/>
              </a:ext>
            </a:extLst>
          </p:cNvPr>
          <p:cNvPicPr>
            <a:picLocks noChangeAspect="1"/>
          </p:cNvPicPr>
          <p:nvPr/>
        </p:nvPicPr>
        <p:blipFill>
          <a:blip r:embed="rId6"/>
          <a:stretch>
            <a:fillRect/>
          </a:stretch>
        </p:blipFill>
        <p:spPr>
          <a:xfrm>
            <a:off x="4891817" y="5047481"/>
            <a:ext cx="6248400" cy="1085850"/>
          </a:xfrm>
          <a:prstGeom prst="rect">
            <a:avLst/>
          </a:prstGeom>
        </p:spPr>
      </p:pic>
      <p:pic>
        <p:nvPicPr>
          <p:cNvPr id="12" name="תמונה 11">
            <a:extLst>
              <a:ext uri="{FF2B5EF4-FFF2-40B4-BE49-F238E27FC236}">
                <a16:creationId xmlns:a16="http://schemas.microsoft.com/office/drawing/2014/main" id="{121AB6EC-7DFA-CDD9-3972-D9E691BFA306}"/>
              </a:ext>
            </a:extLst>
          </p:cNvPr>
          <p:cNvPicPr>
            <a:picLocks noChangeAspect="1"/>
          </p:cNvPicPr>
          <p:nvPr/>
        </p:nvPicPr>
        <p:blipFill>
          <a:blip r:embed="rId7"/>
          <a:stretch>
            <a:fillRect/>
          </a:stretch>
        </p:blipFill>
        <p:spPr>
          <a:xfrm>
            <a:off x="1066579" y="1851919"/>
            <a:ext cx="1867711" cy="19327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תמונה 13">
            <a:extLst>
              <a:ext uri="{FF2B5EF4-FFF2-40B4-BE49-F238E27FC236}">
                <a16:creationId xmlns:a16="http://schemas.microsoft.com/office/drawing/2014/main" id="{AAA06FBF-5077-9150-D765-F212C7B79290}"/>
              </a:ext>
            </a:extLst>
          </p:cNvPr>
          <p:cNvPicPr>
            <a:picLocks noChangeAspect="1"/>
          </p:cNvPicPr>
          <p:nvPr/>
        </p:nvPicPr>
        <p:blipFill>
          <a:blip r:embed="rId8"/>
          <a:stretch>
            <a:fillRect/>
          </a:stretch>
        </p:blipFill>
        <p:spPr>
          <a:xfrm>
            <a:off x="1051783" y="4411318"/>
            <a:ext cx="1828800" cy="1974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תיבת טקסט 14">
            <a:extLst>
              <a:ext uri="{FF2B5EF4-FFF2-40B4-BE49-F238E27FC236}">
                <a16:creationId xmlns:a16="http://schemas.microsoft.com/office/drawing/2014/main" id="{E78CB868-3673-9FF9-BC86-521FA1849B28}"/>
              </a:ext>
            </a:extLst>
          </p:cNvPr>
          <p:cNvSpPr txBox="1"/>
          <p:nvPr/>
        </p:nvSpPr>
        <p:spPr>
          <a:xfrm>
            <a:off x="153623" y="6573078"/>
            <a:ext cx="1171594" cy="369332"/>
          </a:xfrm>
          <a:prstGeom prst="rect">
            <a:avLst/>
          </a:prstGeom>
          <a:noFill/>
        </p:spPr>
        <p:txBody>
          <a:bodyPr wrap="square" rtlCol="1">
            <a:spAutoFit/>
          </a:bodyPr>
          <a:lstStyle/>
          <a:p>
            <a:r>
              <a:rPr lang="he-IL" b="1" dirty="0"/>
              <a:t>עמוד 60</a:t>
            </a:r>
          </a:p>
        </p:txBody>
      </p:sp>
    </p:spTree>
    <p:extLst>
      <p:ext uri="{BB962C8B-B14F-4D97-AF65-F5344CB8AC3E}">
        <p14:creationId xmlns:p14="http://schemas.microsoft.com/office/powerpoint/2010/main" val="2988296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1FA3F-F080-356B-1474-763680EF7118}"/>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DD160EAA-66EF-B785-9146-208E747E4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23" y="193577"/>
            <a:ext cx="4995682" cy="576073"/>
          </a:xfrm>
          <a:prstGeom prst="rect">
            <a:avLst/>
          </a:prstGeom>
        </p:spPr>
      </p:pic>
      <p:pic>
        <p:nvPicPr>
          <p:cNvPr id="3" name="תמונה 2">
            <a:extLst>
              <a:ext uri="{FF2B5EF4-FFF2-40B4-BE49-F238E27FC236}">
                <a16:creationId xmlns:a16="http://schemas.microsoft.com/office/drawing/2014/main" id="{736D8BF6-8D8E-4B30-F9CA-149CAA1B49EF}"/>
              </a:ext>
            </a:extLst>
          </p:cNvPr>
          <p:cNvPicPr>
            <a:picLocks noChangeAspect="1"/>
          </p:cNvPicPr>
          <p:nvPr/>
        </p:nvPicPr>
        <p:blipFill>
          <a:blip r:embed="rId4"/>
          <a:stretch>
            <a:fillRect/>
          </a:stretch>
        </p:blipFill>
        <p:spPr>
          <a:xfrm>
            <a:off x="1922426" y="1285973"/>
            <a:ext cx="9734550" cy="2286000"/>
          </a:xfrm>
          <a:prstGeom prst="rect">
            <a:avLst/>
          </a:prstGeom>
          <a:ln>
            <a:noFill/>
          </a:ln>
          <a:effectLst>
            <a:outerShdw blurRad="190500" algn="tl" rotWithShape="0">
              <a:srgbClr val="000000">
                <a:alpha val="70000"/>
              </a:srgbClr>
            </a:outerShdw>
          </a:effectLst>
        </p:spPr>
      </p:pic>
      <p:pic>
        <p:nvPicPr>
          <p:cNvPr id="6" name="תמונה 5">
            <a:extLst>
              <a:ext uri="{FF2B5EF4-FFF2-40B4-BE49-F238E27FC236}">
                <a16:creationId xmlns:a16="http://schemas.microsoft.com/office/drawing/2014/main" id="{0857A8C1-E070-6DFC-8234-F4038B92183B}"/>
              </a:ext>
            </a:extLst>
          </p:cNvPr>
          <p:cNvPicPr>
            <a:picLocks noChangeAspect="1"/>
          </p:cNvPicPr>
          <p:nvPr/>
        </p:nvPicPr>
        <p:blipFill>
          <a:blip r:embed="rId5"/>
          <a:stretch>
            <a:fillRect/>
          </a:stretch>
        </p:blipFill>
        <p:spPr>
          <a:xfrm>
            <a:off x="644173" y="4207795"/>
            <a:ext cx="5571096" cy="2324100"/>
          </a:xfrm>
          <a:prstGeom prst="rect">
            <a:avLst/>
          </a:prstGeom>
          <a:ln>
            <a:noFill/>
          </a:ln>
          <a:effectLst>
            <a:outerShdw blurRad="190500" algn="tl" rotWithShape="0">
              <a:srgbClr val="000000">
                <a:alpha val="70000"/>
              </a:srgbClr>
            </a:outerShdw>
          </a:effectLst>
        </p:spPr>
      </p:pic>
      <p:sp>
        <p:nvSpPr>
          <p:cNvPr id="8" name="תיבת טקסט 7">
            <a:extLst>
              <a:ext uri="{FF2B5EF4-FFF2-40B4-BE49-F238E27FC236}">
                <a16:creationId xmlns:a16="http://schemas.microsoft.com/office/drawing/2014/main" id="{D74514C8-E78A-BA64-0CA8-27C5472B92B6}"/>
              </a:ext>
            </a:extLst>
          </p:cNvPr>
          <p:cNvSpPr txBox="1"/>
          <p:nvPr/>
        </p:nvSpPr>
        <p:spPr>
          <a:xfrm>
            <a:off x="153623" y="6374296"/>
            <a:ext cx="1635420" cy="369332"/>
          </a:xfrm>
          <a:prstGeom prst="rect">
            <a:avLst/>
          </a:prstGeom>
          <a:noFill/>
        </p:spPr>
        <p:txBody>
          <a:bodyPr wrap="square" rtlCol="1">
            <a:spAutoFit/>
          </a:bodyPr>
          <a:lstStyle/>
          <a:p>
            <a:r>
              <a:rPr lang="he-IL" b="1" dirty="0"/>
              <a:t>עמודים 73-72</a:t>
            </a:r>
          </a:p>
        </p:txBody>
      </p:sp>
    </p:spTree>
    <p:extLst>
      <p:ext uri="{BB962C8B-B14F-4D97-AF65-F5344CB8AC3E}">
        <p14:creationId xmlns:p14="http://schemas.microsoft.com/office/powerpoint/2010/main" val="2028171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35D1F-B265-F2FA-B519-D30BD729B02B}"/>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9CFA40B4-73C3-17FB-A329-4495142B5C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23" y="193577"/>
            <a:ext cx="4995682" cy="576073"/>
          </a:xfrm>
          <a:prstGeom prst="rect">
            <a:avLst/>
          </a:prstGeom>
        </p:spPr>
      </p:pic>
      <p:pic>
        <p:nvPicPr>
          <p:cNvPr id="8" name="תמונה 7">
            <a:extLst>
              <a:ext uri="{FF2B5EF4-FFF2-40B4-BE49-F238E27FC236}">
                <a16:creationId xmlns:a16="http://schemas.microsoft.com/office/drawing/2014/main" id="{33B65884-49FF-69F5-7220-A043A48C9B99}"/>
              </a:ext>
            </a:extLst>
          </p:cNvPr>
          <p:cNvPicPr>
            <a:picLocks noChangeAspect="1"/>
          </p:cNvPicPr>
          <p:nvPr/>
        </p:nvPicPr>
        <p:blipFill>
          <a:blip r:embed="rId4"/>
          <a:stretch>
            <a:fillRect/>
          </a:stretch>
        </p:blipFill>
        <p:spPr>
          <a:xfrm>
            <a:off x="6405951" y="1284426"/>
            <a:ext cx="5376681" cy="2144574"/>
          </a:xfrm>
          <a:prstGeom prst="rect">
            <a:avLst/>
          </a:prstGeom>
          <a:ln>
            <a:noFill/>
          </a:ln>
          <a:effectLst>
            <a:outerShdw blurRad="190500" algn="tl" rotWithShape="0">
              <a:srgbClr val="000000">
                <a:alpha val="70000"/>
              </a:srgbClr>
            </a:outerShdw>
          </a:effectLst>
        </p:spPr>
      </p:pic>
      <p:sp>
        <p:nvSpPr>
          <p:cNvPr id="9" name="תיבת טקסט 8">
            <a:extLst>
              <a:ext uri="{FF2B5EF4-FFF2-40B4-BE49-F238E27FC236}">
                <a16:creationId xmlns:a16="http://schemas.microsoft.com/office/drawing/2014/main" id="{7BA5724D-3044-AC77-5F9B-957EB5CFB436}"/>
              </a:ext>
            </a:extLst>
          </p:cNvPr>
          <p:cNvSpPr txBox="1"/>
          <p:nvPr/>
        </p:nvSpPr>
        <p:spPr>
          <a:xfrm>
            <a:off x="153623" y="6374296"/>
            <a:ext cx="1635420" cy="369332"/>
          </a:xfrm>
          <a:prstGeom prst="rect">
            <a:avLst/>
          </a:prstGeom>
          <a:noFill/>
        </p:spPr>
        <p:txBody>
          <a:bodyPr wrap="square" rtlCol="1">
            <a:spAutoFit/>
          </a:bodyPr>
          <a:lstStyle/>
          <a:p>
            <a:r>
              <a:rPr lang="he-IL" b="1" dirty="0"/>
              <a:t>עמודים 73-72</a:t>
            </a:r>
          </a:p>
        </p:txBody>
      </p:sp>
      <p:pic>
        <p:nvPicPr>
          <p:cNvPr id="7" name="תמונה 6">
            <a:extLst>
              <a:ext uri="{FF2B5EF4-FFF2-40B4-BE49-F238E27FC236}">
                <a16:creationId xmlns:a16="http://schemas.microsoft.com/office/drawing/2014/main" id="{1E175A0F-A654-79B9-7CF4-88824564C54B}"/>
              </a:ext>
            </a:extLst>
          </p:cNvPr>
          <p:cNvPicPr>
            <a:picLocks noChangeAspect="1"/>
          </p:cNvPicPr>
          <p:nvPr/>
        </p:nvPicPr>
        <p:blipFill>
          <a:blip r:embed="rId5"/>
          <a:stretch>
            <a:fillRect/>
          </a:stretch>
        </p:blipFill>
        <p:spPr>
          <a:xfrm>
            <a:off x="971333" y="1038323"/>
            <a:ext cx="5353050" cy="5067300"/>
          </a:xfrm>
          <a:prstGeom prst="rect">
            <a:avLst/>
          </a:prstGeom>
        </p:spPr>
      </p:pic>
    </p:spTree>
    <p:extLst>
      <p:ext uri="{BB962C8B-B14F-4D97-AF65-F5344CB8AC3E}">
        <p14:creationId xmlns:p14="http://schemas.microsoft.com/office/powerpoint/2010/main" val="2763800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77452-95EA-5355-A3D5-8CDFB52107D4}"/>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8957DAAC-1BDE-6E17-D02F-937DC87BC2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23" y="193577"/>
            <a:ext cx="4995682" cy="576073"/>
          </a:xfrm>
          <a:prstGeom prst="rect">
            <a:avLst/>
          </a:prstGeom>
        </p:spPr>
      </p:pic>
      <p:pic>
        <p:nvPicPr>
          <p:cNvPr id="3" name="תמונה 2">
            <a:extLst>
              <a:ext uri="{FF2B5EF4-FFF2-40B4-BE49-F238E27FC236}">
                <a16:creationId xmlns:a16="http://schemas.microsoft.com/office/drawing/2014/main" id="{7A145932-3D54-72AB-BF66-16EBABA83A01}"/>
              </a:ext>
            </a:extLst>
          </p:cNvPr>
          <p:cNvPicPr>
            <a:picLocks noChangeAspect="1"/>
          </p:cNvPicPr>
          <p:nvPr/>
        </p:nvPicPr>
        <p:blipFill>
          <a:blip r:embed="rId4"/>
          <a:stretch>
            <a:fillRect/>
          </a:stretch>
        </p:blipFill>
        <p:spPr>
          <a:xfrm>
            <a:off x="2558699" y="1116986"/>
            <a:ext cx="8286750" cy="838200"/>
          </a:xfrm>
          <a:prstGeom prst="rect">
            <a:avLst/>
          </a:prstGeom>
        </p:spPr>
      </p:pic>
      <p:pic>
        <p:nvPicPr>
          <p:cNvPr id="6" name="תמונה 5">
            <a:extLst>
              <a:ext uri="{FF2B5EF4-FFF2-40B4-BE49-F238E27FC236}">
                <a16:creationId xmlns:a16="http://schemas.microsoft.com/office/drawing/2014/main" id="{D87E1D56-152A-56E1-2A29-CBE2CAD14F28}"/>
              </a:ext>
            </a:extLst>
          </p:cNvPr>
          <p:cNvPicPr>
            <a:picLocks noChangeAspect="1"/>
          </p:cNvPicPr>
          <p:nvPr/>
        </p:nvPicPr>
        <p:blipFill>
          <a:blip r:embed="rId5"/>
          <a:stretch>
            <a:fillRect/>
          </a:stretch>
        </p:blipFill>
        <p:spPr>
          <a:xfrm>
            <a:off x="2866610" y="2538054"/>
            <a:ext cx="7200900" cy="485775"/>
          </a:xfrm>
          <a:prstGeom prst="rect">
            <a:avLst/>
          </a:prstGeom>
        </p:spPr>
      </p:pic>
      <p:pic>
        <p:nvPicPr>
          <p:cNvPr id="8" name="תמונה 7">
            <a:extLst>
              <a:ext uri="{FF2B5EF4-FFF2-40B4-BE49-F238E27FC236}">
                <a16:creationId xmlns:a16="http://schemas.microsoft.com/office/drawing/2014/main" id="{11973DAA-6375-7528-2CF7-69E17C2B0E65}"/>
              </a:ext>
            </a:extLst>
          </p:cNvPr>
          <p:cNvPicPr>
            <a:picLocks noChangeAspect="1"/>
          </p:cNvPicPr>
          <p:nvPr/>
        </p:nvPicPr>
        <p:blipFill>
          <a:blip r:embed="rId6"/>
          <a:stretch>
            <a:fillRect/>
          </a:stretch>
        </p:blipFill>
        <p:spPr>
          <a:xfrm>
            <a:off x="4910635" y="3023829"/>
            <a:ext cx="3112851" cy="3117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תיבת טקסט 8">
            <a:extLst>
              <a:ext uri="{FF2B5EF4-FFF2-40B4-BE49-F238E27FC236}">
                <a16:creationId xmlns:a16="http://schemas.microsoft.com/office/drawing/2014/main" id="{5B704592-0346-1309-C06E-28A258130B17}"/>
              </a:ext>
            </a:extLst>
          </p:cNvPr>
          <p:cNvSpPr txBox="1"/>
          <p:nvPr/>
        </p:nvSpPr>
        <p:spPr>
          <a:xfrm>
            <a:off x="153623" y="6374296"/>
            <a:ext cx="1635420" cy="369332"/>
          </a:xfrm>
          <a:prstGeom prst="rect">
            <a:avLst/>
          </a:prstGeom>
          <a:noFill/>
        </p:spPr>
        <p:txBody>
          <a:bodyPr wrap="square" rtlCol="1">
            <a:spAutoFit/>
          </a:bodyPr>
          <a:lstStyle/>
          <a:p>
            <a:r>
              <a:rPr lang="he-IL" b="1" dirty="0"/>
              <a:t>עמודים 73-72</a:t>
            </a:r>
          </a:p>
        </p:txBody>
      </p:sp>
    </p:spTree>
    <p:extLst>
      <p:ext uri="{BB962C8B-B14F-4D97-AF65-F5344CB8AC3E}">
        <p14:creationId xmlns:p14="http://schemas.microsoft.com/office/powerpoint/2010/main" val="3559727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C86EB-5367-F6AC-4CD3-14E56A7C4BFE}"/>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702E29AD-4525-5CB3-C0A8-B4A115D388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23" y="193577"/>
            <a:ext cx="4995682" cy="576073"/>
          </a:xfrm>
          <a:prstGeom prst="rect">
            <a:avLst/>
          </a:prstGeom>
        </p:spPr>
      </p:pic>
      <p:pic>
        <p:nvPicPr>
          <p:cNvPr id="3" name="תמונה 2">
            <a:extLst>
              <a:ext uri="{FF2B5EF4-FFF2-40B4-BE49-F238E27FC236}">
                <a16:creationId xmlns:a16="http://schemas.microsoft.com/office/drawing/2014/main" id="{637BC575-8743-4171-1C3C-2637A24384FD}"/>
              </a:ext>
            </a:extLst>
          </p:cNvPr>
          <p:cNvPicPr>
            <a:picLocks noChangeAspect="1"/>
          </p:cNvPicPr>
          <p:nvPr/>
        </p:nvPicPr>
        <p:blipFill>
          <a:blip r:embed="rId4"/>
          <a:stretch>
            <a:fillRect/>
          </a:stretch>
        </p:blipFill>
        <p:spPr>
          <a:xfrm>
            <a:off x="2651464" y="1063486"/>
            <a:ext cx="8201025" cy="914400"/>
          </a:xfrm>
          <a:prstGeom prst="rect">
            <a:avLst/>
          </a:prstGeom>
        </p:spPr>
      </p:pic>
      <p:pic>
        <p:nvPicPr>
          <p:cNvPr id="6" name="תמונה 5">
            <a:extLst>
              <a:ext uri="{FF2B5EF4-FFF2-40B4-BE49-F238E27FC236}">
                <a16:creationId xmlns:a16="http://schemas.microsoft.com/office/drawing/2014/main" id="{49D79E91-50AF-075B-7DBF-DD31354ACB90}"/>
              </a:ext>
            </a:extLst>
          </p:cNvPr>
          <p:cNvPicPr>
            <a:picLocks noChangeAspect="1"/>
          </p:cNvPicPr>
          <p:nvPr/>
        </p:nvPicPr>
        <p:blipFill>
          <a:blip r:embed="rId5"/>
          <a:stretch>
            <a:fillRect/>
          </a:stretch>
        </p:blipFill>
        <p:spPr>
          <a:xfrm>
            <a:off x="3146763" y="2364488"/>
            <a:ext cx="7210425" cy="504825"/>
          </a:xfrm>
          <a:prstGeom prst="rect">
            <a:avLst/>
          </a:prstGeom>
        </p:spPr>
      </p:pic>
      <p:pic>
        <p:nvPicPr>
          <p:cNvPr id="8" name="תמונה 7">
            <a:extLst>
              <a:ext uri="{FF2B5EF4-FFF2-40B4-BE49-F238E27FC236}">
                <a16:creationId xmlns:a16="http://schemas.microsoft.com/office/drawing/2014/main" id="{6B3A2B7F-7419-7A23-C207-B632C19E7ACA}"/>
              </a:ext>
            </a:extLst>
          </p:cNvPr>
          <p:cNvPicPr>
            <a:picLocks noChangeAspect="1"/>
          </p:cNvPicPr>
          <p:nvPr/>
        </p:nvPicPr>
        <p:blipFill>
          <a:blip r:embed="rId6"/>
          <a:stretch>
            <a:fillRect/>
          </a:stretch>
        </p:blipFill>
        <p:spPr>
          <a:xfrm>
            <a:off x="4628525" y="3255915"/>
            <a:ext cx="4246900" cy="2709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תיבת טקסט 8">
            <a:extLst>
              <a:ext uri="{FF2B5EF4-FFF2-40B4-BE49-F238E27FC236}">
                <a16:creationId xmlns:a16="http://schemas.microsoft.com/office/drawing/2014/main" id="{A1758326-39AC-BFCC-06B1-C036E1473703}"/>
              </a:ext>
            </a:extLst>
          </p:cNvPr>
          <p:cNvSpPr txBox="1"/>
          <p:nvPr/>
        </p:nvSpPr>
        <p:spPr>
          <a:xfrm>
            <a:off x="153623" y="6374296"/>
            <a:ext cx="1635420" cy="369332"/>
          </a:xfrm>
          <a:prstGeom prst="rect">
            <a:avLst/>
          </a:prstGeom>
          <a:noFill/>
        </p:spPr>
        <p:txBody>
          <a:bodyPr wrap="square" rtlCol="1">
            <a:spAutoFit/>
          </a:bodyPr>
          <a:lstStyle/>
          <a:p>
            <a:r>
              <a:rPr lang="he-IL" b="1" dirty="0"/>
              <a:t>עמודים 73-72</a:t>
            </a:r>
          </a:p>
        </p:txBody>
      </p:sp>
    </p:spTree>
    <p:extLst>
      <p:ext uri="{BB962C8B-B14F-4D97-AF65-F5344CB8AC3E}">
        <p14:creationId xmlns:p14="http://schemas.microsoft.com/office/powerpoint/2010/main" val="1731296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32FF4-D68A-989E-8E15-B1B662AB1690}"/>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3FB5AE2B-9E6B-3F96-7A6C-BFC07740C5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23" y="193577"/>
            <a:ext cx="4995682" cy="576073"/>
          </a:xfrm>
          <a:prstGeom prst="rect">
            <a:avLst/>
          </a:prstGeom>
        </p:spPr>
      </p:pic>
      <p:pic>
        <p:nvPicPr>
          <p:cNvPr id="3" name="תמונה 2">
            <a:extLst>
              <a:ext uri="{FF2B5EF4-FFF2-40B4-BE49-F238E27FC236}">
                <a16:creationId xmlns:a16="http://schemas.microsoft.com/office/drawing/2014/main" id="{1557D95C-ADF7-A8CE-83E3-8ED8BF8AB4C1}"/>
              </a:ext>
            </a:extLst>
          </p:cNvPr>
          <p:cNvPicPr>
            <a:picLocks noChangeAspect="1"/>
          </p:cNvPicPr>
          <p:nvPr/>
        </p:nvPicPr>
        <p:blipFill>
          <a:blip r:embed="rId4"/>
          <a:stretch>
            <a:fillRect/>
          </a:stretch>
        </p:blipFill>
        <p:spPr>
          <a:xfrm>
            <a:off x="2443780" y="1012941"/>
            <a:ext cx="8629650" cy="676275"/>
          </a:xfrm>
          <a:prstGeom prst="rect">
            <a:avLst/>
          </a:prstGeom>
        </p:spPr>
      </p:pic>
      <p:pic>
        <p:nvPicPr>
          <p:cNvPr id="6" name="תמונה 5">
            <a:extLst>
              <a:ext uri="{FF2B5EF4-FFF2-40B4-BE49-F238E27FC236}">
                <a16:creationId xmlns:a16="http://schemas.microsoft.com/office/drawing/2014/main" id="{8457F1B4-110B-1D06-AC01-1E762FC85213}"/>
              </a:ext>
            </a:extLst>
          </p:cNvPr>
          <p:cNvPicPr>
            <a:picLocks noChangeAspect="1"/>
          </p:cNvPicPr>
          <p:nvPr/>
        </p:nvPicPr>
        <p:blipFill>
          <a:blip r:embed="rId5"/>
          <a:stretch>
            <a:fillRect/>
          </a:stretch>
        </p:blipFill>
        <p:spPr>
          <a:xfrm>
            <a:off x="3620118" y="2046957"/>
            <a:ext cx="6276975" cy="542925"/>
          </a:xfrm>
          <a:prstGeom prst="rect">
            <a:avLst/>
          </a:prstGeom>
        </p:spPr>
      </p:pic>
      <p:pic>
        <p:nvPicPr>
          <p:cNvPr id="8" name="תמונה 7">
            <a:extLst>
              <a:ext uri="{FF2B5EF4-FFF2-40B4-BE49-F238E27FC236}">
                <a16:creationId xmlns:a16="http://schemas.microsoft.com/office/drawing/2014/main" id="{B71F7995-F98E-3DA2-5763-4FCE0B13546C}"/>
              </a:ext>
            </a:extLst>
          </p:cNvPr>
          <p:cNvPicPr>
            <a:picLocks noChangeAspect="1"/>
          </p:cNvPicPr>
          <p:nvPr/>
        </p:nvPicPr>
        <p:blipFill>
          <a:blip r:embed="rId6"/>
          <a:stretch>
            <a:fillRect/>
          </a:stretch>
        </p:blipFill>
        <p:spPr>
          <a:xfrm>
            <a:off x="4112683" y="2777060"/>
            <a:ext cx="5291847"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תיבת טקסט 8">
            <a:extLst>
              <a:ext uri="{FF2B5EF4-FFF2-40B4-BE49-F238E27FC236}">
                <a16:creationId xmlns:a16="http://schemas.microsoft.com/office/drawing/2014/main" id="{5DEDD526-C7A4-6B6F-0F75-78D0B385AE6B}"/>
              </a:ext>
            </a:extLst>
          </p:cNvPr>
          <p:cNvSpPr txBox="1"/>
          <p:nvPr/>
        </p:nvSpPr>
        <p:spPr>
          <a:xfrm>
            <a:off x="153623" y="6374296"/>
            <a:ext cx="1635420" cy="369332"/>
          </a:xfrm>
          <a:prstGeom prst="rect">
            <a:avLst/>
          </a:prstGeom>
          <a:noFill/>
        </p:spPr>
        <p:txBody>
          <a:bodyPr wrap="square" rtlCol="1">
            <a:spAutoFit/>
          </a:bodyPr>
          <a:lstStyle/>
          <a:p>
            <a:r>
              <a:rPr lang="he-IL" b="1" dirty="0"/>
              <a:t>עמודים 73-72</a:t>
            </a:r>
          </a:p>
        </p:txBody>
      </p:sp>
    </p:spTree>
    <p:extLst>
      <p:ext uri="{BB962C8B-B14F-4D97-AF65-F5344CB8AC3E}">
        <p14:creationId xmlns:p14="http://schemas.microsoft.com/office/powerpoint/2010/main" val="390852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B9ADE-BF77-6636-ADFC-36A6EEB4D795}"/>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8B80FACC-347E-C16A-E29E-20EAB6FEF5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23" y="193577"/>
            <a:ext cx="4995682" cy="576073"/>
          </a:xfrm>
          <a:prstGeom prst="rect">
            <a:avLst/>
          </a:prstGeom>
        </p:spPr>
      </p:pic>
      <p:sp>
        <p:nvSpPr>
          <p:cNvPr id="2" name="תיבת טקסט 1">
            <a:extLst>
              <a:ext uri="{FF2B5EF4-FFF2-40B4-BE49-F238E27FC236}">
                <a16:creationId xmlns:a16="http://schemas.microsoft.com/office/drawing/2014/main" id="{5F15F2F4-9062-D067-6195-F8974B53BB69}"/>
              </a:ext>
            </a:extLst>
          </p:cNvPr>
          <p:cNvSpPr txBox="1"/>
          <p:nvPr/>
        </p:nvSpPr>
        <p:spPr>
          <a:xfrm>
            <a:off x="4839863" y="726845"/>
            <a:ext cx="5817705" cy="646331"/>
          </a:xfrm>
          <a:prstGeom prst="rect">
            <a:avLst/>
          </a:prstGeom>
          <a:noFill/>
        </p:spPr>
        <p:txBody>
          <a:bodyPr wrap="square" rtlCol="1">
            <a:spAutoFit/>
          </a:bodyPr>
          <a:lstStyle/>
          <a:p>
            <a:r>
              <a:rPr lang="he-IL" sz="3600" b="1" dirty="0"/>
              <a:t>עוברים לשער הבא</a:t>
            </a:r>
          </a:p>
        </p:txBody>
      </p:sp>
      <p:pic>
        <p:nvPicPr>
          <p:cNvPr id="5" name="תמונה 4">
            <a:extLst>
              <a:ext uri="{FF2B5EF4-FFF2-40B4-BE49-F238E27FC236}">
                <a16:creationId xmlns:a16="http://schemas.microsoft.com/office/drawing/2014/main" id="{AC2BD147-A1B0-178F-F3E7-B749526D22D1}"/>
              </a:ext>
            </a:extLst>
          </p:cNvPr>
          <p:cNvPicPr>
            <a:picLocks noChangeAspect="1"/>
          </p:cNvPicPr>
          <p:nvPr/>
        </p:nvPicPr>
        <p:blipFill>
          <a:blip r:embed="rId3"/>
          <a:stretch>
            <a:fillRect/>
          </a:stretch>
        </p:blipFill>
        <p:spPr>
          <a:xfrm>
            <a:off x="995362" y="1743075"/>
            <a:ext cx="10201275" cy="1685925"/>
          </a:xfrm>
          <a:prstGeom prst="rect">
            <a:avLst/>
          </a:prstGeom>
          <a:ln>
            <a:noFill/>
          </a:ln>
          <a:effectLst>
            <a:outerShdw blurRad="190500" algn="tl" rotWithShape="0">
              <a:srgbClr val="000000">
                <a:alpha val="70000"/>
              </a:srgbClr>
            </a:outerShdw>
          </a:effectLst>
        </p:spPr>
      </p:pic>
      <p:pic>
        <p:nvPicPr>
          <p:cNvPr id="7" name="תמונה 6">
            <a:extLst>
              <a:ext uri="{FF2B5EF4-FFF2-40B4-BE49-F238E27FC236}">
                <a16:creationId xmlns:a16="http://schemas.microsoft.com/office/drawing/2014/main" id="{07E8053F-616F-D171-AE26-6880AE15F9CE}"/>
              </a:ext>
            </a:extLst>
          </p:cNvPr>
          <p:cNvPicPr>
            <a:picLocks noChangeAspect="1"/>
          </p:cNvPicPr>
          <p:nvPr/>
        </p:nvPicPr>
        <p:blipFill>
          <a:blip r:embed="rId4"/>
          <a:stretch>
            <a:fillRect/>
          </a:stretch>
        </p:blipFill>
        <p:spPr>
          <a:xfrm>
            <a:off x="8478572" y="4152775"/>
            <a:ext cx="2178996" cy="2306782"/>
          </a:xfrm>
          <a:prstGeom prst="rect">
            <a:avLst/>
          </a:prstGeom>
          <a:ln>
            <a:noFill/>
          </a:ln>
          <a:effectLst>
            <a:outerShdw blurRad="190500" algn="tl" rotWithShape="0">
              <a:srgbClr val="000000">
                <a:alpha val="70000"/>
              </a:srgbClr>
            </a:outerShdw>
          </a:effectLst>
        </p:spPr>
      </p:pic>
      <p:pic>
        <p:nvPicPr>
          <p:cNvPr id="11" name="תמונה 10">
            <a:extLst>
              <a:ext uri="{FF2B5EF4-FFF2-40B4-BE49-F238E27FC236}">
                <a16:creationId xmlns:a16="http://schemas.microsoft.com/office/drawing/2014/main" id="{E8BE976A-07D8-3DE7-A6BB-3870238E9228}"/>
              </a:ext>
            </a:extLst>
          </p:cNvPr>
          <p:cNvPicPr>
            <a:picLocks noChangeAspect="1"/>
          </p:cNvPicPr>
          <p:nvPr/>
        </p:nvPicPr>
        <p:blipFill>
          <a:blip r:embed="rId5"/>
          <a:stretch>
            <a:fillRect/>
          </a:stretch>
        </p:blipFill>
        <p:spPr>
          <a:xfrm>
            <a:off x="5149305" y="4131993"/>
            <a:ext cx="2178996" cy="2327564"/>
          </a:xfrm>
          <a:prstGeom prst="rect">
            <a:avLst/>
          </a:prstGeom>
          <a:ln>
            <a:noFill/>
          </a:ln>
          <a:effectLst>
            <a:outerShdw blurRad="190500" algn="tl" rotWithShape="0">
              <a:srgbClr val="000000">
                <a:alpha val="70000"/>
              </a:srgbClr>
            </a:outerShdw>
          </a:effectLst>
        </p:spPr>
      </p:pic>
      <p:pic>
        <p:nvPicPr>
          <p:cNvPr id="13" name="תמונה 12">
            <a:extLst>
              <a:ext uri="{FF2B5EF4-FFF2-40B4-BE49-F238E27FC236}">
                <a16:creationId xmlns:a16="http://schemas.microsoft.com/office/drawing/2014/main" id="{80CF5066-E01D-4ADE-E8AE-BCACC3F8AA04}"/>
              </a:ext>
            </a:extLst>
          </p:cNvPr>
          <p:cNvPicPr>
            <a:picLocks noChangeAspect="1"/>
          </p:cNvPicPr>
          <p:nvPr/>
        </p:nvPicPr>
        <p:blipFill>
          <a:blip r:embed="rId6"/>
          <a:stretch>
            <a:fillRect/>
          </a:stretch>
        </p:blipFill>
        <p:spPr>
          <a:xfrm>
            <a:off x="1561966" y="4131993"/>
            <a:ext cx="2178996" cy="231717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84904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0E54A-51E8-97EB-C33F-4C97272A03E8}"/>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78C9F9EC-F24D-5A06-8343-99DFE5675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23" y="193577"/>
            <a:ext cx="4995682" cy="576073"/>
          </a:xfrm>
          <a:prstGeom prst="rect">
            <a:avLst/>
          </a:prstGeom>
        </p:spPr>
      </p:pic>
      <p:pic>
        <p:nvPicPr>
          <p:cNvPr id="5" name="תמונה 4">
            <a:extLst>
              <a:ext uri="{FF2B5EF4-FFF2-40B4-BE49-F238E27FC236}">
                <a16:creationId xmlns:a16="http://schemas.microsoft.com/office/drawing/2014/main" id="{1C4FE87A-D060-D9B2-E215-A113C4113C8A}"/>
              </a:ext>
            </a:extLst>
          </p:cNvPr>
          <p:cNvPicPr>
            <a:picLocks noChangeAspect="1"/>
          </p:cNvPicPr>
          <p:nvPr/>
        </p:nvPicPr>
        <p:blipFill>
          <a:blip r:embed="rId4"/>
          <a:stretch>
            <a:fillRect/>
          </a:stretch>
        </p:blipFill>
        <p:spPr>
          <a:xfrm>
            <a:off x="5387266" y="997773"/>
            <a:ext cx="6248400" cy="1047750"/>
          </a:xfrm>
          <a:prstGeom prst="rect">
            <a:avLst/>
          </a:prstGeom>
        </p:spPr>
      </p:pic>
      <p:sp>
        <p:nvSpPr>
          <p:cNvPr id="6" name="תיבת טקסט 5">
            <a:extLst>
              <a:ext uri="{FF2B5EF4-FFF2-40B4-BE49-F238E27FC236}">
                <a16:creationId xmlns:a16="http://schemas.microsoft.com/office/drawing/2014/main" id="{FFA99F29-B387-11D8-CBF7-4C430D75C95E}"/>
              </a:ext>
            </a:extLst>
          </p:cNvPr>
          <p:cNvSpPr txBox="1"/>
          <p:nvPr/>
        </p:nvSpPr>
        <p:spPr>
          <a:xfrm>
            <a:off x="6096000" y="3898664"/>
            <a:ext cx="5539666" cy="461665"/>
          </a:xfrm>
          <a:prstGeom prst="rect">
            <a:avLst/>
          </a:prstGeom>
          <a:noFill/>
        </p:spPr>
        <p:txBody>
          <a:bodyPr wrap="square" rtlCol="1">
            <a:spAutoFit/>
          </a:bodyPr>
          <a:lstStyle/>
          <a:p>
            <a:r>
              <a:rPr lang="he-IL" sz="2400" dirty="0"/>
              <a:t>השיבו על סעיפים 5-1 בהנחיות שבעמוד 60.</a:t>
            </a:r>
          </a:p>
        </p:txBody>
      </p:sp>
      <p:pic>
        <p:nvPicPr>
          <p:cNvPr id="8" name="תמונה 7">
            <a:extLst>
              <a:ext uri="{FF2B5EF4-FFF2-40B4-BE49-F238E27FC236}">
                <a16:creationId xmlns:a16="http://schemas.microsoft.com/office/drawing/2014/main" id="{7C2385F5-4B55-6771-8073-C47AB12A794D}"/>
              </a:ext>
            </a:extLst>
          </p:cNvPr>
          <p:cNvPicPr>
            <a:picLocks noChangeAspect="1"/>
          </p:cNvPicPr>
          <p:nvPr/>
        </p:nvPicPr>
        <p:blipFill>
          <a:blip r:embed="rId5"/>
          <a:stretch>
            <a:fillRect/>
          </a:stretch>
        </p:blipFill>
        <p:spPr>
          <a:xfrm>
            <a:off x="585797" y="2579077"/>
            <a:ext cx="5188354" cy="3281150"/>
          </a:xfrm>
          <a:prstGeom prst="rect">
            <a:avLst/>
          </a:prstGeom>
          <a:ln>
            <a:noFill/>
          </a:ln>
          <a:effectLst>
            <a:outerShdw blurRad="190500" algn="tl" rotWithShape="0">
              <a:srgbClr val="000000">
                <a:alpha val="70000"/>
              </a:srgbClr>
            </a:outerShdw>
          </a:effectLst>
        </p:spPr>
      </p:pic>
      <p:sp>
        <p:nvSpPr>
          <p:cNvPr id="9" name="תיבת טקסט 8">
            <a:extLst>
              <a:ext uri="{FF2B5EF4-FFF2-40B4-BE49-F238E27FC236}">
                <a16:creationId xmlns:a16="http://schemas.microsoft.com/office/drawing/2014/main" id="{2379ABB0-C6AD-E3C4-61A2-CB597E97F839}"/>
              </a:ext>
            </a:extLst>
          </p:cNvPr>
          <p:cNvSpPr txBox="1"/>
          <p:nvPr/>
        </p:nvSpPr>
        <p:spPr>
          <a:xfrm>
            <a:off x="0" y="6427560"/>
            <a:ext cx="1171594" cy="369332"/>
          </a:xfrm>
          <a:prstGeom prst="rect">
            <a:avLst/>
          </a:prstGeom>
          <a:noFill/>
        </p:spPr>
        <p:txBody>
          <a:bodyPr wrap="square" rtlCol="1">
            <a:spAutoFit/>
          </a:bodyPr>
          <a:lstStyle/>
          <a:p>
            <a:r>
              <a:rPr lang="he-IL" b="1" dirty="0"/>
              <a:t>עמוד 61</a:t>
            </a:r>
          </a:p>
        </p:txBody>
      </p:sp>
    </p:spTree>
    <p:extLst>
      <p:ext uri="{BB962C8B-B14F-4D97-AF65-F5344CB8AC3E}">
        <p14:creationId xmlns:p14="http://schemas.microsoft.com/office/powerpoint/2010/main" val="3053883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4BB43-67B0-D01A-FCAF-234A0B1060B7}"/>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E6274D33-E585-A38A-0B88-BF5FD2C0FF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23" y="193577"/>
            <a:ext cx="4995682" cy="576073"/>
          </a:xfrm>
          <a:prstGeom prst="rect">
            <a:avLst/>
          </a:prstGeom>
        </p:spPr>
      </p:pic>
      <p:pic>
        <p:nvPicPr>
          <p:cNvPr id="6" name="תמונה 5">
            <a:extLst>
              <a:ext uri="{FF2B5EF4-FFF2-40B4-BE49-F238E27FC236}">
                <a16:creationId xmlns:a16="http://schemas.microsoft.com/office/drawing/2014/main" id="{B0C85DF1-C6A7-4E66-B053-C0D1B5A053CA}"/>
              </a:ext>
            </a:extLst>
          </p:cNvPr>
          <p:cNvPicPr>
            <a:picLocks noChangeAspect="1"/>
          </p:cNvPicPr>
          <p:nvPr/>
        </p:nvPicPr>
        <p:blipFill>
          <a:blip r:embed="rId4"/>
          <a:stretch>
            <a:fillRect/>
          </a:stretch>
        </p:blipFill>
        <p:spPr>
          <a:xfrm>
            <a:off x="1934281" y="1381182"/>
            <a:ext cx="9291924" cy="455345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תיבת טקסט 1">
            <a:extLst>
              <a:ext uri="{FF2B5EF4-FFF2-40B4-BE49-F238E27FC236}">
                <a16:creationId xmlns:a16="http://schemas.microsoft.com/office/drawing/2014/main" id="{06619D6A-BE57-75AA-74DA-095AFB75A9F2}"/>
              </a:ext>
            </a:extLst>
          </p:cNvPr>
          <p:cNvSpPr txBox="1"/>
          <p:nvPr/>
        </p:nvSpPr>
        <p:spPr>
          <a:xfrm>
            <a:off x="153623" y="6573078"/>
            <a:ext cx="1171594" cy="369332"/>
          </a:xfrm>
          <a:prstGeom prst="rect">
            <a:avLst/>
          </a:prstGeom>
          <a:noFill/>
        </p:spPr>
        <p:txBody>
          <a:bodyPr wrap="square" rtlCol="1">
            <a:spAutoFit/>
          </a:bodyPr>
          <a:lstStyle/>
          <a:p>
            <a:r>
              <a:rPr lang="he-IL" b="1" dirty="0"/>
              <a:t>עמוד 61</a:t>
            </a:r>
          </a:p>
        </p:txBody>
      </p:sp>
    </p:spTree>
    <p:extLst>
      <p:ext uri="{BB962C8B-B14F-4D97-AF65-F5344CB8AC3E}">
        <p14:creationId xmlns:p14="http://schemas.microsoft.com/office/powerpoint/2010/main" val="33357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2895F-4CEC-CE89-FD69-3CDE5ABFD58E}"/>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41D4AC53-9327-FF4A-6987-1B7A587F36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23" y="193577"/>
            <a:ext cx="4995682" cy="576073"/>
          </a:xfrm>
          <a:prstGeom prst="rect">
            <a:avLst/>
          </a:prstGeom>
        </p:spPr>
      </p:pic>
      <p:pic>
        <p:nvPicPr>
          <p:cNvPr id="8" name="תמונה 7">
            <a:extLst>
              <a:ext uri="{FF2B5EF4-FFF2-40B4-BE49-F238E27FC236}">
                <a16:creationId xmlns:a16="http://schemas.microsoft.com/office/drawing/2014/main" id="{A16D93E3-3FB0-7CA6-B894-78E7A0146C6B}"/>
              </a:ext>
            </a:extLst>
          </p:cNvPr>
          <p:cNvPicPr>
            <a:picLocks noChangeAspect="1"/>
          </p:cNvPicPr>
          <p:nvPr/>
        </p:nvPicPr>
        <p:blipFill>
          <a:blip r:embed="rId4"/>
          <a:stretch>
            <a:fillRect/>
          </a:stretch>
        </p:blipFill>
        <p:spPr>
          <a:xfrm>
            <a:off x="952500" y="1019175"/>
            <a:ext cx="10287000" cy="481965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תיבת טקסט 8">
            <a:extLst>
              <a:ext uri="{FF2B5EF4-FFF2-40B4-BE49-F238E27FC236}">
                <a16:creationId xmlns:a16="http://schemas.microsoft.com/office/drawing/2014/main" id="{37E0863A-E8DA-8458-D8E8-6973448BBF26}"/>
              </a:ext>
            </a:extLst>
          </p:cNvPr>
          <p:cNvSpPr txBox="1"/>
          <p:nvPr/>
        </p:nvSpPr>
        <p:spPr>
          <a:xfrm>
            <a:off x="151966" y="6295091"/>
            <a:ext cx="1171594" cy="369332"/>
          </a:xfrm>
          <a:prstGeom prst="rect">
            <a:avLst/>
          </a:prstGeom>
          <a:noFill/>
        </p:spPr>
        <p:txBody>
          <a:bodyPr wrap="square" rtlCol="1">
            <a:spAutoFit/>
          </a:bodyPr>
          <a:lstStyle/>
          <a:p>
            <a:r>
              <a:rPr lang="he-IL" b="1" dirty="0"/>
              <a:t>עמוד 62</a:t>
            </a:r>
          </a:p>
        </p:txBody>
      </p:sp>
    </p:spTree>
    <p:extLst>
      <p:ext uri="{BB962C8B-B14F-4D97-AF65-F5344CB8AC3E}">
        <p14:creationId xmlns:p14="http://schemas.microsoft.com/office/powerpoint/2010/main" val="3084600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417A0-67E4-0626-E108-C36F5446FDC6}"/>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2E78A3EF-B6F4-1F70-7EEF-908698DA8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23" y="193577"/>
            <a:ext cx="4995682" cy="576073"/>
          </a:xfrm>
          <a:prstGeom prst="rect">
            <a:avLst/>
          </a:prstGeom>
        </p:spPr>
      </p:pic>
      <p:pic>
        <p:nvPicPr>
          <p:cNvPr id="3" name="תמונה 2">
            <a:extLst>
              <a:ext uri="{FF2B5EF4-FFF2-40B4-BE49-F238E27FC236}">
                <a16:creationId xmlns:a16="http://schemas.microsoft.com/office/drawing/2014/main" id="{356EEECC-A878-C7B3-F991-F6688F205812}"/>
              </a:ext>
            </a:extLst>
          </p:cNvPr>
          <p:cNvPicPr>
            <a:picLocks noChangeAspect="1"/>
          </p:cNvPicPr>
          <p:nvPr/>
        </p:nvPicPr>
        <p:blipFill>
          <a:blip r:embed="rId4"/>
          <a:stretch>
            <a:fillRect/>
          </a:stretch>
        </p:blipFill>
        <p:spPr>
          <a:xfrm>
            <a:off x="6096000" y="719769"/>
            <a:ext cx="5534025" cy="990600"/>
          </a:xfrm>
          <a:prstGeom prst="rect">
            <a:avLst/>
          </a:prstGeom>
        </p:spPr>
      </p:pic>
      <p:pic>
        <p:nvPicPr>
          <p:cNvPr id="6" name="תמונה 5">
            <a:extLst>
              <a:ext uri="{FF2B5EF4-FFF2-40B4-BE49-F238E27FC236}">
                <a16:creationId xmlns:a16="http://schemas.microsoft.com/office/drawing/2014/main" id="{E4CE2ADD-7B99-B528-2E72-5B81756287C6}"/>
              </a:ext>
            </a:extLst>
          </p:cNvPr>
          <p:cNvPicPr>
            <a:picLocks noChangeAspect="1"/>
          </p:cNvPicPr>
          <p:nvPr/>
        </p:nvPicPr>
        <p:blipFill>
          <a:blip r:embed="rId5"/>
          <a:stretch>
            <a:fillRect/>
          </a:stretch>
        </p:blipFill>
        <p:spPr>
          <a:xfrm>
            <a:off x="1005393" y="993351"/>
            <a:ext cx="2957506" cy="3623777"/>
          </a:xfrm>
          <a:prstGeom prst="rect">
            <a:avLst/>
          </a:prstGeom>
        </p:spPr>
      </p:pic>
      <p:sp>
        <p:nvSpPr>
          <p:cNvPr id="11" name="תיבת טקסט 10">
            <a:extLst>
              <a:ext uri="{FF2B5EF4-FFF2-40B4-BE49-F238E27FC236}">
                <a16:creationId xmlns:a16="http://schemas.microsoft.com/office/drawing/2014/main" id="{3AD484D3-52DC-AB1C-6BFB-17CA5D88ECE1}"/>
              </a:ext>
            </a:extLst>
          </p:cNvPr>
          <p:cNvSpPr txBox="1"/>
          <p:nvPr/>
        </p:nvSpPr>
        <p:spPr>
          <a:xfrm>
            <a:off x="5043287" y="2059848"/>
            <a:ext cx="6729360" cy="523220"/>
          </a:xfrm>
          <a:prstGeom prst="rect">
            <a:avLst/>
          </a:prstGeom>
          <a:noFill/>
        </p:spPr>
        <p:txBody>
          <a:bodyPr wrap="square" rtlCol="1">
            <a:spAutoFit/>
          </a:bodyPr>
          <a:lstStyle/>
          <a:p>
            <a:r>
              <a:rPr lang="he-IL" sz="2800" dirty="0"/>
              <a:t>בצעו את סעיפים 6-1   שבעמוד 62.</a:t>
            </a:r>
          </a:p>
        </p:txBody>
      </p:sp>
      <p:pic>
        <p:nvPicPr>
          <p:cNvPr id="13" name="תמונה 12">
            <a:extLst>
              <a:ext uri="{FF2B5EF4-FFF2-40B4-BE49-F238E27FC236}">
                <a16:creationId xmlns:a16="http://schemas.microsoft.com/office/drawing/2014/main" id="{86AEB974-1756-42C9-F4F7-06BCCD22DEDB}"/>
              </a:ext>
            </a:extLst>
          </p:cNvPr>
          <p:cNvPicPr>
            <a:picLocks noChangeAspect="1"/>
          </p:cNvPicPr>
          <p:nvPr/>
        </p:nvPicPr>
        <p:blipFill>
          <a:blip r:embed="rId6"/>
          <a:stretch>
            <a:fillRect/>
          </a:stretch>
        </p:blipFill>
        <p:spPr>
          <a:xfrm>
            <a:off x="7996219" y="2583068"/>
            <a:ext cx="1517515" cy="1558636"/>
          </a:xfrm>
          <a:prstGeom prst="rect">
            <a:avLst/>
          </a:prstGeom>
        </p:spPr>
      </p:pic>
      <p:pic>
        <p:nvPicPr>
          <p:cNvPr id="15" name="תמונה 14">
            <a:extLst>
              <a:ext uri="{FF2B5EF4-FFF2-40B4-BE49-F238E27FC236}">
                <a16:creationId xmlns:a16="http://schemas.microsoft.com/office/drawing/2014/main" id="{4DDCEDBD-61D0-408B-507A-68B8BB48F276}"/>
              </a:ext>
            </a:extLst>
          </p:cNvPr>
          <p:cNvPicPr>
            <a:picLocks noChangeAspect="1"/>
          </p:cNvPicPr>
          <p:nvPr/>
        </p:nvPicPr>
        <p:blipFill>
          <a:blip r:embed="rId7"/>
          <a:stretch>
            <a:fillRect/>
          </a:stretch>
        </p:blipFill>
        <p:spPr>
          <a:xfrm>
            <a:off x="5043287" y="2774424"/>
            <a:ext cx="2256817" cy="1381991"/>
          </a:xfrm>
          <a:prstGeom prst="rect">
            <a:avLst/>
          </a:prstGeom>
        </p:spPr>
      </p:pic>
      <p:pic>
        <p:nvPicPr>
          <p:cNvPr id="7" name="תמונה 6">
            <a:extLst>
              <a:ext uri="{FF2B5EF4-FFF2-40B4-BE49-F238E27FC236}">
                <a16:creationId xmlns:a16="http://schemas.microsoft.com/office/drawing/2014/main" id="{19A062F5-C90D-39D0-248D-5BF2BEDC2A6C}"/>
              </a:ext>
            </a:extLst>
          </p:cNvPr>
          <p:cNvPicPr>
            <a:picLocks noChangeAspect="1"/>
          </p:cNvPicPr>
          <p:nvPr/>
        </p:nvPicPr>
        <p:blipFill>
          <a:blip r:embed="rId8"/>
          <a:stretch>
            <a:fillRect/>
          </a:stretch>
        </p:blipFill>
        <p:spPr>
          <a:xfrm>
            <a:off x="3159108" y="4664924"/>
            <a:ext cx="8753475" cy="1752600"/>
          </a:xfrm>
          <a:prstGeom prst="rect">
            <a:avLst/>
          </a:prstGeom>
        </p:spPr>
      </p:pic>
    </p:spTree>
    <p:extLst>
      <p:ext uri="{BB962C8B-B14F-4D97-AF65-F5344CB8AC3E}">
        <p14:creationId xmlns:p14="http://schemas.microsoft.com/office/powerpoint/2010/main" val="1795965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F4891-623C-52AD-41C0-814F854896CD}"/>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037864C7-AC29-0A6A-A508-9834007A80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23" y="193577"/>
            <a:ext cx="4995682" cy="576073"/>
          </a:xfrm>
          <a:prstGeom prst="rect">
            <a:avLst/>
          </a:prstGeom>
        </p:spPr>
      </p:pic>
      <p:pic>
        <p:nvPicPr>
          <p:cNvPr id="3" name="תמונה 2">
            <a:extLst>
              <a:ext uri="{FF2B5EF4-FFF2-40B4-BE49-F238E27FC236}">
                <a16:creationId xmlns:a16="http://schemas.microsoft.com/office/drawing/2014/main" id="{D258ED0F-16F2-D2EB-931E-0080A4E1F04A}"/>
              </a:ext>
            </a:extLst>
          </p:cNvPr>
          <p:cNvPicPr>
            <a:picLocks noChangeAspect="1"/>
          </p:cNvPicPr>
          <p:nvPr/>
        </p:nvPicPr>
        <p:blipFill>
          <a:blip r:embed="rId4"/>
          <a:stretch>
            <a:fillRect/>
          </a:stretch>
        </p:blipFill>
        <p:spPr>
          <a:xfrm>
            <a:off x="5399895" y="164482"/>
            <a:ext cx="6562725" cy="609600"/>
          </a:xfrm>
          <a:prstGeom prst="rect">
            <a:avLst/>
          </a:prstGeom>
        </p:spPr>
      </p:pic>
      <p:pic>
        <p:nvPicPr>
          <p:cNvPr id="6" name="תמונה 5">
            <a:extLst>
              <a:ext uri="{FF2B5EF4-FFF2-40B4-BE49-F238E27FC236}">
                <a16:creationId xmlns:a16="http://schemas.microsoft.com/office/drawing/2014/main" id="{19DE7EB3-00A6-52AD-8EBD-324F886F402E}"/>
              </a:ext>
            </a:extLst>
          </p:cNvPr>
          <p:cNvPicPr>
            <a:picLocks noChangeAspect="1"/>
          </p:cNvPicPr>
          <p:nvPr/>
        </p:nvPicPr>
        <p:blipFill>
          <a:blip r:embed="rId5"/>
          <a:stretch>
            <a:fillRect/>
          </a:stretch>
        </p:blipFill>
        <p:spPr>
          <a:xfrm>
            <a:off x="2692631" y="1077434"/>
            <a:ext cx="8763000" cy="1200150"/>
          </a:xfrm>
          <a:prstGeom prst="rect">
            <a:avLst/>
          </a:prstGeom>
        </p:spPr>
      </p:pic>
      <p:pic>
        <p:nvPicPr>
          <p:cNvPr id="8" name="תמונה 7">
            <a:extLst>
              <a:ext uri="{FF2B5EF4-FFF2-40B4-BE49-F238E27FC236}">
                <a16:creationId xmlns:a16="http://schemas.microsoft.com/office/drawing/2014/main" id="{93FCB7A3-59A1-4EEB-2EC6-2CE680B2ABB8}"/>
              </a:ext>
            </a:extLst>
          </p:cNvPr>
          <p:cNvPicPr>
            <a:picLocks noChangeAspect="1"/>
          </p:cNvPicPr>
          <p:nvPr/>
        </p:nvPicPr>
        <p:blipFill>
          <a:blip r:embed="rId6"/>
          <a:stretch>
            <a:fillRect/>
          </a:stretch>
        </p:blipFill>
        <p:spPr>
          <a:xfrm>
            <a:off x="4970958" y="3206354"/>
            <a:ext cx="6629400" cy="1019175"/>
          </a:xfrm>
          <a:prstGeom prst="rect">
            <a:avLst/>
          </a:prstGeom>
        </p:spPr>
      </p:pic>
      <p:pic>
        <p:nvPicPr>
          <p:cNvPr id="12" name="תמונה 11">
            <a:extLst>
              <a:ext uri="{FF2B5EF4-FFF2-40B4-BE49-F238E27FC236}">
                <a16:creationId xmlns:a16="http://schemas.microsoft.com/office/drawing/2014/main" id="{FD970D0F-94CB-86AB-8051-A81AA50C8670}"/>
              </a:ext>
            </a:extLst>
          </p:cNvPr>
          <p:cNvPicPr>
            <a:picLocks noChangeAspect="1"/>
          </p:cNvPicPr>
          <p:nvPr/>
        </p:nvPicPr>
        <p:blipFill>
          <a:blip r:embed="rId7"/>
          <a:stretch>
            <a:fillRect/>
          </a:stretch>
        </p:blipFill>
        <p:spPr>
          <a:xfrm>
            <a:off x="858809" y="2926080"/>
            <a:ext cx="2876550" cy="3067050"/>
          </a:xfrm>
          <a:prstGeom prst="rect">
            <a:avLst/>
          </a:prstGeom>
          <a:ln>
            <a:noFill/>
          </a:ln>
          <a:effectLst>
            <a:outerShdw blurRad="292100" dist="139700" dir="2700000" algn="tl" rotWithShape="0">
              <a:srgbClr val="333333">
                <a:alpha val="65000"/>
              </a:srgbClr>
            </a:outerShdw>
          </a:effectLst>
        </p:spPr>
      </p:pic>
      <p:sp>
        <p:nvSpPr>
          <p:cNvPr id="17" name="תיבת טקסט 16">
            <a:extLst>
              <a:ext uri="{FF2B5EF4-FFF2-40B4-BE49-F238E27FC236}">
                <a16:creationId xmlns:a16="http://schemas.microsoft.com/office/drawing/2014/main" id="{D61E1AD4-1A64-D870-480E-4DAC9CC49C3A}"/>
              </a:ext>
            </a:extLst>
          </p:cNvPr>
          <p:cNvSpPr txBox="1"/>
          <p:nvPr/>
        </p:nvSpPr>
        <p:spPr>
          <a:xfrm>
            <a:off x="5370358" y="5435653"/>
            <a:ext cx="5830600" cy="461665"/>
          </a:xfrm>
          <a:prstGeom prst="rect">
            <a:avLst/>
          </a:prstGeom>
          <a:noFill/>
        </p:spPr>
        <p:txBody>
          <a:bodyPr wrap="square" rtlCol="1">
            <a:spAutoFit/>
          </a:bodyPr>
          <a:lstStyle/>
          <a:p>
            <a:r>
              <a:rPr lang="he-IL" sz="2400" dirty="0"/>
              <a:t>בצעו את סעיפים 7-1  שבעמוד 63</a:t>
            </a:r>
            <a:r>
              <a:rPr lang="he-IL" dirty="0"/>
              <a:t>.</a:t>
            </a:r>
          </a:p>
        </p:txBody>
      </p:sp>
    </p:spTree>
    <p:extLst>
      <p:ext uri="{BB962C8B-B14F-4D97-AF65-F5344CB8AC3E}">
        <p14:creationId xmlns:p14="http://schemas.microsoft.com/office/powerpoint/2010/main" val="1334427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117CD-2C9E-7230-3C8F-ACC73DF5CADC}"/>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70285B5E-CA2D-3668-E414-C4F745910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23" y="193577"/>
            <a:ext cx="4995682" cy="576073"/>
          </a:xfrm>
          <a:prstGeom prst="rect">
            <a:avLst/>
          </a:prstGeom>
        </p:spPr>
      </p:pic>
      <p:pic>
        <p:nvPicPr>
          <p:cNvPr id="3" name="תמונה 2">
            <a:extLst>
              <a:ext uri="{FF2B5EF4-FFF2-40B4-BE49-F238E27FC236}">
                <a16:creationId xmlns:a16="http://schemas.microsoft.com/office/drawing/2014/main" id="{07079706-9344-2637-BA8C-207B6F0223C5}"/>
              </a:ext>
            </a:extLst>
          </p:cNvPr>
          <p:cNvPicPr>
            <a:picLocks noChangeAspect="1"/>
          </p:cNvPicPr>
          <p:nvPr/>
        </p:nvPicPr>
        <p:blipFill>
          <a:blip r:embed="rId4"/>
          <a:stretch>
            <a:fillRect/>
          </a:stretch>
        </p:blipFill>
        <p:spPr>
          <a:xfrm>
            <a:off x="3341107" y="773061"/>
            <a:ext cx="8029575" cy="1447800"/>
          </a:xfrm>
          <a:prstGeom prst="rect">
            <a:avLst/>
          </a:prstGeom>
        </p:spPr>
      </p:pic>
      <p:pic>
        <p:nvPicPr>
          <p:cNvPr id="10" name="תמונה 9">
            <a:extLst>
              <a:ext uri="{FF2B5EF4-FFF2-40B4-BE49-F238E27FC236}">
                <a16:creationId xmlns:a16="http://schemas.microsoft.com/office/drawing/2014/main" id="{9119B052-72F0-0F1B-D746-4EA475574B7A}"/>
              </a:ext>
            </a:extLst>
          </p:cNvPr>
          <p:cNvPicPr>
            <a:picLocks noChangeAspect="1"/>
          </p:cNvPicPr>
          <p:nvPr/>
        </p:nvPicPr>
        <p:blipFill>
          <a:blip r:embed="rId5"/>
          <a:stretch>
            <a:fillRect/>
          </a:stretch>
        </p:blipFill>
        <p:spPr>
          <a:xfrm>
            <a:off x="4458576" y="3701011"/>
            <a:ext cx="3367310" cy="2660905"/>
          </a:xfrm>
          <a:prstGeom prst="rect">
            <a:avLst/>
          </a:prstGeom>
          <a:ln>
            <a:noFill/>
          </a:ln>
          <a:effectLst>
            <a:outerShdw blurRad="190500" algn="tl" rotWithShape="0">
              <a:srgbClr val="000000">
                <a:alpha val="70000"/>
              </a:srgbClr>
            </a:outerShdw>
          </a:effectLst>
        </p:spPr>
      </p:pic>
      <p:pic>
        <p:nvPicPr>
          <p:cNvPr id="12" name="תמונה 11">
            <a:extLst>
              <a:ext uri="{FF2B5EF4-FFF2-40B4-BE49-F238E27FC236}">
                <a16:creationId xmlns:a16="http://schemas.microsoft.com/office/drawing/2014/main" id="{CC4C7D8A-B35B-45DB-574F-13D0F2EBB864}"/>
              </a:ext>
            </a:extLst>
          </p:cNvPr>
          <p:cNvPicPr>
            <a:picLocks noChangeAspect="1"/>
          </p:cNvPicPr>
          <p:nvPr/>
        </p:nvPicPr>
        <p:blipFill>
          <a:blip r:embed="rId6"/>
          <a:stretch>
            <a:fillRect/>
          </a:stretch>
        </p:blipFill>
        <p:spPr>
          <a:xfrm>
            <a:off x="502954" y="3729951"/>
            <a:ext cx="3367310" cy="2603024"/>
          </a:xfrm>
          <a:prstGeom prst="rect">
            <a:avLst/>
          </a:prstGeom>
          <a:ln>
            <a:noFill/>
          </a:ln>
          <a:effectLst>
            <a:outerShdw blurRad="190500" algn="tl" rotWithShape="0">
              <a:srgbClr val="000000">
                <a:alpha val="70000"/>
              </a:srgbClr>
            </a:outerShdw>
          </a:effectLst>
        </p:spPr>
      </p:pic>
      <p:pic>
        <p:nvPicPr>
          <p:cNvPr id="13" name="תמונה 12">
            <a:extLst>
              <a:ext uri="{FF2B5EF4-FFF2-40B4-BE49-F238E27FC236}">
                <a16:creationId xmlns:a16="http://schemas.microsoft.com/office/drawing/2014/main" id="{9528FD85-555B-3817-6CCE-0A12C74B6990}"/>
              </a:ext>
            </a:extLst>
          </p:cNvPr>
          <p:cNvPicPr>
            <a:picLocks noChangeAspect="1"/>
          </p:cNvPicPr>
          <p:nvPr/>
        </p:nvPicPr>
        <p:blipFill>
          <a:blip r:embed="rId7"/>
          <a:stretch>
            <a:fillRect/>
          </a:stretch>
        </p:blipFill>
        <p:spPr>
          <a:xfrm>
            <a:off x="8414200" y="3686542"/>
            <a:ext cx="3367309" cy="2689845"/>
          </a:xfrm>
          <a:prstGeom prst="rect">
            <a:avLst/>
          </a:prstGeom>
          <a:ln>
            <a:noFill/>
          </a:ln>
          <a:effectLst>
            <a:outerShdw blurRad="190500" algn="tl" rotWithShape="0">
              <a:srgbClr val="000000">
                <a:alpha val="70000"/>
              </a:srgbClr>
            </a:outerShdw>
          </a:effectLst>
        </p:spPr>
      </p:pic>
      <p:sp>
        <p:nvSpPr>
          <p:cNvPr id="14" name="תיבת טקסט 13">
            <a:extLst>
              <a:ext uri="{FF2B5EF4-FFF2-40B4-BE49-F238E27FC236}">
                <a16:creationId xmlns:a16="http://schemas.microsoft.com/office/drawing/2014/main" id="{11E65673-7FD2-4E74-D2AD-6AE2863B94EC}"/>
              </a:ext>
            </a:extLst>
          </p:cNvPr>
          <p:cNvSpPr txBox="1"/>
          <p:nvPr/>
        </p:nvSpPr>
        <p:spPr>
          <a:xfrm>
            <a:off x="4106563" y="2699326"/>
            <a:ext cx="7182057" cy="523220"/>
          </a:xfrm>
          <a:prstGeom prst="rect">
            <a:avLst/>
          </a:prstGeom>
          <a:noFill/>
        </p:spPr>
        <p:txBody>
          <a:bodyPr wrap="square" rtlCol="1">
            <a:spAutoFit/>
          </a:bodyPr>
          <a:lstStyle/>
          <a:p>
            <a:r>
              <a:rPr lang="he-IL" sz="2800" b="0" i="0" u="none" strike="noStrike" baseline="0" dirty="0">
                <a:latin typeface="FbSpoiler-Regular"/>
              </a:rPr>
              <a:t>עיינו בתמונות והשיבו על השאלות שבעמוד 64.</a:t>
            </a:r>
            <a:endParaRPr lang="he-IL" sz="2800" dirty="0"/>
          </a:p>
        </p:txBody>
      </p:sp>
      <p:sp>
        <p:nvSpPr>
          <p:cNvPr id="16" name="תיבת טקסט 15">
            <a:extLst>
              <a:ext uri="{FF2B5EF4-FFF2-40B4-BE49-F238E27FC236}">
                <a16:creationId xmlns:a16="http://schemas.microsoft.com/office/drawing/2014/main" id="{11A3B426-0012-1313-895F-22A48C6DB9BD}"/>
              </a:ext>
            </a:extLst>
          </p:cNvPr>
          <p:cNvSpPr txBox="1"/>
          <p:nvPr/>
        </p:nvSpPr>
        <p:spPr>
          <a:xfrm>
            <a:off x="9726793" y="6436886"/>
            <a:ext cx="742122" cy="369332"/>
          </a:xfrm>
          <a:prstGeom prst="rect">
            <a:avLst/>
          </a:prstGeom>
          <a:noFill/>
        </p:spPr>
        <p:txBody>
          <a:bodyPr wrap="square" rtlCol="1">
            <a:spAutoFit/>
          </a:bodyPr>
          <a:lstStyle/>
          <a:p>
            <a:r>
              <a:rPr lang="he-IL" b="1" dirty="0"/>
              <a:t>1</a:t>
            </a:r>
          </a:p>
        </p:txBody>
      </p:sp>
      <p:sp>
        <p:nvSpPr>
          <p:cNvPr id="17" name="תיבת טקסט 16">
            <a:extLst>
              <a:ext uri="{FF2B5EF4-FFF2-40B4-BE49-F238E27FC236}">
                <a16:creationId xmlns:a16="http://schemas.microsoft.com/office/drawing/2014/main" id="{1D54AC83-48CC-34A8-29F3-D7B809035063}"/>
              </a:ext>
            </a:extLst>
          </p:cNvPr>
          <p:cNvSpPr txBox="1"/>
          <p:nvPr/>
        </p:nvSpPr>
        <p:spPr>
          <a:xfrm>
            <a:off x="5771170" y="6457991"/>
            <a:ext cx="742122" cy="369332"/>
          </a:xfrm>
          <a:prstGeom prst="rect">
            <a:avLst/>
          </a:prstGeom>
          <a:noFill/>
        </p:spPr>
        <p:txBody>
          <a:bodyPr wrap="square" rtlCol="1">
            <a:spAutoFit/>
          </a:bodyPr>
          <a:lstStyle/>
          <a:p>
            <a:r>
              <a:rPr lang="he-IL" b="1" dirty="0"/>
              <a:t>2</a:t>
            </a:r>
          </a:p>
        </p:txBody>
      </p:sp>
      <p:sp>
        <p:nvSpPr>
          <p:cNvPr id="18" name="תיבת טקסט 17">
            <a:extLst>
              <a:ext uri="{FF2B5EF4-FFF2-40B4-BE49-F238E27FC236}">
                <a16:creationId xmlns:a16="http://schemas.microsoft.com/office/drawing/2014/main" id="{82578119-7984-975E-D9C8-FB6EE7173DBE}"/>
              </a:ext>
            </a:extLst>
          </p:cNvPr>
          <p:cNvSpPr txBox="1"/>
          <p:nvPr/>
        </p:nvSpPr>
        <p:spPr>
          <a:xfrm>
            <a:off x="1815548" y="6376387"/>
            <a:ext cx="742122" cy="369332"/>
          </a:xfrm>
          <a:prstGeom prst="rect">
            <a:avLst/>
          </a:prstGeom>
          <a:noFill/>
        </p:spPr>
        <p:txBody>
          <a:bodyPr wrap="square" rtlCol="1">
            <a:spAutoFit/>
          </a:bodyPr>
          <a:lstStyle/>
          <a:p>
            <a:r>
              <a:rPr lang="he-IL" b="1" dirty="0"/>
              <a:t>3</a:t>
            </a:r>
          </a:p>
        </p:txBody>
      </p:sp>
    </p:spTree>
    <p:extLst>
      <p:ext uri="{BB962C8B-B14F-4D97-AF65-F5344CB8AC3E}">
        <p14:creationId xmlns:p14="http://schemas.microsoft.com/office/powerpoint/2010/main" val="817825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0AFD-9E79-1BDD-6163-1CF5C5EF3CB1}"/>
            </a:ext>
          </a:extLst>
        </p:cNvPr>
        <p:cNvGrpSpPr/>
        <p:nvPr/>
      </p:nvGrpSpPr>
      <p:grpSpPr>
        <a:xfrm>
          <a:off x="0" y="0"/>
          <a:ext cx="0" cy="0"/>
          <a:chOff x="0" y="0"/>
          <a:chExt cx="0" cy="0"/>
        </a:xfrm>
      </p:grpSpPr>
      <p:pic>
        <p:nvPicPr>
          <p:cNvPr id="4" name="תמונה 3">
            <a:extLst>
              <a:ext uri="{FF2B5EF4-FFF2-40B4-BE49-F238E27FC236}">
                <a16:creationId xmlns:a16="http://schemas.microsoft.com/office/drawing/2014/main" id="{383637C1-2BA4-801A-EDEA-6383381FB0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23" y="193577"/>
            <a:ext cx="4995682" cy="576073"/>
          </a:xfrm>
          <a:prstGeom prst="rect">
            <a:avLst/>
          </a:prstGeom>
        </p:spPr>
      </p:pic>
      <p:pic>
        <p:nvPicPr>
          <p:cNvPr id="6" name="תמונה 5">
            <a:extLst>
              <a:ext uri="{FF2B5EF4-FFF2-40B4-BE49-F238E27FC236}">
                <a16:creationId xmlns:a16="http://schemas.microsoft.com/office/drawing/2014/main" id="{DBDFB2FD-F23F-35A0-9FAC-DD35FF0426C2}"/>
              </a:ext>
            </a:extLst>
          </p:cNvPr>
          <p:cNvPicPr>
            <a:picLocks noChangeAspect="1"/>
          </p:cNvPicPr>
          <p:nvPr/>
        </p:nvPicPr>
        <p:blipFill>
          <a:blip r:embed="rId4"/>
          <a:stretch>
            <a:fillRect/>
          </a:stretch>
        </p:blipFill>
        <p:spPr>
          <a:xfrm>
            <a:off x="2973730" y="704179"/>
            <a:ext cx="7732851" cy="5960244"/>
          </a:xfrm>
          <a:prstGeom prst="rect">
            <a:avLst/>
          </a:prstGeom>
        </p:spPr>
      </p:pic>
      <p:sp>
        <p:nvSpPr>
          <p:cNvPr id="2" name="תיבת טקסט 1">
            <a:extLst>
              <a:ext uri="{FF2B5EF4-FFF2-40B4-BE49-F238E27FC236}">
                <a16:creationId xmlns:a16="http://schemas.microsoft.com/office/drawing/2014/main" id="{AAF24D53-89D2-E676-41A3-E8B871672946}"/>
              </a:ext>
            </a:extLst>
          </p:cNvPr>
          <p:cNvSpPr txBox="1"/>
          <p:nvPr/>
        </p:nvSpPr>
        <p:spPr>
          <a:xfrm>
            <a:off x="318052" y="6479757"/>
            <a:ext cx="1205948" cy="369332"/>
          </a:xfrm>
          <a:prstGeom prst="rect">
            <a:avLst/>
          </a:prstGeom>
          <a:noFill/>
        </p:spPr>
        <p:txBody>
          <a:bodyPr wrap="square" rtlCol="1">
            <a:spAutoFit/>
          </a:bodyPr>
          <a:lstStyle/>
          <a:p>
            <a:r>
              <a:rPr lang="he-IL" b="1" dirty="0"/>
              <a:t>עמוד 64</a:t>
            </a:r>
          </a:p>
        </p:txBody>
      </p:sp>
    </p:spTree>
    <p:extLst>
      <p:ext uri="{BB962C8B-B14F-4D97-AF65-F5344CB8AC3E}">
        <p14:creationId xmlns:p14="http://schemas.microsoft.com/office/powerpoint/2010/main" val="1416343992"/>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3813</TotalTime>
  <Words>2282</Words>
  <Application>Microsoft Office PowerPoint</Application>
  <PresentationFormat>מסך רחב</PresentationFormat>
  <Paragraphs>168</Paragraphs>
  <Slides>25</Slides>
  <Notes>23</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25</vt:i4>
      </vt:variant>
    </vt:vector>
  </HeadingPairs>
  <TitlesOfParts>
    <vt:vector size="32" baseType="lpstr">
      <vt:lpstr>Arial</vt:lpstr>
      <vt:lpstr>Calibri</vt:lpstr>
      <vt:lpstr>Calibri Light</vt:lpstr>
      <vt:lpstr>FbSpoiler-Bold</vt:lpstr>
      <vt:lpstr>FbSpoiler-Regular</vt:lpstr>
      <vt:lpstr>MFPronto-Bold</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noga mishan</dc:creator>
  <cp:lastModifiedBy>noga mishan</cp:lastModifiedBy>
  <cp:revision>5</cp:revision>
  <dcterms:created xsi:type="dcterms:W3CDTF">2025-03-14T08:29:30Z</dcterms:created>
  <dcterms:modified xsi:type="dcterms:W3CDTF">2025-08-14T03:06:42Z</dcterms:modified>
</cp:coreProperties>
</file>