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326" r:id="rId2"/>
    <p:sldId id="380" r:id="rId3"/>
    <p:sldId id="379" r:id="rId4"/>
    <p:sldId id="384" r:id="rId5"/>
    <p:sldId id="373" r:id="rId6"/>
    <p:sldId id="368" r:id="rId7"/>
    <p:sldId id="387" r:id="rId8"/>
    <p:sldId id="388" r:id="rId9"/>
    <p:sldId id="404" r:id="rId10"/>
    <p:sldId id="386" r:id="rId11"/>
    <p:sldId id="405" r:id="rId12"/>
    <p:sldId id="395" r:id="rId13"/>
    <p:sldId id="389" r:id="rId14"/>
    <p:sldId id="394" r:id="rId15"/>
    <p:sldId id="382" r:id="rId16"/>
    <p:sldId id="403" r:id="rId17"/>
    <p:sldId id="393" r:id="rId18"/>
    <p:sldId id="396" r:id="rId19"/>
    <p:sldId id="392" r:id="rId20"/>
    <p:sldId id="397" r:id="rId21"/>
    <p:sldId id="391" r:id="rId22"/>
    <p:sldId id="390" r:id="rId23"/>
    <p:sldId id="383" r:id="rId24"/>
    <p:sldId id="402" r:id="rId25"/>
    <p:sldId id="385" r:id="rId2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20" autoAdjust="0"/>
    <p:restoredTop sz="96379" autoAdjust="0"/>
  </p:normalViewPr>
  <p:slideViewPr>
    <p:cSldViewPr snapToGrid="0">
      <p:cViewPr varScale="1">
        <p:scale>
          <a:sx n="115" d="100"/>
          <a:sy n="115" d="100"/>
        </p:scale>
        <p:origin x="318" y="96"/>
      </p:cViewPr>
      <p:guideLst/>
    </p:cSldViewPr>
  </p:slideViewPr>
  <p:notesTextViewPr>
    <p:cViewPr>
      <p:scale>
        <a:sx n="1" d="1"/>
        <a:sy n="1" d="1"/>
      </p:scale>
      <p:origin x="0" y="-30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F08776AB-5148-4EDE-87C3-2CAD0B48CFD2}"/>
    <pc:docChg chg="undo redo custSel addSld delSld modSld sldOrd">
      <pc:chgData name="noga mishan" userId="802d01ca9850f5a0" providerId="LiveId" clId="{F08776AB-5148-4EDE-87C3-2CAD0B48CFD2}" dt="2024-11-20T11:20:57.163" v="2252" actId="20577"/>
      <pc:docMkLst>
        <pc:docMk/>
      </pc:docMkLst>
      <pc:sldChg chg="modSp mod modNotesTx">
        <pc:chgData name="noga mishan" userId="802d01ca9850f5a0" providerId="LiveId" clId="{F08776AB-5148-4EDE-87C3-2CAD0B48CFD2}" dt="2024-11-20T07:05:36.276" v="1297" actId="20577"/>
        <pc:sldMkLst>
          <pc:docMk/>
          <pc:sldMk cId="674446009" sldId="326"/>
        </pc:sldMkLst>
        <pc:spChg chg="mod">
          <ac:chgData name="noga mishan" userId="802d01ca9850f5a0" providerId="LiveId" clId="{F08776AB-5148-4EDE-87C3-2CAD0B48CFD2}" dt="2024-11-19T15:57:25.524" v="1167" actId="1076"/>
          <ac:spMkLst>
            <pc:docMk/>
            <pc:sldMk cId="674446009" sldId="326"/>
            <ac:spMk id="12" creationId="{B79962BA-D71D-A769-4E33-B21B92293D69}"/>
          </ac:spMkLst>
        </pc:spChg>
      </pc:sldChg>
      <pc:sldChg chg="del">
        <pc:chgData name="noga mishan" userId="802d01ca9850f5a0" providerId="LiveId" clId="{F08776AB-5148-4EDE-87C3-2CAD0B48CFD2}" dt="2024-11-16T12:17:02.209" v="25" actId="47"/>
        <pc:sldMkLst>
          <pc:docMk/>
          <pc:sldMk cId="1414596091" sldId="348"/>
        </pc:sldMkLst>
      </pc:sldChg>
      <pc:sldChg chg="del">
        <pc:chgData name="noga mishan" userId="802d01ca9850f5a0" providerId="LiveId" clId="{F08776AB-5148-4EDE-87C3-2CAD0B48CFD2}" dt="2024-11-16T12:17:02.966" v="26" actId="47"/>
        <pc:sldMkLst>
          <pc:docMk/>
          <pc:sldMk cId="1978270103" sldId="349"/>
        </pc:sldMkLst>
      </pc:sldChg>
      <pc:sldChg chg="del">
        <pc:chgData name="noga mishan" userId="802d01ca9850f5a0" providerId="LiveId" clId="{F08776AB-5148-4EDE-87C3-2CAD0B48CFD2}" dt="2024-11-16T12:17:03.330" v="27" actId="47"/>
        <pc:sldMkLst>
          <pc:docMk/>
          <pc:sldMk cId="2528931066" sldId="350"/>
        </pc:sldMkLst>
      </pc:sldChg>
      <pc:sldChg chg="del">
        <pc:chgData name="noga mishan" userId="802d01ca9850f5a0" providerId="LiveId" clId="{F08776AB-5148-4EDE-87C3-2CAD0B48CFD2}" dt="2024-11-16T12:17:03.646" v="28" actId="47"/>
        <pc:sldMkLst>
          <pc:docMk/>
          <pc:sldMk cId="3087335802" sldId="351"/>
        </pc:sldMkLst>
      </pc:sldChg>
      <pc:sldChg chg="del">
        <pc:chgData name="noga mishan" userId="802d01ca9850f5a0" providerId="LiveId" clId="{F08776AB-5148-4EDE-87C3-2CAD0B48CFD2}" dt="2024-11-16T12:17:03.785" v="29" actId="47"/>
        <pc:sldMkLst>
          <pc:docMk/>
          <pc:sldMk cId="2398552281" sldId="352"/>
        </pc:sldMkLst>
      </pc:sldChg>
      <pc:sldChg chg="del">
        <pc:chgData name="noga mishan" userId="802d01ca9850f5a0" providerId="LiveId" clId="{F08776AB-5148-4EDE-87C3-2CAD0B48CFD2}" dt="2024-11-16T12:17:04.202" v="32" actId="47"/>
        <pc:sldMkLst>
          <pc:docMk/>
          <pc:sldMk cId="1031580851" sldId="353"/>
        </pc:sldMkLst>
      </pc:sldChg>
      <pc:sldChg chg="del">
        <pc:chgData name="noga mishan" userId="802d01ca9850f5a0" providerId="LiveId" clId="{F08776AB-5148-4EDE-87C3-2CAD0B48CFD2}" dt="2024-11-16T12:17:04.387" v="33" actId="47"/>
        <pc:sldMkLst>
          <pc:docMk/>
          <pc:sldMk cId="2614151735" sldId="354"/>
        </pc:sldMkLst>
      </pc:sldChg>
      <pc:sldChg chg="del">
        <pc:chgData name="noga mishan" userId="802d01ca9850f5a0" providerId="LiveId" clId="{F08776AB-5148-4EDE-87C3-2CAD0B48CFD2}" dt="2024-11-16T12:17:04.588" v="34" actId="47"/>
        <pc:sldMkLst>
          <pc:docMk/>
          <pc:sldMk cId="3186239086" sldId="355"/>
        </pc:sldMkLst>
      </pc:sldChg>
      <pc:sldChg chg="del">
        <pc:chgData name="noga mishan" userId="802d01ca9850f5a0" providerId="LiveId" clId="{F08776AB-5148-4EDE-87C3-2CAD0B48CFD2}" dt="2024-11-16T12:17:05.070" v="36" actId="47"/>
        <pc:sldMkLst>
          <pc:docMk/>
          <pc:sldMk cId="2595483397" sldId="356"/>
        </pc:sldMkLst>
      </pc:sldChg>
      <pc:sldChg chg="del">
        <pc:chgData name="noga mishan" userId="802d01ca9850f5a0" providerId="LiveId" clId="{F08776AB-5148-4EDE-87C3-2CAD0B48CFD2}" dt="2024-11-16T12:17:05.109" v="37" actId="47"/>
        <pc:sldMkLst>
          <pc:docMk/>
          <pc:sldMk cId="2268158086" sldId="357"/>
        </pc:sldMkLst>
      </pc:sldChg>
      <pc:sldChg chg="del">
        <pc:chgData name="noga mishan" userId="802d01ca9850f5a0" providerId="LiveId" clId="{F08776AB-5148-4EDE-87C3-2CAD0B48CFD2}" dt="2024-11-16T12:17:05.309" v="38" actId="47"/>
        <pc:sldMkLst>
          <pc:docMk/>
          <pc:sldMk cId="1530251930" sldId="358"/>
        </pc:sldMkLst>
      </pc:sldChg>
      <pc:sldChg chg="del">
        <pc:chgData name="noga mishan" userId="802d01ca9850f5a0" providerId="LiveId" clId="{F08776AB-5148-4EDE-87C3-2CAD0B48CFD2}" dt="2024-11-16T12:17:05.488" v="39" actId="47"/>
        <pc:sldMkLst>
          <pc:docMk/>
          <pc:sldMk cId="334877908" sldId="359"/>
        </pc:sldMkLst>
      </pc:sldChg>
      <pc:sldChg chg="del">
        <pc:chgData name="noga mishan" userId="802d01ca9850f5a0" providerId="LiveId" clId="{F08776AB-5148-4EDE-87C3-2CAD0B48CFD2}" dt="2024-11-16T12:17:05.711" v="40" actId="47"/>
        <pc:sldMkLst>
          <pc:docMk/>
          <pc:sldMk cId="4128176469" sldId="360"/>
        </pc:sldMkLst>
      </pc:sldChg>
      <pc:sldChg chg="del">
        <pc:chgData name="noga mishan" userId="802d01ca9850f5a0" providerId="LiveId" clId="{F08776AB-5148-4EDE-87C3-2CAD0B48CFD2}" dt="2024-11-16T12:17:05.927" v="41" actId="47"/>
        <pc:sldMkLst>
          <pc:docMk/>
          <pc:sldMk cId="4252563739" sldId="361"/>
        </pc:sldMkLst>
      </pc:sldChg>
      <pc:sldChg chg="del">
        <pc:chgData name="noga mishan" userId="802d01ca9850f5a0" providerId="LiveId" clId="{F08776AB-5148-4EDE-87C3-2CAD0B48CFD2}" dt="2024-11-16T12:17:06.127" v="42" actId="47"/>
        <pc:sldMkLst>
          <pc:docMk/>
          <pc:sldMk cId="2502246643" sldId="362"/>
        </pc:sldMkLst>
      </pc:sldChg>
      <pc:sldChg chg="del">
        <pc:chgData name="noga mishan" userId="802d01ca9850f5a0" providerId="LiveId" clId="{F08776AB-5148-4EDE-87C3-2CAD0B48CFD2}" dt="2024-11-16T12:17:03.854" v="30" actId="47"/>
        <pc:sldMkLst>
          <pc:docMk/>
          <pc:sldMk cId="2467537977" sldId="363"/>
        </pc:sldMkLst>
      </pc:sldChg>
      <pc:sldChg chg="del">
        <pc:chgData name="noga mishan" userId="802d01ca9850f5a0" providerId="LiveId" clId="{F08776AB-5148-4EDE-87C3-2CAD0B48CFD2}" dt="2024-11-16T12:17:04.017" v="31" actId="47"/>
        <pc:sldMkLst>
          <pc:docMk/>
          <pc:sldMk cId="1451404831" sldId="364"/>
        </pc:sldMkLst>
      </pc:sldChg>
      <pc:sldChg chg="del">
        <pc:chgData name="noga mishan" userId="802d01ca9850f5a0" providerId="LiveId" clId="{F08776AB-5148-4EDE-87C3-2CAD0B48CFD2}" dt="2024-11-16T12:17:06.391" v="43" actId="47"/>
        <pc:sldMkLst>
          <pc:docMk/>
          <pc:sldMk cId="629730623" sldId="365"/>
        </pc:sldMkLst>
      </pc:sldChg>
      <pc:sldChg chg="del">
        <pc:chgData name="noga mishan" userId="802d01ca9850f5a0" providerId="LiveId" clId="{F08776AB-5148-4EDE-87C3-2CAD0B48CFD2}" dt="2024-11-16T12:17:04.820" v="35" actId="47"/>
        <pc:sldMkLst>
          <pc:docMk/>
          <pc:sldMk cId="1342787137" sldId="366"/>
        </pc:sldMkLst>
      </pc:sldChg>
      <pc:sldChg chg="del">
        <pc:chgData name="noga mishan" userId="802d01ca9850f5a0" providerId="LiveId" clId="{F08776AB-5148-4EDE-87C3-2CAD0B48CFD2}" dt="2024-11-16T12:17:06.575" v="44" actId="47"/>
        <pc:sldMkLst>
          <pc:docMk/>
          <pc:sldMk cId="3842440396" sldId="367"/>
        </pc:sldMkLst>
      </pc:sldChg>
      <pc:sldChg chg="addSp modSp mod modNotesTx">
        <pc:chgData name="noga mishan" userId="802d01ca9850f5a0" providerId="LiveId" clId="{F08776AB-5148-4EDE-87C3-2CAD0B48CFD2}" dt="2024-11-20T07:16:51.332" v="1667" actId="20577"/>
        <pc:sldMkLst>
          <pc:docMk/>
          <pc:sldMk cId="2866685594" sldId="368"/>
        </pc:sldMkLst>
        <pc:spChg chg="add mod">
          <ac:chgData name="noga mishan" userId="802d01ca9850f5a0" providerId="LiveId" clId="{F08776AB-5148-4EDE-87C3-2CAD0B48CFD2}" dt="2024-11-16T16:19:27.022" v="357" actId="1076"/>
          <ac:spMkLst>
            <pc:docMk/>
            <pc:sldMk cId="2866685594" sldId="368"/>
            <ac:spMk id="4" creationId="{8BE0E2F0-6A86-3126-30EE-EEC9920B1E90}"/>
          </ac:spMkLst>
        </pc:spChg>
        <pc:picChg chg="add mod">
          <ac:chgData name="noga mishan" userId="802d01ca9850f5a0" providerId="LiveId" clId="{F08776AB-5148-4EDE-87C3-2CAD0B48CFD2}" dt="2024-11-16T16:19:22.402" v="355" actId="1076"/>
          <ac:picMkLst>
            <pc:docMk/>
            <pc:sldMk cId="2866685594" sldId="368"/>
            <ac:picMk id="3" creationId="{706CFF7F-BD2E-6020-FE17-E3978BC60AF1}"/>
          </ac:picMkLst>
        </pc:picChg>
        <pc:picChg chg="add mod">
          <ac:chgData name="noga mishan" userId="802d01ca9850f5a0" providerId="LiveId" clId="{F08776AB-5148-4EDE-87C3-2CAD0B48CFD2}" dt="2024-11-16T16:19:29.989" v="358" actId="1076"/>
          <ac:picMkLst>
            <pc:docMk/>
            <pc:sldMk cId="2866685594" sldId="368"/>
            <ac:picMk id="7" creationId="{E15A36FE-0510-9736-97E8-F20586138192}"/>
          </ac:picMkLst>
        </pc:picChg>
      </pc:sldChg>
      <pc:sldChg chg="del">
        <pc:chgData name="noga mishan" userId="802d01ca9850f5a0" providerId="LiveId" clId="{F08776AB-5148-4EDE-87C3-2CAD0B48CFD2}" dt="2024-11-16T12:17:07.262" v="47" actId="47"/>
        <pc:sldMkLst>
          <pc:docMk/>
          <pc:sldMk cId="4293189666" sldId="369"/>
        </pc:sldMkLst>
      </pc:sldChg>
      <pc:sldChg chg="del">
        <pc:chgData name="noga mishan" userId="802d01ca9850f5a0" providerId="LiveId" clId="{F08776AB-5148-4EDE-87C3-2CAD0B48CFD2}" dt="2024-11-16T12:17:07.563" v="49" actId="47"/>
        <pc:sldMkLst>
          <pc:docMk/>
          <pc:sldMk cId="868282290" sldId="370"/>
        </pc:sldMkLst>
      </pc:sldChg>
      <pc:sldChg chg="del">
        <pc:chgData name="noga mishan" userId="802d01ca9850f5a0" providerId="LiveId" clId="{F08776AB-5148-4EDE-87C3-2CAD0B48CFD2}" dt="2024-11-16T12:17:07.046" v="46" actId="47"/>
        <pc:sldMkLst>
          <pc:docMk/>
          <pc:sldMk cId="2874519599" sldId="371"/>
        </pc:sldMkLst>
      </pc:sldChg>
      <pc:sldChg chg="del">
        <pc:chgData name="noga mishan" userId="802d01ca9850f5a0" providerId="LiveId" clId="{F08776AB-5148-4EDE-87C3-2CAD0B48CFD2}" dt="2024-11-16T12:17:06.792" v="45" actId="47"/>
        <pc:sldMkLst>
          <pc:docMk/>
          <pc:sldMk cId="2623340176" sldId="372"/>
        </pc:sldMkLst>
      </pc:sldChg>
      <pc:sldChg chg="addSp modSp mod modNotesTx">
        <pc:chgData name="noga mishan" userId="802d01ca9850f5a0" providerId="LiveId" clId="{F08776AB-5148-4EDE-87C3-2CAD0B48CFD2}" dt="2024-11-20T07:09:36.757" v="1459" actId="20577"/>
        <pc:sldMkLst>
          <pc:docMk/>
          <pc:sldMk cId="3164634588" sldId="373"/>
        </pc:sldMkLst>
        <pc:spChg chg="add mod">
          <ac:chgData name="noga mishan" userId="802d01ca9850f5a0" providerId="LiveId" clId="{F08776AB-5148-4EDE-87C3-2CAD0B48CFD2}" dt="2024-11-16T16:10:50.543" v="175" actId="1076"/>
          <ac:spMkLst>
            <pc:docMk/>
            <pc:sldMk cId="3164634588" sldId="373"/>
            <ac:spMk id="2" creationId="{94DA895E-727F-398A-79F9-317E971D2FE3}"/>
          </ac:spMkLst>
        </pc:spChg>
        <pc:spChg chg="add mod">
          <ac:chgData name="noga mishan" userId="802d01ca9850f5a0" providerId="LiveId" clId="{F08776AB-5148-4EDE-87C3-2CAD0B48CFD2}" dt="2024-11-16T16:13:54.864" v="255" actId="113"/>
          <ac:spMkLst>
            <pc:docMk/>
            <pc:sldMk cId="3164634588" sldId="373"/>
            <ac:spMk id="19" creationId="{9DC1FBD0-92FA-19EA-9699-21758BA0089F}"/>
          </ac:spMkLst>
        </pc:spChg>
        <pc:spChg chg="add mod">
          <ac:chgData name="noga mishan" userId="802d01ca9850f5a0" providerId="LiveId" clId="{F08776AB-5148-4EDE-87C3-2CAD0B48CFD2}" dt="2024-11-16T16:14:02.846" v="257" actId="207"/>
          <ac:spMkLst>
            <pc:docMk/>
            <pc:sldMk cId="3164634588" sldId="373"/>
            <ac:spMk id="20" creationId="{9FC10E9B-2BBE-20BD-AEB7-780A92EC3C3A}"/>
          </ac:spMkLst>
        </pc:spChg>
        <pc:spChg chg="add mod">
          <ac:chgData name="noga mishan" userId="802d01ca9850f5a0" providerId="LiveId" clId="{F08776AB-5148-4EDE-87C3-2CAD0B48CFD2}" dt="2024-11-16T16:14:08.254" v="259" actId="207"/>
          <ac:spMkLst>
            <pc:docMk/>
            <pc:sldMk cId="3164634588" sldId="373"/>
            <ac:spMk id="21" creationId="{4C92F837-86BF-8477-E076-C4604691610C}"/>
          </ac:spMkLst>
        </pc:spChg>
        <pc:spChg chg="add mod">
          <ac:chgData name="noga mishan" userId="802d01ca9850f5a0" providerId="LiveId" clId="{F08776AB-5148-4EDE-87C3-2CAD0B48CFD2}" dt="2024-11-16T16:14:14.482" v="261" actId="207"/>
          <ac:spMkLst>
            <pc:docMk/>
            <pc:sldMk cId="3164634588" sldId="373"/>
            <ac:spMk id="22" creationId="{AB638307-E8EC-BEE3-D420-EB147204ADF2}"/>
          </ac:spMkLst>
        </pc:spChg>
        <pc:spChg chg="add mod">
          <ac:chgData name="noga mishan" userId="802d01ca9850f5a0" providerId="LiveId" clId="{F08776AB-5148-4EDE-87C3-2CAD0B48CFD2}" dt="2024-11-16T16:14:20.006" v="263" actId="113"/>
          <ac:spMkLst>
            <pc:docMk/>
            <pc:sldMk cId="3164634588" sldId="373"/>
            <ac:spMk id="23" creationId="{7523CAE7-89C8-65EC-3290-F7E3169F342F}"/>
          </ac:spMkLst>
        </pc:spChg>
        <pc:spChg chg="add mod">
          <ac:chgData name="noga mishan" userId="802d01ca9850f5a0" providerId="LiveId" clId="{F08776AB-5148-4EDE-87C3-2CAD0B48CFD2}" dt="2024-11-16T16:14:31.186" v="267" actId="207"/>
          <ac:spMkLst>
            <pc:docMk/>
            <pc:sldMk cId="3164634588" sldId="373"/>
            <ac:spMk id="24" creationId="{06D45ADB-9271-BC70-6F1B-671A0D37518C}"/>
          </ac:spMkLst>
        </pc:spChg>
        <pc:spChg chg="add mod">
          <ac:chgData name="noga mishan" userId="802d01ca9850f5a0" providerId="LiveId" clId="{F08776AB-5148-4EDE-87C3-2CAD0B48CFD2}" dt="2024-11-16T16:14:25.096" v="265" actId="207"/>
          <ac:spMkLst>
            <pc:docMk/>
            <pc:sldMk cId="3164634588" sldId="373"/>
            <ac:spMk id="25" creationId="{041463B6-05D0-36A2-D2E7-163D13BF4858}"/>
          </ac:spMkLst>
        </pc:spChg>
        <pc:spChg chg="add mod">
          <ac:chgData name="noga mishan" userId="802d01ca9850f5a0" providerId="LiveId" clId="{F08776AB-5148-4EDE-87C3-2CAD0B48CFD2}" dt="2024-11-16T17:13:04.615" v="1002" actId="20577"/>
          <ac:spMkLst>
            <pc:docMk/>
            <pc:sldMk cId="3164634588" sldId="373"/>
            <ac:spMk id="26" creationId="{1EFE9D82-CB5D-5D2F-464F-BC760C45D2B2}"/>
          </ac:spMkLst>
        </pc:spChg>
        <pc:picChg chg="add mod">
          <ac:chgData name="noga mishan" userId="802d01ca9850f5a0" providerId="LiveId" clId="{F08776AB-5148-4EDE-87C3-2CAD0B48CFD2}" dt="2024-11-16T16:11:11.858" v="183" actId="1076"/>
          <ac:picMkLst>
            <pc:docMk/>
            <pc:sldMk cId="3164634588" sldId="373"/>
            <ac:picMk id="4" creationId="{26F7B4DD-325D-A724-BA50-5FE3A232261B}"/>
          </ac:picMkLst>
        </pc:picChg>
        <pc:picChg chg="add mod">
          <ac:chgData name="noga mishan" userId="802d01ca9850f5a0" providerId="LiveId" clId="{F08776AB-5148-4EDE-87C3-2CAD0B48CFD2}" dt="2024-11-16T16:11:13.867" v="184" actId="1076"/>
          <ac:picMkLst>
            <pc:docMk/>
            <pc:sldMk cId="3164634588" sldId="373"/>
            <ac:picMk id="7" creationId="{C7E9D8D7-3249-8ED6-0532-49977D024C3B}"/>
          </ac:picMkLst>
        </pc:picChg>
        <pc:picChg chg="add mod">
          <ac:chgData name="noga mishan" userId="802d01ca9850f5a0" providerId="LiveId" clId="{F08776AB-5148-4EDE-87C3-2CAD0B48CFD2}" dt="2024-11-16T16:13:23.647" v="239" actId="1076"/>
          <ac:picMkLst>
            <pc:docMk/>
            <pc:sldMk cId="3164634588" sldId="373"/>
            <ac:picMk id="9" creationId="{0E4C195A-A7A3-30D3-62C4-43C89EF8A663}"/>
          </ac:picMkLst>
        </pc:picChg>
        <pc:picChg chg="add mod">
          <ac:chgData name="noga mishan" userId="802d01ca9850f5a0" providerId="LiveId" clId="{F08776AB-5148-4EDE-87C3-2CAD0B48CFD2}" dt="2024-11-16T16:10:54.082" v="176" actId="1076"/>
          <ac:picMkLst>
            <pc:docMk/>
            <pc:sldMk cId="3164634588" sldId="373"/>
            <ac:picMk id="12" creationId="{C08522F5-2DBD-EA0F-11D3-F1233A8A4230}"/>
          </ac:picMkLst>
        </pc:picChg>
        <pc:picChg chg="add mod">
          <ac:chgData name="noga mishan" userId="802d01ca9850f5a0" providerId="LiveId" clId="{F08776AB-5148-4EDE-87C3-2CAD0B48CFD2}" dt="2024-11-16T16:10:00.653" v="167" actId="1076"/>
          <ac:picMkLst>
            <pc:docMk/>
            <pc:sldMk cId="3164634588" sldId="373"/>
            <ac:picMk id="14" creationId="{4971B290-890F-97E4-774B-171E1ABFF385}"/>
          </ac:picMkLst>
        </pc:picChg>
        <pc:picChg chg="add mod">
          <ac:chgData name="noga mishan" userId="802d01ca9850f5a0" providerId="LiveId" clId="{F08776AB-5148-4EDE-87C3-2CAD0B48CFD2}" dt="2024-11-16T16:10:02.563" v="168" actId="1076"/>
          <ac:picMkLst>
            <pc:docMk/>
            <pc:sldMk cId="3164634588" sldId="373"/>
            <ac:picMk id="16" creationId="{C89FADBB-31BF-10DC-153F-3756DB7C2142}"/>
          </ac:picMkLst>
        </pc:picChg>
        <pc:picChg chg="add mod">
          <ac:chgData name="noga mishan" userId="802d01ca9850f5a0" providerId="LiveId" clId="{F08776AB-5148-4EDE-87C3-2CAD0B48CFD2}" dt="2024-11-16T16:10:28.666" v="170" actId="1076"/>
          <ac:picMkLst>
            <pc:docMk/>
            <pc:sldMk cId="3164634588" sldId="373"/>
            <ac:picMk id="18" creationId="{5AF59724-7EAB-2B4A-2529-A2BE47AE4CCA}"/>
          </ac:picMkLst>
        </pc:picChg>
      </pc:sldChg>
      <pc:sldChg chg="del">
        <pc:chgData name="noga mishan" userId="802d01ca9850f5a0" providerId="LiveId" clId="{F08776AB-5148-4EDE-87C3-2CAD0B48CFD2}" dt="2024-11-16T12:17:08.119" v="52" actId="47"/>
        <pc:sldMkLst>
          <pc:docMk/>
          <pc:sldMk cId="1069304140" sldId="374"/>
        </pc:sldMkLst>
      </pc:sldChg>
      <pc:sldChg chg="del">
        <pc:chgData name="noga mishan" userId="802d01ca9850f5a0" providerId="LiveId" clId="{F08776AB-5148-4EDE-87C3-2CAD0B48CFD2}" dt="2024-11-16T12:17:07.934" v="51" actId="47"/>
        <pc:sldMkLst>
          <pc:docMk/>
          <pc:sldMk cId="542221923" sldId="375"/>
        </pc:sldMkLst>
      </pc:sldChg>
      <pc:sldChg chg="del">
        <pc:chgData name="noga mishan" userId="802d01ca9850f5a0" providerId="LiveId" clId="{F08776AB-5148-4EDE-87C3-2CAD0B48CFD2}" dt="2024-11-16T12:17:07.733" v="50" actId="47"/>
        <pc:sldMkLst>
          <pc:docMk/>
          <pc:sldMk cId="2723703639" sldId="376"/>
        </pc:sldMkLst>
      </pc:sldChg>
      <pc:sldChg chg="del">
        <pc:chgData name="noga mishan" userId="802d01ca9850f5a0" providerId="LiveId" clId="{F08776AB-5148-4EDE-87C3-2CAD0B48CFD2}" dt="2024-11-16T12:17:07.432" v="48" actId="47"/>
        <pc:sldMkLst>
          <pc:docMk/>
          <pc:sldMk cId="231912120" sldId="377"/>
        </pc:sldMkLst>
      </pc:sldChg>
      <pc:sldChg chg="del">
        <pc:chgData name="noga mishan" userId="802d01ca9850f5a0" providerId="LiveId" clId="{F08776AB-5148-4EDE-87C3-2CAD0B48CFD2}" dt="2024-11-16T12:17:08.352" v="53" actId="47"/>
        <pc:sldMkLst>
          <pc:docMk/>
          <pc:sldMk cId="4239404987" sldId="378"/>
        </pc:sldMkLst>
      </pc:sldChg>
      <pc:sldChg chg="addSp modSp mod modNotesTx">
        <pc:chgData name="noga mishan" userId="802d01ca9850f5a0" providerId="LiveId" clId="{F08776AB-5148-4EDE-87C3-2CAD0B48CFD2}" dt="2024-11-20T07:07:49.980" v="1356" actId="20577"/>
        <pc:sldMkLst>
          <pc:docMk/>
          <pc:sldMk cId="2773547966" sldId="379"/>
        </pc:sldMkLst>
        <pc:spChg chg="add mod">
          <ac:chgData name="noga mishan" userId="802d01ca9850f5a0" providerId="LiveId" clId="{F08776AB-5148-4EDE-87C3-2CAD0B48CFD2}" dt="2024-11-16T16:06:43.193" v="97" actId="20577"/>
          <ac:spMkLst>
            <pc:docMk/>
            <pc:sldMk cId="2773547966" sldId="379"/>
            <ac:spMk id="9" creationId="{435C00EE-F8DB-7AA7-C634-6CCF3EE081A7}"/>
          </ac:spMkLst>
        </pc:spChg>
        <pc:picChg chg="add mod">
          <ac:chgData name="noga mishan" userId="802d01ca9850f5a0" providerId="LiveId" clId="{F08776AB-5148-4EDE-87C3-2CAD0B48CFD2}" dt="2024-11-16T16:06:27.749" v="86" actId="1076"/>
          <ac:picMkLst>
            <pc:docMk/>
            <pc:sldMk cId="2773547966" sldId="379"/>
            <ac:picMk id="3" creationId="{E8E0A47E-CA56-0B8F-1D3B-01B42716E66A}"/>
          </ac:picMkLst>
        </pc:picChg>
        <pc:picChg chg="add mod">
          <ac:chgData name="noga mishan" userId="802d01ca9850f5a0" providerId="LiveId" clId="{F08776AB-5148-4EDE-87C3-2CAD0B48CFD2}" dt="2024-11-16T16:06:29.418" v="87" actId="1076"/>
          <ac:picMkLst>
            <pc:docMk/>
            <pc:sldMk cId="2773547966" sldId="379"/>
            <ac:picMk id="5" creationId="{A6559068-F3F3-905A-059F-28EF11325BD0}"/>
          </ac:picMkLst>
        </pc:picChg>
        <pc:picChg chg="add mod">
          <ac:chgData name="noga mishan" userId="802d01ca9850f5a0" providerId="LiveId" clId="{F08776AB-5148-4EDE-87C3-2CAD0B48CFD2}" dt="2024-11-16T16:06:31.010" v="88" actId="1076"/>
          <ac:picMkLst>
            <pc:docMk/>
            <pc:sldMk cId="2773547966" sldId="379"/>
            <ac:picMk id="8" creationId="{530D3BC1-54F2-EA7A-C0E3-D02744419540}"/>
          </ac:picMkLst>
        </pc:picChg>
      </pc:sldChg>
      <pc:sldChg chg="addSp delSp modSp mod modNotesTx">
        <pc:chgData name="noga mishan" userId="802d01ca9850f5a0" providerId="LiveId" clId="{F08776AB-5148-4EDE-87C3-2CAD0B48CFD2}" dt="2024-11-20T07:07:35.683" v="1351" actId="20577"/>
        <pc:sldMkLst>
          <pc:docMk/>
          <pc:sldMk cId="896573409" sldId="380"/>
        </pc:sldMkLst>
        <pc:spChg chg="add del mod">
          <ac:chgData name="noga mishan" userId="802d01ca9850f5a0" providerId="LiveId" clId="{F08776AB-5148-4EDE-87C3-2CAD0B48CFD2}" dt="2024-11-16T12:16:30.862" v="24" actId="478"/>
          <ac:spMkLst>
            <pc:docMk/>
            <pc:sldMk cId="896573409" sldId="380"/>
            <ac:spMk id="2" creationId="{04BD6DD3-0A84-1638-A48F-B64A384AB286}"/>
          </ac:spMkLst>
        </pc:spChg>
        <pc:spChg chg="add mod">
          <ac:chgData name="noga mishan" userId="802d01ca9850f5a0" providerId="LiveId" clId="{F08776AB-5148-4EDE-87C3-2CAD0B48CFD2}" dt="2024-11-16T17:11:43.708" v="992" actId="1076"/>
          <ac:spMkLst>
            <pc:docMk/>
            <pc:sldMk cId="896573409" sldId="380"/>
            <ac:spMk id="4" creationId="{0124BA73-03F8-345D-1F03-E25E12630D00}"/>
          </ac:spMkLst>
        </pc:spChg>
        <pc:spChg chg="add mod">
          <ac:chgData name="noga mishan" userId="802d01ca9850f5a0" providerId="LiveId" clId="{F08776AB-5148-4EDE-87C3-2CAD0B48CFD2}" dt="2024-11-16T17:12:08.921" v="1000" actId="1076"/>
          <ac:spMkLst>
            <pc:docMk/>
            <pc:sldMk cId="896573409" sldId="380"/>
            <ac:spMk id="13" creationId="{D21A38B9-FF5C-0C1E-E3E9-800189B3949F}"/>
          </ac:spMkLst>
        </pc:spChg>
        <pc:picChg chg="add mod">
          <ac:chgData name="noga mishan" userId="802d01ca9850f5a0" providerId="LiveId" clId="{F08776AB-5148-4EDE-87C3-2CAD0B48CFD2}" dt="2024-11-16T17:11:40.539" v="991" actId="1076"/>
          <ac:picMkLst>
            <pc:docMk/>
            <pc:sldMk cId="896573409" sldId="380"/>
            <ac:picMk id="3" creationId="{C2CD9B54-7E41-38B9-2D0E-501832D982F1}"/>
          </ac:picMkLst>
        </pc:picChg>
        <pc:picChg chg="mod">
          <ac:chgData name="noga mishan" userId="802d01ca9850f5a0" providerId="LiveId" clId="{F08776AB-5148-4EDE-87C3-2CAD0B48CFD2}" dt="2024-11-16T16:03:09.090" v="70" actId="1076"/>
          <ac:picMkLst>
            <pc:docMk/>
            <pc:sldMk cId="896573409" sldId="380"/>
            <ac:picMk id="6" creationId="{89888630-4A52-4A75-ECF4-2B48C8C5B89B}"/>
          </ac:picMkLst>
        </pc:picChg>
        <pc:picChg chg="add mod">
          <ac:chgData name="noga mishan" userId="802d01ca9850f5a0" providerId="LiveId" clId="{F08776AB-5148-4EDE-87C3-2CAD0B48CFD2}" dt="2024-11-16T17:11:38.182" v="990" actId="1076"/>
          <ac:picMkLst>
            <pc:docMk/>
            <pc:sldMk cId="896573409" sldId="380"/>
            <ac:picMk id="7" creationId="{318485A3-6A40-0418-C5A1-18B5106D7AB8}"/>
          </ac:picMkLst>
        </pc:picChg>
        <pc:picChg chg="add mod">
          <ac:chgData name="noga mishan" userId="802d01ca9850f5a0" providerId="LiveId" clId="{F08776AB-5148-4EDE-87C3-2CAD0B48CFD2}" dt="2024-11-16T17:11:36.591" v="989" actId="1076"/>
          <ac:picMkLst>
            <pc:docMk/>
            <pc:sldMk cId="896573409" sldId="380"/>
            <ac:picMk id="9" creationId="{0C7C16FD-E550-C5BF-17DC-805147387DF8}"/>
          </ac:picMkLst>
        </pc:picChg>
        <pc:picChg chg="add mod">
          <ac:chgData name="noga mishan" userId="802d01ca9850f5a0" providerId="LiveId" clId="{F08776AB-5148-4EDE-87C3-2CAD0B48CFD2}" dt="2024-11-16T17:11:27.644" v="985" actId="1076"/>
          <ac:picMkLst>
            <pc:docMk/>
            <pc:sldMk cId="896573409" sldId="380"/>
            <ac:picMk id="12" creationId="{9B5A4EDA-0D2E-EB61-00BD-A796321DE282}"/>
          </ac:picMkLst>
        </pc:picChg>
      </pc:sldChg>
      <pc:sldChg chg="add del">
        <pc:chgData name="noga mishan" userId="802d01ca9850f5a0" providerId="LiveId" clId="{F08776AB-5148-4EDE-87C3-2CAD0B48CFD2}" dt="2024-11-20T08:15:40.591" v="2237" actId="47"/>
        <pc:sldMkLst>
          <pc:docMk/>
          <pc:sldMk cId="2133518135" sldId="381"/>
        </pc:sldMkLst>
      </pc:sldChg>
      <pc:sldChg chg="add del">
        <pc:chgData name="noga mishan" userId="802d01ca9850f5a0" providerId="LiveId" clId="{F08776AB-5148-4EDE-87C3-2CAD0B48CFD2}" dt="2024-11-20T08:15:41.075" v="2238" actId="47"/>
        <pc:sldMkLst>
          <pc:docMk/>
          <pc:sldMk cId="3835827416" sldId="382"/>
        </pc:sldMkLst>
      </pc:sldChg>
      <pc:sldChg chg="addSp add mod modNotesTx">
        <pc:chgData name="noga mishan" userId="802d01ca9850f5a0" providerId="LiveId" clId="{F08776AB-5148-4EDE-87C3-2CAD0B48CFD2}" dt="2024-11-20T08:12:41.521" v="2158" actId="113"/>
        <pc:sldMkLst>
          <pc:docMk/>
          <pc:sldMk cId="2282014270" sldId="383"/>
        </pc:sldMkLst>
        <pc:picChg chg="add">
          <ac:chgData name="noga mishan" userId="802d01ca9850f5a0" providerId="LiveId" clId="{F08776AB-5148-4EDE-87C3-2CAD0B48CFD2}" dt="2024-11-17T13:03:06.819" v="1109" actId="22"/>
          <ac:picMkLst>
            <pc:docMk/>
            <pc:sldMk cId="2282014270" sldId="383"/>
            <ac:picMk id="3" creationId="{C7320739-F71A-A0F1-FE74-867A52EF974A}"/>
          </ac:picMkLst>
        </pc:picChg>
      </pc:sldChg>
      <pc:sldChg chg="addSp add mod ord modNotesTx">
        <pc:chgData name="noga mishan" userId="802d01ca9850f5a0" providerId="LiveId" clId="{F08776AB-5148-4EDE-87C3-2CAD0B48CFD2}" dt="2024-11-20T07:10:47.324" v="1547" actId="20577"/>
        <pc:sldMkLst>
          <pc:docMk/>
          <pc:sldMk cId="1915883681" sldId="384"/>
        </pc:sldMkLst>
        <pc:picChg chg="add">
          <ac:chgData name="noga mishan" userId="802d01ca9850f5a0" providerId="LiveId" clId="{F08776AB-5148-4EDE-87C3-2CAD0B48CFD2}" dt="2024-11-17T12:59:41.829" v="1093" actId="22"/>
          <ac:picMkLst>
            <pc:docMk/>
            <pc:sldMk cId="1915883681" sldId="384"/>
            <ac:picMk id="3" creationId="{A92608EB-7E66-3716-08B6-457A049F479D}"/>
          </ac:picMkLst>
        </pc:picChg>
      </pc:sldChg>
      <pc:sldChg chg="addSp modSp add mod ord">
        <pc:chgData name="noga mishan" userId="802d01ca9850f5a0" providerId="LiveId" clId="{F08776AB-5148-4EDE-87C3-2CAD0B48CFD2}" dt="2024-11-19T15:59:23.152" v="1176"/>
        <pc:sldMkLst>
          <pc:docMk/>
          <pc:sldMk cId="4104497956" sldId="385"/>
        </pc:sldMkLst>
        <pc:spChg chg="add mod">
          <ac:chgData name="noga mishan" userId="802d01ca9850f5a0" providerId="LiveId" clId="{F08776AB-5148-4EDE-87C3-2CAD0B48CFD2}" dt="2024-11-19T15:59:16.446" v="1174" actId="1076"/>
          <ac:spMkLst>
            <pc:docMk/>
            <pc:sldMk cId="4104497956" sldId="385"/>
            <ac:spMk id="2" creationId="{2E5434D5-23B7-4FAE-EE10-4CE0DF29B45A}"/>
          </ac:spMkLst>
        </pc:spChg>
        <pc:picChg chg="add mod">
          <ac:chgData name="noga mishan" userId="802d01ca9850f5a0" providerId="LiveId" clId="{F08776AB-5148-4EDE-87C3-2CAD0B48CFD2}" dt="2024-11-16T17:17:21.380" v="1088" actId="1076"/>
          <ac:picMkLst>
            <pc:docMk/>
            <pc:sldMk cId="4104497956" sldId="385"/>
            <ac:picMk id="4" creationId="{183027F6-9EE1-81FE-DA7F-60EEC997D7CE}"/>
          </ac:picMkLst>
        </pc:picChg>
      </pc:sldChg>
      <pc:sldChg chg="addSp delSp modSp add mod modNotesTx">
        <pc:chgData name="noga mishan" userId="802d01ca9850f5a0" providerId="LiveId" clId="{F08776AB-5148-4EDE-87C3-2CAD0B48CFD2}" dt="2024-11-20T07:20:04.084" v="1766" actId="20577"/>
        <pc:sldMkLst>
          <pc:docMk/>
          <pc:sldMk cId="1250156448" sldId="386"/>
        </pc:sldMkLst>
        <pc:spChg chg="add mod">
          <ac:chgData name="noga mishan" userId="802d01ca9850f5a0" providerId="LiveId" clId="{F08776AB-5148-4EDE-87C3-2CAD0B48CFD2}" dt="2024-11-16T16:28:38.729" v="474" actId="1076"/>
          <ac:spMkLst>
            <pc:docMk/>
            <pc:sldMk cId="1250156448" sldId="386"/>
            <ac:spMk id="5" creationId="{1271A7A4-6876-8F2E-A5A1-8B4050395B5E}"/>
          </ac:spMkLst>
        </pc:spChg>
        <pc:spChg chg="add mod">
          <ac:chgData name="noga mishan" userId="802d01ca9850f5a0" providerId="LiveId" clId="{F08776AB-5148-4EDE-87C3-2CAD0B48CFD2}" dt="2024-11-16T16:38:20.270" v="584" actId="403"/>
          <ac:spMkLst>
            <pc:docMk/>
            <pc:sldMk cId="1250156448" sldId="386"/>
            <ac:spMk id="14" creationId="{59CCA872-8A78-8A60-DE62-4DD8034769D7}"/>
          </ac:spMkLst>
        </pc:spChg>
        <pc:spChg chg="add mod">
          <ac:chgData name="noga mishan" userId="802d01ca9850f5a0" providerId="LiveId" clId="{F08776AB-5148-4EDE-87C3-2CAD0B48CFD2}" dt="2024-11-16T16:38:27.451" v="586" actId="1076"/>
          <ac:spMkLst>
            <pc:docMk/>
            <pc:sldMk cId="1250156448" sldId="386"/>
            <ac:spMk id="15" creationId="{352B6589-FADA-F533-D59A-BE12D7337015}"/>
          </ac:spMkLst>
        </pc:spChg>
        <pc:spChg chg="add del mod">
          <ac:chgData name="noga mishan" userId="802d01ca9850f5a0" providerId="LiveId" clId="{F08776AB-5148-4EDE-87C3-2CAD0B48CFD2}" dt="2024-11-16T16:37:30.709" v="572" actId="478"/>
          <ac:spMkLst>
            <pc:docMk/>
            <pc:sldMk cId="1250156448" sldId="386"/>
            <ac:spMk id="16" creationId="{568A7EB1-8D1A-ED9F-3E57-D88FE38530CC}"/>
          </ac:spMkLst>
        </pc:spChg>
        <pc:spChg chg="add mod">
          <ac:chgData name="noga mishan" userId="802d01ca9850f5a0" providerId="LiveId" clId="{F08776AB-5148-4EDE-87C3-2CAD0B48CFD2}" dt="2024-11-16T16:37:48.737" v="578" actId="207"/>
          <ac:spMkLst>
            <pc:docMk/>
            <pc:sldMk cId="1250156448" sldId="386"/>
            <ac:spMk id="18" creationId="{E325967F-73DB-BC3D-8E63-B6FB163D5C8C}"/>
          </ac:spMkLst>
        </pc:spChg>
        <pc:picChg chg="add mod">
          <ac:chgData name="noga mishan" userId="802d01ca9850f5a0" providerId="LiveId" clId="{F08776AB-5148-4EDE-87C3-2CAD0B48CFD2}" dt="2024-11-16T16:27:07.975" v="430" actId="1076"/>
          <ac:picMkLst>
            <pc:docMk/>
            <pc:sldMk cId="1250156448" sldId="386"/>
            <ac:picMk id="3" creationId="{8B99AB28-DD97-EC77-AF52-AB1F2CC75FD8}"/>
          </ac:picMkLst>
        </pc:picChg>
        <pc:picChg chg="add mod">
          <ac:chgData name="noga mishan" userId="802d01ca9850f5a0" providerId="LiveId" clId="{F08776AB-5148-4EDE-87C3-2CAD0B48CFD2}" dt="2024-11-16T16:30:57.115" v="493" actId="1076"/>
          <ac:picMkLst>
            <pc:docMk/>
            <pc:sldMk cId="1250156448" sldId="386"/>
            <ac:picMk id="8" creationId="{3EB0C628-CE25-894C-4D53-1B484861ED43}"/>
          </ac:picMkLst>
        </pc:picChg>
        <pc:picChg chg="add mod">
          <ac:chgData name="noga mishan" userId="802d01ca9850f5a0" providerId="LiveId" clId="{F08776AB-5148-4EDE-87C3-2CAD0B48CFD2}" dt="2024-11-16T16:30:58.709" v="494" actId="1076"/>
          <ac:picMkLst>
            <pc:docMk/>
            <pc:sldMk cId="1250156448" sldId="386"/>
            <ac:picMk id="11" creationId="{A1272A59-1D5B-63F1-A1F2-4F3E0AF95022}"/>
          </ac:picMkLst>
        </pc:picChg>
        <pc:picChg chg="add mod">
          <ac:chgData name="noga mishan" userId="802d01ca9850f5a0" providerId="LiveId" clId="{F08776AB-5148-4EDE-87C3-2CAD0B48CFD2}" dt="2024-11-16T16:31:29.664" v="505" actId="1076"/>
          <ac:picMkLst>
            <pc:docMk/>
            <pc:sldMk cId="1250156448" sldId="386"/>
            <ac:picMk id="13" creationId="{A239AF11-2F9F-76DB-A714-B72D3921B660}"/>
          </ac:picMkLst>
        </pc:picChg>
      </pc:sldChg>
      <pc:sldChg chg="addSp modSp add mod modNotesTx">
        <pc:chgData name="noga mishan" userId="802d01ca9850f5a0" providerId="LiveId" clId="{F08776AB-5148-4EDE-87C3-2CAD0B48CFD2}" dt="2024-11-20T07:14:38.973" v="1628" actId="20577"/>
        <pc:sldMkLst>
          <pc:docMk/>
          <pc:sldMk cId="691761671" sldId="387"/>
        </pc:sldMkLst>
        <pc:spChg chg="add mod">
          <ac:chgData name="noga mishan" userId="802d01ca9850f5a0" providerId="LiveId" clId="{F08776AB-5148-4EDE-87C3-2CAD0B48CFD2}" dt="2024-11-16T17:13:25.015" v="1006" actId="20577"/>
          <ac:spMkLst>
            <pc:docMk/>
            <pc:sldMk cId="691761671" sldId="387"/>
            <ac:spMk id="4" creationId="{F70A559D-EA77-A773-83DC-47545A8D88BD}"/>
          </ac:spMkLst>
        </pc:spChg>
        <pc:picChg chg="add mod">
          <ac:chgData name="noga mishan" userId="802d01ca9850f5a0" providerId="LiveId" clId="{F08776AB-5148-4EDE-87C3-2CAD0B48CFD2}" dt="2024-11-16T16:21:22.659" v="363" actId="1076"/>
          <ac:picMkLst>
            <pc:docMk/>
            <pc:sldMk cId="691761671" sldId="387"/>
            <ac:picMk id="3" creationId="{315471D4-3CD4-26CA-53C9-5B1B0023EFA3}"/>
          </ac:picMkLst>
        </pc:picChg>
      </pc:sldChg>
      <pc:sldChg chg="addSp delSp modSp add mod modNotesTx">
        <pc:chgData name="noga mishan" userId="802d01ca9850f5a0" providerId="LiveId" clId="{F08776AB-5148-4EDE-87C3-2CAD0B48CFD2}" dt="2024-11-20T07:18:11.949" v="1745" actId="20577"/>
        <pc:sldMkLst>
          <pc:docMk/>
          <pc:sldMk cId="1995966632" sldId="388"/>
        </pc:sldMkLst>
        <pc:spChg chg="add mod">
          <ac:chgData name="noga mishan" userId="802d01ca9850f5a0" providerId="LiveId" clId="{F08776AB-5148-4EDE-87C3-2CAD0B48CFD2}" dt="2024-11-16T16:25:57.490" v="416" actId="1076"/>
          <ac:spMkLst>
            <pc:docMk/>
            <pc:sldMk cId="1995966632" sldId="388"/>
            <ac:spMk id="9" creationId="{7A649132-CF7A-7CCD-297A-9D506B09CCE7}"/>
          </ac:spMkLst>
        </pc:spChg>
        <pc:spChg chg="add mod">
          <ac:chgData name="noga mishan" userId="802d01ca9850f5a0" providerId="LiveId" clId="{F08776AB-5148-4EDE-87C3-2CAD0B48CFD2}" dt="2024-11-16T16:26:13.678" v="425" actId="20577"/>
          <ac:spMkLst>
            <pc:docMk/>
            <pc:sldMk cId="1995966632" sldId="388"/>
            <ac:spMk id="11" creationId="{ACDF3BC0-411A-8A2B-136A-49CDB1ADD455}"/>
          </ac:spMkLst>
        </pc:spChg>
        <pc:picChg chg="add mod">
          <ac:chgData name="noga mishan" userId="802d01ca9850f5a0" providerId="LiveId" clId="{F08776AB-5148-4EDE-87C3-2CAD0B48CFD2}" dt="2024-11-16T16:25:27.335" v="408" actId="1076"/>
          <ac:picMkLst>
            <pc:docMk/>
            <pc:sldMk cId="1995966632" sldId="388"/>
            <ac:picMk id="3" creationId="{3B73D2C5-664F-9D01-C533-446C54AA6AA2}"/>
          </ac:picMkLst>
        </pc:picChg>
        <pc:picChg chg="add del mod">
          <ac:chgData name="noga mishan" userId="802d01ca9850f5a0" providerId="LiveId" clId="{F08776AB-5148-4EDE-87C3-2CAD0B48CFD2}" dt="2024-11-16T16:24:31.514" v="368" actId="478"/>
          <ac:picMkLst>
            <pc:docMk/>
            <pc:sldMk cId="1995966632" sldId="388"/>
            <ac:picMk id="5" creationId="{CEBAF780-DAB4-5A1E-990B-ABDE72BE718A}"/>
          </ac:picMkLst>
        </pc:picChg>
        <pc:picChg chg="add mod">
          <ac:chgData name="noga mishan" userId="802d01ca9850f5a0" providerId="LiveId" clId="{F08776AB-5148-4EDE-87C3-2CAD0B48CFD2}" dt="2024-11-16T16:24:36.722" v="370" actId="1076"/>
          <ac:picMkLst>
            <pc:docMk/>
            <pc:sldMk cId="1995966632" sldId="388"/>
            <ac:picMk id="8" creationId="{29BBDA41-9E7C-BB89-7151-77FF9BCBB917}"/>
          </ac:picMkLst>
        </pc:picChg>
      </pc:sldChg>
      <pc:sldChg chg="addSp modSp add mod ord modNotesTx">
        <pc:chgData name="noga mishan" userId="802d01ca9850f5a0" providerId="LiveId" clId="{F08776AB-5148-4EDE-87C3-2CAD0B48CFD2}" dt="2024-11-20T07:58:12.820" v="1855" actId="20577"/>
        <pc:sldMkLst>
          <pc:docMk/>
          <pc:sldMk cId="3509742080" sldId="389"/>
        </pc:sldMkLst>
        <pc:spChg chg="add mod">
          <ac:chgData name="noga mishan" userId="802d01ca9850f5a0" providerId="LiveId" clId="{F08776AB-5148-4EDE-87C3-2CAD0B48CFD2}" dt="2024-11-20T07:34:41.164" v="1819" actId="2710"/>
          <ac:spMkLst>
            <pc:docMk/>
            <pc:sldMk cId="3509742080" sldId="389"/>
            <ac:spMk id="4" creationId="{7A8B9062-4295-28D7-551F-A170C978CEE5}"/>
          </ac:spMkLst>
        </pc:spChg>
        <pc:spChg chg="add mod">
          <ac:chgData name="noga mishan" userId="802d01ca9850f5a0" providerId="LiveId" clId="{F08776AB-5148-4EDE-87C3-2CAD0B48CFD2}" dt="2024-11-16T16:42:27.687" v="620" actId="14100"/>
          <ac:spMkLst>
            <pc:docMk/>
            <pc:sldMk cId="3509742080" sldId="389"/>
            <ac:spMk id="14" creationId="{57355D5F-0E96-5163-8105-86460A546A06}"/>
          </ac:spMkLst>
        </pc:spChg>
        <pc:spChg chg="add mod">
          <ac:chgData name="noga mishan" userId="802d01ca9850f5a0" providerId="LiveId" clId="{F08776AB-5148-4EDE-87C3-2CAD0B48CFD2}" dt="2024-11-16T16:42:23.285" v="619" actId="14100"/>
          <ac:spMkLst>
            <pc:docMk/>
            <pc:sldMk cId="3509742080" sldId="389"/>
            <ac:spMk id="16" creationId="{4A3298D6-317A-BBEE-6EBB-CA0C02B0C774}"/>
          </ac:spMkLst>
        </pc:spChg>
        <pc:picChg chg="add mod">
          <ac:chgData name="noga mishan" userId="802d01ca9850f5a0" providerId="LiveId" clId="{F08776AB-5148-4EDE-87C3-2CAD0B48CFD2}" dt="2024-11-16T16:40:56.694" v="603" actId="14100"/>
          <ac:picMkLst>
            <pc:docMk/>
            <pc:sldMk cId="3509742080" sldId="389"/>
            <ac:picMk id="3" creationId="{DE2276D6-D4B3-BC83-92B6-BF825495CFBC}"/>
          </ac:picMkLst>
        </pc:picChg>
        <pc:picChg chg="add mod">
          <ac:chgData name="noga mishan" userId="802d01ca9850f5a0" providerId="LiveId" clId="{F08776AB-5148-4EDE-87C3-2CAD0B48CFD2}" dt="2024-11-20T07:33:26.142" v="1817" actId="14100"/>
          <ac:picMkLst>
            <pc:docMk/>
            <pc:sldMk cId="3509742080" sldId="389"/>
            <ac:picMk id="7" creationId="{3E0EC4D5-E353-3E66-3D80-270AD7B06BAA}"/>
          </ac:picMkLst>
        </pc:picChg>
        <pc:picChg chg="add mod">
          <ac:chgData name="noga mishan" userId="802d01ca9850f5a0" providerId="LiveId" clId="{F08776AB-5148-4EDE-87C3-2CAD0B48CFD2}" dt="2024-11-20T07:33:09.159" v="1815" actId="1076"/>
          <ac:picMkLst>
            <pc:docMk/>
            <pc:sldMk cId="3509742080" sldId="389"/>
            <ac:picMk id="9" creationId="{662B8622-FB6A-14F2-E312-ACFD3004DC45}"/>
          </ac:picMkLst>
        </pc:picChg>
        <pc:picChg chg="add mod">
          <ac:chgData name="noga mishan" userId="802d01ca9850f5a0" providerId="LiveId" clId="{F08776AB-5148-4EDE-87C3-2CAD0B48CFD2}" dt="2024-11-20T07:39:42.445" v="1830" actId="1076"/>
          <ac:picMkLst>
            <pc:docMk/>
            <pc:sldMk cId="3509742080" sldId="389"/>
            <ac:picMk id="12" creationId="{55671F97-7E31-C77F-4ED5-78CF58E0630D}"/>
          </ac:picMkLst>
        </pc:picChg>
      </pc:sldChg>
      <pc:sldChg chg="addSp modSp add mod modNotesTx">
        <pc:chgData name="noga mishan" userId="802d01ca9850f5a0" providerId="LiveId" clId="{F08776AB-5148-4EDE-87C3-2CAD0B48CFD2}" dt="2024-11-20T08:11:44.113" v="2083"/>
        <pc:sldMkLst>
          <pc:docMk/>
          <pc:sldMk cId="1881378833" sldId="390"/>
        </pc:sldMkLst>
        <pc:spChg chg="add mod">
          <ac:chgData name="noga mishan" userId="802d01ca9850f5a0" providerId="LiveId" clId="{F08776AB-5148-4EDE-87C3-2CAD0B48CFD2}" dt="2024-11-16T17:04:37.938" v="927" actId="1076"/>
          <ac:spMkLst>
            <pc:docMk/>
            <pc:sldMk cId="1881378833" sldId="390"/>
            <ac:spMk id="4" creationId="{A3B58474-B650-95E2-1EA8-8A1082C1529C}"/>
          </ac:spMkLst>
        </pc:spChg>
        <pc:spChg chg="add mod">
          <ac:chgData name="noga mishan" userId="802d01ca9850f5a0" providerId="LiveId" clId="{F08776AB-5148-4EDE-87C3-2CAD0B48CFD2}" dt="2024-11-16T17:15:25.973" v="1036" actId="1076"/>
          <ac:spMkLst>
            <pc:docMk/>
            <pc:sldMk cId="1881378833" sldId="390"/>
            <ac:spMk id="12" creationId="{A2695288-2652-3CA1-9C00-72C080C56210}"/>
          </ac:spMkLst>
        </pc:spChg>
        <pc:spChg chg="add mod">
          <ac:chgData name="noga mishan" userId="802d01ca9850f5a0" providerId="LiveId" clId="{F08776AB-5148-4EDE-87C3-2CAD0B48CFD2}" dt="2024-11-16T17:15:21.816" v="1034" actId="1076"/>
          <ac:spMkLst>
            <pc:docMk/>
            <pc:sldMk cId="1881378833" sldId="390"/>
            <ac:spMk id="14" creationId="{B36929A8-ECD8-FC74-922B-672C52F2B34D}"/>
          </ac:spMkLst>
        </pc:spChg>
        <pc:spChg chg="add mod">
          <ac:chgData name="noga mishan" userId="802d01ca9850f5a0" providerId="LiveId" clId="{F08776AB-5148-4EDE-87C3-2CAD0B48CFD2}" dt="2024-11-16T17:15:41.578" v="1039" actId="20577"/>
          <ac:spMkLst>
            <pc:docMk/>
            <pc:sldMk cId="1881378833" sldId="390"/>
            <ac:spMk id="15" creationId="{DE9830D5-9337-9E75-6782-DFFF6663AF78}"/>
          </ac:spMkLst>
        </pc:spChg>
        <pc:picChg chg="add mod">
          <ac:chgData name="noga mishan" userId="802d01ca9850f5a0" providerId="LiveId" clId="{F08776AB-5148-4EDE-87C3-2CAD0B48CFD2}" dt="2024-11-16T17:05:26.384" v="932" actId="1076"/>
          <ac:picMkLst>
            <pc:docMk/>
            <pc:sldMk cId="1881378833" sldId="390"/>
            <ac:picMk id="3" creationId="{FCC1AA36-EC7F-C612-6FAF-6222F4817AAD}"/>
          </ac:picMkLst>
        </pc:picChg>
        <pc:picChg chg="add mod">
          <ac:chgData name="noga mishan" userId="802d01ca9850f5a0" providerId="LiveId" clId="{F08776AB-5148-4EDE-87C3-2CAD0B48CFD2}" dt="2024-11-16T17:15:27.263" v="1037" actId="1076"/>
          <ac:picMkLst>
            <pc:docMk/>
            <pc:sldMk cId="1881378833" sldId="390"/>
            <ac:picMk id="7" creationId="{8282DB9C-7F0D-EA39-2F0D-3A46178107DE}"/>
          </ac:picMkLst>
        </pc:picChg>
        <pc:picChg chg="add mod">
          <ac:chgData name="noga mishan" userId="802d01ca9850f5a0" providerId="LiveId" clId="{F08776AB-5148-4EDE-87C3-2CAD0B48CFD2}" dt="2024-11-16T17:15:23.238" v="1035" actId="1076"/>
          <ac:picMkLst>
            <pc:docMk/>
            <pc:sldMk cId="1881378833" sldId="390"/>
            <ac:picMk id="9" creationId="{B55B1776-895D-0927-401F-56EEB9D54865}"/>
          </ac:picMkLst>
        </pc:picChg>
      </pc:sldChg>
      <pc:sldChg chg="addSp modSp add mod modNotesTx">
        <pc:chgData name="noga mishan" userId="802d01ca9850f5a0" providerId="LiveId" clId="{F08776AB-5148-4EDE-87C3-2CAD0B48CFD2}" dt="2024-11-20T08:11:16.817" v="2082" actId="20577"/>
        <pc:sldMkLst>
          <pc:docMk/>
          <pc:sldMk cId="4086938750" sldId="391"/>
        </pc:sldMkLst>
        <pc:spChg chg="add mod">
          <ac:chgData name="noga mishan" userId="802d01ca9850f5a0" providerId="LiveId" clId="{F08776AB-5148-4EDE-87C3-2CAD0B48CFD2}" dt="2024-11-16T17:15:36.438" v="1038"/>
          <ac:spMkLst>
            <pc:docMk/>
            <pc:sldMk cId="4086938750" sldId="391"/>
            <ac:spMk id="9" creationId="{24F3E1C4-1C12-AC61-9C99-4292BE7A9698}"/>
          </ac:spMkLst>
        </pc:spChg>
        <pc:picChg chg="add mod">
          <ac:chgData name="noga mishan" userId="802d01ca9850f5a0" providerId="LiveId" clId="{F08776AB-5148-4EDE-87C3-2CAD0B48CFD2}" dt="2024-11-16T17:10:59.903" v="980" actId="1076"/>
          <ac:picMkLst>
            <pc:docMk/>
            <pc:sldMk cId="4086938750" sldId="391"/>
            <ac:picMk id="3" creationId="{9F93A5D7-2E8D-9AB9-1CF6-DF47CCBF47CB}"/>
          </ac:picMkLst>
        </pc:picChg>
        <pc:picChg chg="add mod">
          <ac:chgData name="noga mishan" userId="802d01ca9850f5a0" providerId="LiveId" clId="{F08776AB-5148-4EDE-87C3-2CAD0B48CFD2}" dt="2024-11-16T17:11:01.293" v="981" actId="1076"/>
          <ac:picMkLst>
            <pc:docMk/>
            <pc:sldMk cId="4086938750" sldId="391"/>
            <ac:picMk id="5" creationId="{975DCFBE-998A-FF28-7F45-2D3AAB297FF2}"/>
          </ac:picMkLst>
        </pc:picChg>
        <pc:picChg chg="add mod">
          <ac:chgData name="noga mishan" userId="802d01ca9850f5a0" providerId="LiveId" clId="{F08776AB-5148-4EDE-87C3-2CAD0B48CFD2}" dt="2024-11-16T17:11:02.767" v="982" actId="1076"/>
          <ac:picMkLst>
            <pc:docMk/>
            <pc:sldMk cId="4086938750" sldId="391"/>
            <ac:picMk id="8" creationId="{E79A9421-1B5E-3DAA-EB30-46645615C8C5}"/>
          </ac:picMkLst>
        </pc:picChg>
      </pc:sldChg>
      <pc:sldChg chg="addSp modSp add mod modNotesTx">
        <pc:chgData name="noga mishan" userId="802d01ca9850f5a0" providerId="LiveId" clId="{F08776AB-5148-4EDE-87C3-2CAD0B48CFD2}" dt="2024-11-20T11:20:57.163" v="2252" actId="20577"/>
        <pc:sldMkLst>
          <pc:docMk/>
          <pc:sldMk cId="2839873476" sldId="392"/>
        </pc:sldMkLst>
        <pc:spChg chg="add mod">
          <ac:chgData name="noga mishan" userId="802d01ca9850f5a0" providerId="LiveId" clId="{F08776AB-5148-4EDE-87C3-2CAD0B48CFD2}" dt="2024-11-16T16:58:23.818" v="858" actId="1076"/>
          <ac:spMkLst>
            <pc:docMk/>
            <pc:sldMk cId="2839873476" sldId="392"/>
            <ac:spMk id="4" creationId="{04A8DC63-3657-9C57-B962-7596694FB3D7}"/>
          </ac:spMkLst>
        </pc:spChg>
        <pc:picChg chg="add mod">
          <ac:chgData name="noga mishan" userId="802d01ca9850f5a0" providerId="LiveId" clId="{F08776AB-5148-4EDE-87C3-2CAD0B48CFD2}" dt="2024-11-16T16:55:47.960" v="785" actId="1076"/>
          <ac:picMkLst>
            <pc:docMk/>
            <pc:sldMk cId="2839873476" sldId="392"/>
            <ac:picMk id="3" creationId="{27F2FF67-F3D6-A12E-FC19-D95A69C44881}"/>
          </ac:picMkLst>
        </pc:picChg>
        <pc:picChg chg="add mod">
          <ac:chgData name="noga mishan" userId="802d01ca9850f5a0" providerId="LiveId" clId="{F08776AB-5148-4EDE-87C3-2CAD0B48CFD2}" dt="2024-11-16T17:09:35.460" v="965" actId="1076"/>
          <ac:picMkLst>
            <pc:docMk/>
            <pc:sldMk cId="2839873476" sldId="392"/>
            <ac:picMk id="5" creationId="{EE1ECDED-00D8-9FDA-F2BB-7D7A6532FC8F}"/>
          </ac:picMkLst>
        </pc:picChg>
        <pc:picChg chg="add mod">
          <ac:chgData name="noga mishan" userId="802d01ca9850f5a0" providerId="LiveId" clId="{F08776AB-5148-4EDE-87C3-2CAD0B48CFD2}" dt="2024-11-16T17:09:39.467" v="968" actId="1076"/>
          <ac:picMkLst>
            <pc:docMk/>
            <pc:sldMk cId="2839873476" sldId="392"/>
            <ac:picMk id="7" creationId="{7D04C83B-7987-0F46-5E98-8ACE86FAE517}"/>
          </ac:picMkLst>
        </pc:picChg>
        <pc:picChg chg="add mod">
          <ac:chgData name="noga mishan" userId="802d01ca9850f5a0" providerId="LiveId" clId="{F08776AB-5148-4EDE-87C3-2CAD0B48CFD2}" dt="2024-11-16T17:09:41.491" v="969" actId="1076"/>
          <ac:picMkLst>
            <pc:docMk/>
            <pc:sldMk cId="2839873476" sldId="392"/>
            <ac:picMk id="8" creationId="{B7F583BA-88A2-16C2-E5FB-77144E5EB55C}"/>
          </ac:picMkLst>
        </pc:picChg>
      </pc:sldChg>
      <pc:sldChg chg="addSp modSp add mod modNotesTx">
        <pc:chgData name="noga mishan" userId="802d01ca9850f5a0" providerId="LiveId" clId="{F08776AB-5148-4EDE-87C3-2CAD0B48CFD2}" dt="2024-11-20T08:00:56.095" v="1921" actId="20577"/>
        <pc:sldMkLst>
          <pc:docMk/>
          <pc:sldMk cId="2918204797" sldId="393"/>
        </pc:sldMkLst>
        <pc:spChg chg="add mod">
          <ac:chgData name="noga mishan" userId="802d01ca9850f5a0" providerId="LiveId" clId="{F08776AB-5148-4EDE-87C3-2CAD0B48CFD2}" dt="2024-11-20T07:38:58.691" v="1828" actId="1076"/>
          <ac:spMkLst>
            <pc:docMk/>
            <pc:sldMk cId="2918204797" sldId="393"/>
            <ac:spMk id="8" creationId="{BFB481EB-02D2-0985-320A-BAD3627844DC}"/>
          </ac:spMkLst>
        </pc:spChg>
        <pc:spChg chg="add mod">
          <ac:chgData name="noga mishan" userId="802d01ca9850f5a0" providerId="LiveId" clId="{F08776AB-5148-4EDE-87C3-2CAD0B48CFD2}" dt="2024-11-16T16:53:35.663" v="776" actId="207"/>
          <ac:spMkLst>
            <pc:docMk/>
            <pc:sldMk cId="2918204797" sldId="393"/>
            <ac:spMk id="15" creationId="{C6E191FF-2C8D-C307-21DC-13EDEBDCEB80}"/>
          </ac:spMkLst>
        </pc:spChg>
        <pc:spChg chg="add mod">
          <ac:chgData name="noga mishan" userId="802d01ca9850f5a0" providerId="LiveId" clId="{F08776AB-5148-4EDE-87C3-2CAD0B48CFD2}" dt="2024-11-16T16:53:40.221" v="777" actId="207"/>
          <ac:spMkLst>
            <pc:docMk/>
            <pc:sldMk cId="2918204797" sldId="393"/>
            <ac:spMk id="17" creationId="{A0009DC9-EA0C-6D93-C61E-80FAB4815C06}"/>
          </ac:spMkLst>
        </pc:spChg>
        <pc:picChg chg="add mod">
          <ac:chgData name="noga mishan" userId="802d01ca9850f5a0" providerId="LiveId" clId="{F08776AB-5148-4EDE-87C3-2CAD0B48CFD2}" dt="2024-11-16T16:49:02.796" v="716" actId="1076"/>
          <ac:picMkLst>
            <pc:docMk/>
            <pc:sldMk cId="2918204797" sldId="393"/>
            <ac:picMk id="3" creationId="{F9645A8F-7E9D-DF1A-7D83-B6756297D46B}"/>
          </ac:picMkLst>
        </pc:picChg>
        <pc:picChg chg="add mod">
          <ac:chgData name="noga mishan" userId="802d01ca9850f5a0" providerId="LiveId" clId="{F08776AB-5148-4EDE-87C3-2CAD0B48CFD2}" dt="2024-11-16T16:49:04.627" v="717" actId="1076"/>
          <ac:picMkLst>
            <pc:docMk/>
            <pc:sldMk cId="2918204797" sldId="393"/>
            <ac:picMk id="5" creationId="{C177697A-A1A3-9ED8-5633-AE108A025DE8}"/>
          </ac:picMkLst>
        </pc:picChg>
        <pc:picChg chg="add mod">
          <ac:chgData name="noga mishan" userId="802d01ca9850f5a0" providerId="LiveId" clId="{F08776AB-5148-4EDE-87C3-2CAD0B48CFD2}" dt="2024-11-16T16:51:15.546" v="741" actId="14100"/>
          <ac:picMkLst>
            <pc:docMk/>
            <pc:sldMk cId="2918204797" sldId="393"/>
            <ac:picMk id="11" creationId="{1F9BF3B4-8ECC-6DC4-0419-C6CF8251BDFA}"/>
          </ac:picMkLst>
        </pc:picChg>
        <pc:picChg chg="add mod">
          <ac:chgData name="noga mishan" userId="802d01ca9850f5a0" providerId="LiveId" clId="{F08776AB-5148-4EDE-87C3-2CAD0B48CFD2}" dt="2024-11-16T16:51:18.747" v="742" actId="14100"/>
          <ac:picMkLst>
            <pc:docMk/>
            <pc:sldMk cId="2918204797" sldId="393"/>
            <ac:picMk id="13" creationId="{F607AB08-AB0B-14CA-1EC9-3780B04391A7}"/>
          </ac:picMkLst>
        </pc:picChg>
      </pc:sldChg>
      <pc:sldChg chg="addSp modSp add mod modNotesTx">
        <pc:chgData name="noga mishan" userId="802d01ca9850f5a0" providerId="LiveId" clId="{F08776AB-5148-4EDE-87C3-2CAD0B48CFD2}" dt="2024-11-20T07:58:57.862" v="1866" actId="20577"/>
        <pc:sldMkLst>
          <pc:docMk/>
          <pc:sldMk cId="3076924214" sldId="394"/>
        </pc:sldMkLst>
        <pc:spChg chg="add mod">
          <ac:chgData name="noga mishan" userId="802d01ca9850f5a0" providerId="LiveId" clId="{F08776AB-5148-4EDE-87C3-2CAD0B48CFD2}" dt="2024-11-20T07:38:38.552" v="1825" actId="1076"/>
          <ac:spMkLst>
            <pc:docMk/>
            <pc:sldMk cId="3076924214" sldId="394"/>
            <ac:spMk id="8" creationId="{F1BB372B-504A-9C5A-214D-8821133BD2DB}"/>
          </ac:spMkLst>
        </pc:spChg>
        <pc:picChg chg="add mod">
          <ac:chgData name="noga mishan" userId="802d01ca9850f5a0" providerId="LiveId" clId="{F08776AB-5148-4EDE-87C3-2CAD0B48CFD2}" dt="2024-11-16T16:44:58.091" v="665" actId="1076"/>
          <ac:picMkLst>
            <pc:docMk/>
            <pc:sldMk cId="3076924214" sldId="394"/>
            <ac:picMk id="3" creationId="{D9C65366-DB2F-4911-2D93-39A6FB092B2F}"/>
          </ac:picMkLst>
        </pc:picChg>
        <pc:picChg chg="add mod">
          <ac:chgData name="noga mishan" userId="802d01ca9850f5a0" providerId="LiveId" clId="{F08776AB-5148-4EDE-87C3-2CAD0B48CFD2}" dt="2024-11-20T07:38:42.191" v="1826" actId="14100"/>
          <ac:picMkLst>
            <pc:docMk/>
            <pc:sldMk cId="3076924214" sldId="394"/>
            <ac:picMk id="5" creationId="{BAD2E8B3-C922-60DB-084B-5C15BEE81DF6}"/>
          </ac:picMkLst>
        </pc:picChg>
      </pc:sldChg>
      <pc:sldChg chg="addSp modSp add mod ord modNotesTx">
        <pc:chgData name="noga mishan" userId="802d01ca9850f5a0" providerId="LiveId" clId="{F08776AB-5148-4EDE-87C3-2CAD0B48CFD2}" dt="2024-11-20T07:38:19.180" v="1822" actId="1076"/>
        <pc:sldMkLst>
          <pc:docMk/>
          <pc:sldMk cId="1267880967" sldId="395"/>
        </pc:sldMkLst>
        <pc:spChg chg="add mod">
          <ac:chgData name="noga mishan" userId="802d01ca9850f5a0" providerId="LiveId" clId="{F08776AB-5148-4EDE-87C3-2CAD0B48CFD2}" dt="2024-11-20T07:38:19.180" v="1822" actId="1076"/>
          <ac:spMkLst>
            <pc:docMk/>
            <pc:sldMk cId="1267880967" sldId="395"/>
            <ac:spMk id="4" creationId="{55853B18-8E38-74A9-04B8-03B8B95B9C8E}"/>
          </ac:spMkLst>
        </pc:spChg>
        <pc:spChg chg="add mod">
          <ac:chgData name="noga mishan" userId="802d01ca9850f5a0" providerId="LiveId" clId="{F08776AB-5148-4EDE-87C3-2CAD0B48CFD2}" dt="2024-11-16T16:36:45.495" v="569" actId="207"/>
          <ac:spMkLst>
            <pc:docMk/>
            <pc:sldMk cId="1267880967" sldId="395"/>
            <ac:spMk id="12" creationId="{63534B67-863E-DF69-502E-2C124F7087DC}"/>
          </ac:spMkLst>
        </pc:spChg>
        <pc:spChg chg="add mod">
          <ac:chgData name="noga mishan" userId="802d01ca9850f5a0" providerId="LiveId" clId="{F08776AB-5148-4EDE-87C3-2CAD0B48CFD2}" dt="2024-11-16T16:36:36.775" v="567" actId="403"/>
          <ac:spMkLst>
            <pc:docMk/>
            <pc:sldMk cId="1267880967" sldId="395"/>
            <ac:spMk id="14" creationId="{AD423006-FCBF-B2E9-233A-540D83913FCB}"/>
          </ac:spMkLst>
        </pc:spChg>
        <pc:picChg chg="add mod">
          <ac:chgData name="noga mishan" userId="802d01ca9850f5a0" providerId="LiveId" clId="{F08776AB-5148-4EDE-87C3-2CAD0B48CFD2}" dt="2024-11-16T16:33:30.718" v="535" actId="1076"/>
          <ac:picMkLst>
            <pc:docMk/>
            <pc:sldMk cId="1267880967" sldId="395"/>
            <ac:picMk id="3" creationId="{C4A5D896-914B-9655-3A7A-4DEAA021E495}"/>
          </ac:picMkLst>
        </pc:picChg>
        <pc:picChg chg="add mod">
          <ac:chgData name="noga mishan" userId="802d01ca9850f5a0" providerId="LiveId" clId="{F08776AB-5148-4EDE-87C3-2CAD0B48CFD2}" dt="2024-11-16T16:35:18.234" v="557" actId="1076"/>
          <ac:picMkLst>
            <pc:docMk/>
            <pc:sldMk cId="1267880967" sldId="395"/>
            <ac:picMk id="7" creationId="{27DBA904-F5BF-D97B-B61B-6B145670E43A}"/>
          </ac:picMkLst>
        </pc:picChg>
        <pc:picChg chg="add mod">
          <ac:chgData name="noga mishan" userId="802d01ca9850f5a0" providerId="LiveId" clId="{F08776AB-5148-4EDE-87C3-2CAD0B48CFD2}" dt="2024-11-16T16:35:12.886" v="555" actId="1076"/>
          <ac:picMkLst>
            <pc:docMk/>
            <pc:sldMk cId="1267880967" sldId="395"/>
            <ac:picMk id="9" creationId="{CF74E212-CB2D-BB07-5F6C-12A7CBB3B99E}"/>
          </ac:picMkLst>
        </pc:picChg>
      </pc:sldChg>
      <pc:sldChg chg="addSp modSp add mod modNotesTx">
        <pc:chgData name="noga mishan" userId="802d01ca9850f5a0" providerId="LiveId" clId="{F08776AB-5148-4EDE-87C3-2CAD0B48CFD2}" dt="2024-11-20T08:02:49.701" v="1932" actId="20577"/>
        <pc:sldMkLst>
          <pc:docMk/>
          <pc:sldMk cId="1368687390" sldId="396"/>
        </pc:sldMkLst>
        <pc:spChg chg="add mod">
          <ac:chgData name="noga mishan" userId="802d01ca9850f5a0" providerId="LiveId" clId="{F08776AB-5148-4EDE-87C3-2CAD0B48CFD2}" dt="2024-11-16T17:14:41.825" v="1025" actId="1076"/>
          <ac:spMkLst>
            <pc:docMk/>
            <pc:sldMk cId="1368687390" sldId="396"/>
            <ac:spMk id="8" creationId="{50E400E2-1391-5FE1-555F-402A75737BFE}"/>
          </ac:spMkLst>
        </pc:spChg>
        <pc:spChg chg="add mod">
          <ac:chgData name="noga mishan" userId="802d01ca9850f5a0" providerId="LiveId" clId="{F08776AB-5148-4EDE-87C3-2CAD0B48CFD2}" dt="2024-11-16T16:54:32.527" v="781" actId="1076"/>
          <ac:spMkLst>
            <pc:docMk/>
            <pc:sldMk cId="1368687390" sldId="396"/>
            <ac:spMk id="11" creationId="{DCC5AC40-AC0B-E0FF-8074-B9A9ACD4CA7A}"/>
          </ac:spMkLst>
        </pc:spChg>
        <pc:spChg chg="add mod">
          <ac:chgData name="noga mishan" userId="802d01ca9850f5a0" providerId="LiveId" clId="{F08776AB-5148-4EDE-87C3-2CAD0B48CFD2}" dt="2024-11-20T08:02:49.701" v="1932" actId="20577"/>
          <ac:spMkLst>
            <pc:docMk/>
            <pc:sldMk cId="1368687390" sldId="396"/>
            <ac:spMk id="14" creationId="{FC87D5A2-946E-7257-C15D-940904F8199F}"/>
          </ac:spMkLst>
        </pc:spChg>
        <pc:picChg chg="add mod">
          <ac:chgData name="noga mishan" userId="802d01ca9850f5a0" providerId="LiveId" clId="{F08776AB-5148-4EDE-87C3-2CAD0B48CFD2}" dt="2024-11-16T17:14:02.210" v="1009" actId="1076"/>
          <ac:picMkLst>
            <pc:docMk/>
            <pc:sldMk cId="1368687390" sldId="396"/>
            <ac:picMk id="3" creationId="{91F56F20-A905-E56A-114F-269F66DB575F}"/>
          </ac:picMkLst>
        </pc:picChg>
        <pc:picChg chg="add mod">
          <ac:chgData name="noga mishan" userId="802d01ca9850f5a0" providerId="LiveId" clId="{F08776AB-5148-4EDE-87C3-2CAD0B48CFD2}" dt="2024-11-16T17:14:12.570" v="1010" actId="14100"/>
          <ac:picMkLst>
            <pc:docMk/>
            <pc:sldMk cId="1368687390" sldId="396"/>
            <ac:picMk id="5" creationId="{868D9E69-EC65-EC4D-8FAE-5E626E8D90CB}"/>
          </ac:picMkLst>
        </pc:picChg>
        <pc:picChg chg="add mod">
          <ac:chgData name="noga mishan" userId="802d01ca9850f5a0" providerId="LiveId" clId="{F08776AB-5148-4EDE-87C3-2CAD0B48CFD2}" dt="2024-11-16T16:54:37.600" v="783" actId="1076"/>
          <ac:picMkLst>
            <pc:docMk/>
            <pc:sldMk cId="1368687390" sldId="396"/>
            <ac:picMk id="13" creationId="{CC9A373C-A057-6B96-7246-510F90BECFF9}"/>
          </ac:picMkLst>
        </pc:picChg>
      </pc:sldChg>
      <pc:sldChg chg="addSp delSp modSp add mod modNotesTx">
        <pc:chgData name="noga mishan" userId="802d01ca9850f5a0" providerId="LiveId" clId="{F08776AB-5148-4EDE-87C3-2CAD0B48CFD2}" dt="2024-11-20T08:07:51.627" v="2028" actId="20577"/>
        <pc:sldMkLst>
          <pc:docMk/>
          <pc:sldMk cId="730091267" sldId="397"/>
        </pc:sldMkLst>
        <pc:spChg chg="add mod">
          <ac:chgData name="noga mishan" userId="802d01ca9850f5a0" providerId="LiveId" clId="{F08776AB-5148-4EDE-87C3-2CAD0B48CFD2}" dt="2024-11-16T17:10:51.792" v="977" actId="14100"/>
          <ac:spMkLst>
            <pc:docMk/>
            <pc:sldMk cId="730091267" sldId="397"/>
            <ac:spMk id="13" creationId="{3510DB93-23C3-33F8-343B-6996E3EAD642}"/>
          </ac:spMkLst>
        </pc:spChg>
        <pc:spChg chg="add mod">
          <ac:chgData name="noga mishan" userId="802d01ca9850f5a0" providerId="LiveId" clId="{F08776AB-5148-4EDE-87C3-2CAD0B48CFD2}" dt="2024-11-16T17:15:06.809" v="1031" actId="20577"/>
          <ac:spMkLst>
            <pc:docMk/>
            <pc:sldMk cId="730091267" sldId="397"/>
            <ac:spMk id="14" creationId="{CCF19347-A9C2-0D26-9026-1F72A0C322DF}"/>
          </ac:spMkLst>
        </pc:spChg>
        <pc:picChg chg="add del">
          <ac:chgData name="noga mishan" userId="802d01ca9850f5a0" providerId="LiveId" clId="{F08776AB-5148-4EDE-87C3-2CAD0B48CFD2}" dt="2024-11-16T17:02:29.286" v="864" actId="478"/>
          <ac:picMkLst>
            <pc:docMk/>
            <pc:sldMk cId="730091267" sldId="397"/>
            <ac:picMk id="3" creationId="{CD98D095-1FE2-9481-3C8F-1AB45EA599A9}"/>
          </ac:picMkLst>
        </pc:picChg>
        <pc:picChg chg="add del mod">
          <ac:chgData name="noga mishan" userId="802d01ca9850f5a0" providerId="LiveId" clId="{F08776AB-5148-4EDE-87C3-2CAD0B48CFD2}" dt="2024-11-16T17:02:32.355" v="865" actId="478"/>
          <ac:picMkLst>
            <pc:docMk/>
            <pc:sldMk cId="730091267" sldId="397"/>
            <ac:picMk id="5" creationId="{50E5BFE8-1442-FF19-C1BB-0D44A62625CF}"/>
          </ac:picMkLst>
        </pc:picChg>
        <pc:picChg chg="add mod">
          <ac:chgData name="noga mishan" userId="802d01ca9850f5a0" providerId="LiveId" clId="{F08776AB-5148-4EDE-87C3-2CAD0B48CFD2}" dt="2024-11-16T17:09:48.121" v="970" actId="1076"/>
          <ac:picMkLst>
            <pc:docMk/>
            <pc:sldMk cId="730091267" sldId="397"/>
            <ac:picMk id="8" creationId="{AE479E86-3350-1AB0-1C6A-A26A25454E8C}"/>
          </ac:picMkLst>
        </pc:picChg>
        <pc:picChg chg="add mod">
          <ac:chgData name="noga mishan" userId="802d01ca9850f5a0" providerId="LiveId" clId="{F08776AB-5148-4EDE-87C3-2CAD0B48CFD2}" dt="2024-11-16T17:14:54.938" v="1026" actId="1076"/>
          <ac:picMkLst>
            <pc:docMk/>
            <pc:sldMk cId="730091267" sldId="397"/>
            <ac:picMk id="11" creationId="{3710E628-C16B-6668-72E5-38746CB6554F}"/>
          </ac:picMkLst>
        </pc:picChg>
      </pc:sldChg>
      <pc:sldChg chg="addSp modSp add del mod">
        <pc:chgData name="noga mishan" userId="802d01ca9850f5a0" providerId="LiveId" clId="{F08776AB-5148-4EDE-87C3-2CAD0B48CFD2}" dt="2024-11-19T15:59:30.713" v="1177" actId="47"/>
        <pc:sldMkLst>
          <pc:docMk/>
          <pc:sldMk cId="3245213407" sldId="398"/>
        </pc:sldMkLst>
        <pc:spChg chg="add mod">
          <ac:chgData name="noga mishan" userId="802d01ca9850f5a0" providerId="LiveId" clId="{F08776AB-5148-4EDE-87C3-2CAD0B48CFD2}" dt="2024-11-17T13:07:43.001" v="1137" actId="20577"/>
          <ac:spMkLst>
            <pc:docMk/>
            <pc:sldMk cId="3245213407" sldId="398"/>
            <ac:spMk id="2" creationId="{15DC97E0-2C00-DE9E-273E-CB20C5A75F15}"/>
          </ac:spMkLst>
        </pc:spChg>
      </pc:sldChg>
      <pc:sldChg chg="add del">
        <pc:chgData name="noga mishan" userId="802d01ca9850f5a0" providerId="LiveId" clId="{F08776AB-5148-4EDE-87C3-2CAD0B48CFD2}" dt="2024-11-20T08:15:41.530" v="2239" actId="47"/>
        <pc:sldMkLst>
          <pc:docMk/>
          <pc:sldMk cId="2146767874" sldId="399"/>
        </pc:sldMkLst>
      </pc:sldChg>
      <pc:sldChg chg="add del">
        <pc:chgData name="noga mishan" userId="802d01ca9850f5a0" providerId="LiveId" clId="{F08776AB-5148-4EDE-87C3-2CAD0B48CFD2}" dt="2024-11-20T08:15:42.251" v="2240" actId="47"/>
        <pc:sldMkLst>
          <pc:docMk/>
          <pc:sldMk cId="3854409194" sldId="400"/>
        </pc:sldMkLst>
      </pc:sldChg>
      <pc:sldChg chg="add del">
        <pc:chgData name="noga mishan" userId="802d01ca9850f5a0" providerId="LiveId" clId="{F08776AB-5148-4EDE-87C3-2CAD0B48CFD2}" dt="2024-11-20T08:15:42.886" v="2241" actId="47"/>
        <pc:sldMkLst>
          <pc:docMk/>
          <pc:sldMk cId="2781606063" sldId="401"/>
        </pc:sldMkLst>
      </pc:sldChg>
      <pc:sldChg chg="addSp add mod ord modNotesTx">
        <pc:chgData name="noga mishan" userId="802d01ca9850f5a0" providerId="LiveId" clId="{F08776AB-5148-4EDE-87C3-2CAD0B48CFD2}" dt="2024-11-20T08:14:52.930" v="2232"/>
        <pc:sldMkLst>
          <pc:docMk/>
          <pc:sldMk cId="1953570396" sldId="402"/>
        </pc:sldMkLst>
        <pc:picChg chg="add">
          <ac:chgData name="noga mishan" userId="802d01ca9850f5a0" providerId="LiveId" clId="{F08776AB-5148-4EDE-87C3-2CAD0B48CFD2}" dt="2024-11-17T13:04:48.143" v="1117" actId="22"/>
          <ac:picMkLst>
            <pc:docMk/>
            <pc:sldMk cId="1953570396" sldId="402"/>
            <ac:picMk id="3" creationId="{DE31ED8A-DB3C-2824-07DC-53B64C45CF94}"/>
          </ac:picMkLst>
        </pc:picChg>
      </pc:sldChg>
      <pc:sldChg chg="addSp modSp add mod ord modNotesTx">
        <pc:chgData name="noga mishan" userId="802d01ca9850f5a0" providerId="LiveId" clId="{F08776AB-5148-4EDE-87C3-2CAD0B48CFD2}" dt="2024-11-20T08:15:25.236" v="2236"/>
        <pc:sldMkLst>
          <pc:docMk/>
          <pc:sldMk cId="1701448366" sldId="403"/>
        </pc:sldMkLst>
        <pc:picChg chg="add mod">
          <ac:chgData name="noga mishan" userId="802d01ca9850f5a0" providerId="LiveId" clId="{F08776AB-5148-4EDE-87C3-2CAD0B48CFD2}" dt="2024-11-20T08:14:00.678" v="2201" actId="14100"/>
          <ac:picMkLst>
            <pc:docMk/>
            <pc:sldMk cId="1701448366" sldId="403"/>
            <ac:picMk id="3" creationId="{E02181A7-1550-573D-8AB2-B988968159B9}"/>
          </ac:picMkLst>
        </pc:picChg>
      </pc:sldChg>
      <pc:sldChg chg="addSp add mod ord modNotesTx">
        <pc:chgData name="noga mishan" userId="802d01ca9850f5a0" providerId="LiveId" clId="{F08776AB-5148-4EDE-87C3-2CAD0B48CFD2}" dt="2024-11-20T08:15:07.488" v="2234"/>
        <pc:sldMkLst>
          <pc:docMk/>
          <pc:sldMk cId="2298206497" sldId="404"/>
        </pc:sldMkLst>
        <pc:picChg chg="add">
          <ac:chgData name="noga mishan" userId="802d01ca9850f5a0" providerId="LiveId" clId="{F08776AB-5148-4EDE-87C3-2CAD0B48CFD2}" dt="2024-11-17T13:01:31.017" v="1102" actId="22"/>
          <ac:picMkLst>
            <pc:docMk/>
            <pc:sldMk cId="2298206497" sldId="404"/>
            <ac:picMk id="3" creationId="{7DA08571-9D05-C6EF-718A-C94DC9DFB4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י"ט/חשון/תשפ"ה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DD51-8453-E16A-2A17-E446D6713D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D26423-B3CF-5029-F59C-3859DDC0F10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B2ADE-AA57-5A6D-C99E-9B169D326CC6}"/>
              </a:ext>
            </a:extLst>
          </p:cNvPr>
          <p:cNvSpPr>
            <a:spLocks noGrp="1"/>
          </p:cNvSpPr>
          <p:nvPr>
            <p:ph type="body" idx="1"/>
          </p:nvPr>
        </p:nvSpPr>
        <p:spPr/>
        <p:txBody>
          <a:bodyPr/>
          <a:lstStyle/>
          <a:p>
            <a:pPr algn="r"/>
            <a:r>
              <a:rPr lang="he-IL" sz="1800" b="1" i="0" u="none" strike="noStrike" baseline="0" dirty="0">
                <a:latin typeface="NarkisimMFOBold"/>
              </a:rPr>
              <a:t>פרק שני: מגוון יצורים חיים. </a:t>
            </a:r>
            <a:r>
              <a:rPr lang="he-IL" sz="1800" b="0" i="0" u="none" strike="noStrike" baseline="0" dirty="0">
                <a:latin typeface="NarkisimMFO"/>
              </a:rPr>
              <a:t>הפרק מדגיש את חשיבותו של </a:t>
            </a:r>
            <a:r>
              <a:rPr lang="he-IL" sz="1800" b="1" i="0" u="none" strike="noStrike" baseline="0" dirty="0">
                <a:latin typeface="NarkisimMFOBold"/>
              </a:rPr>
              <a:t>מגוון המינים </a:t>
            </a:r>
            <a:r>
              <a:rPr lang="he-IL" sz="1800" b="0" i="0" u="none" strike="noStrike" baseline="0" dirty="0">
                <a:latin typeface="NarkisimMFO"/>
              </a:rPr>
              <a:t>בטבע ליצורים החיים ולאדם ומעמיק את ההבנה אודות יחסי הגומלין שבין היצורים החיים לבין סביבתם. הפרק מדגיש את האחריות המוטלת על</a:t>
            </a:r>
          </a:p>
          <a:p>
            <a:pPr algn="r"/>
            <a:r>
              <a:rPr lang="he-IL" sz="1800" b="0" i="0" u="none" strike="noStrike" baseline="0" dirty="0">
                <a:latin typeface="NarkisimMFO"/>
              </a:rPr>
              <a:t>האדם לשמירה על מגוון המינים בטבע מבחינה ערכית, סביבתית וכלכלית.</a:t>
            </a:r>
          </a:p>
          <a:p>
            <a:pPr algn="r"/>
            <a:r>
              <a:rPr lang="he-IL" sz="1800" b="0" i="0" u="none" strike="noStrike" baseline="0" dirty="0">
                <a:latin typeface="NarkisimMFO"/>
              </a:rPr>
              <a:t>חלק ב עוסק במרכיבי ביבה חיים והשפעתם על היצורים החיים.</a:t>
            </a:r>
          </a:p>
          <a:p>
            <a:pPr algn="r"/>
            <a:r>
              <a:rPr lang="he-IL" dirty="0"/>
              <a:t>חשוב ביותר לשלב בתהליכי ההוראה–למידה פעילויות חוץ כיתתיות לחקר סביבות חיים, בדגש על התאמות של יצורים חיים לסביבה וקשרי גומלין בינם לבין הסביבה. בסיורים בסביבה הקרובה, בחצר בית הספר,</a:t>
            </a:r>
          </a:p>
          <a:p>
            <a:pPr algn="r"/>
            <a:r>
              <a:rPr lang="he-IL" dirty="0"/>
              <a:t>בגינה הציבורית ובשדה הבר, יכולים התלמידים לעקוב מקרוב אחר תופעות טבע בהתרחשותן, הלומדים יכולים לצפות, להרגיש, לשמוע ולחוות מפגשים עם מרכיבי הסביבה.</a:t>
            </a:r>
          </a:p>
        </p:txBody>
      </p:sp>
      <p:sp>
        <p:nvSpPr>
          <p:cNvPr id="4" name="מציין מיקום של מספר שקופית 3">
            <a:extLst>
              <a:ext uri="{FF2B5EF4-FFF2-40B4-BE49-F238E27FC236}">
                <a16:creationId xmlns:a16="http://schemas.microsoft.com/office/drawing/2014/main" id="{DBC32740-5B50-63F4-E4FE-A1D219714A1B}"/>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968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5A434-F21D-D6FB-123F-771D9393D59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6B9D25B-DE60-29E2-6E36-4EA2685A0A2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3773003-E609-050F-50C8-656914EECDE9}"/>
              </a:ext>
            </a:extLst>
          </p:cNvPr>
          <p:cNvSpPr>
            <a:spLocks noGrp="1"/>
          </p:cNvSpPr>
          <p:nvPr>
            <p:ph type="body" idx="1"/>
          </p:nvPr>
        </p:nvSpPr>
        <p:spPr/>
        <p:txBody>
          <a:bodyPr/>
          <a:lstStyle/>
          <a:p>
            <a:pPr algn="r"/>
            <a:r>
              <a:rPr lang="he-IL" dirty="0"/>
              <a:t>בקשר הקיום הדדיות יש תועלת משותפת לשני היצורים החיים. מומלץ לתת לתלמידים למיין את סוגי התועלת שמפיקים היצורים החיים זה מזה. כך יוכלו להגיע לשלל של מאפייני חיים וצורכי קיום (רבייה, הזנה, צורך בהגנה)</a:t>
            </a:r>
          </a:p>
          <a:p>
            <a:pPr algn="r"/>
            <a:r>
              <a:rPr lang="he-IL" dirty="0"/>
              <a:t>ובכך תתעשר אצלם תמונת הקשרים שיש בין היצורים החיים בסביבה. כפתיחה לנושא הזה, מוצע לחזור לסיפור הפתיחה של השער: הדרך שבה הגיעו צמחים שונים לאיי גלפאגוס. במקרה הזה ה"רווח" מקבל משמעות</a:t>
            </a:r>
          </a:p>
          <a:p>
            <a:pPr algn="r"/>
            <a:r>
              <a:rPr lang="he-IL" dirty="0"/>
              <a:t>דרמטית של יצירת סביבת חיים חדשה. אלמלא הציפורים, מינים מסוימים של צמחים לא היו מגיעים אל האי.</a:t>
            </a:r>
          </a:p>
          <a:p>
            <a:pPr algn="r"/>
            <a:r>
              <a:rPr lang="he-IL" dirty="0"/>
              <a:t>קשר בין יצורים חיים, שבו יש תועלת לכל היצורים החיים השותפים בו, נקרא קשר של הֲדָדיוּת. באמצעות קשר מסוג הֲדָדיוּת היצורים החיים יכולים להשיג צרכים שונים: מזון, מים, אור, הגנה ועוד.</a:t>
            </a:r>
          </a:p>
          <a:p>
            <a:pPr algn="r"/>
            <a:endParaRPr lang="he-IL" dirty="0"/>
          </a:p>
        </p:txBody>
      </p:sp>
      <p:sp>
        <p:nvSpPr>
          <p:cNvPr id="4" name="מציין מיקום של מספר שקופית 3">
            <a:extLst>
              <a:ext uri="{FF2B5EF4-FFF2-40B4-BE49-F238E27FC236}">
                <a16:creationId xmlns:a16="http://schemas.microsoft.com/office/drawing/2014/main" id="{B68142FB-23A5-F9BD-575D-9CCDBA814799}"/>
              </a:ext>
            </a:extLst>
          </p:cNvPr>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1314504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5BA1-C4BD-2708-F123-CEEC245DDEF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8C39480-54A5-262B-95FE-934FEF298A6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95AC40F-557F-C918-6E1E-CBD031F743A8}"/>
              </a:ext>
            </a:extLst>
          </p:cNvPr>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עולם היצורים החיים</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חיים בצוותה בשונית האלמוגים. </a:t>
            </a:r>
            <a:r>
              <a:rPr lang="he-IL" b="0" i="0" dirty="0">
                <a:effectLst/>
                <a:latin typeface="Almoni Neue DL 4.0 AAA"/>
              </a:rPr>
              <a:t>המשימה עוסקת בחיים בשונית האלמוגים, התאמות של היצורים החיים לתנאי הסביבה זו וביחסי הגומלין ביניהם. כמו כן, המשימה עוסקת השפעת האדם על שונית האלמוגים בדרכים למניעת פגיעה בה. </a:t>
            </a:r>
            <a:endParaRPr lang="he-IL" dirty="0"/>
          </a:p>
        </p:txBody>
      </p:sp>
      <p:sp>
        <p:nvSpPr>
          <p:cNvPr id="4" name="מציין מיקום של מספר שקופית 3">
            <a:extLst>
              <a:ext uri="{FF2B5EF4-FFF2-40B4-BE49-F238E27FC236}">
                <a16:creationId xmlns:a16="http://schemas.microsoft.com/office/drawing/2014/main" id="{AA0FA207-C2C5-E541-7E59-70FA45F4FC99}"/>
              </a:ext>
            </a:extLst>
          </p:cNvPr>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379522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454FC-7340-6786-FA28-79DBB088A7E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70C5705-B95D-4A5C-3F82-D2E8063B3C5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FF30A89-2B1A-02CC-353D-E3043B622EA9}"/>
              </a:ext>
            </a:extLst>
          </p:cNvPr>
          <p:cNvSpPr>
            <a:spLocks noGrp="1"/>
          </p:cNvSpPr>
          <p:nvPr>
            <p:ph type="body" idx="1"/>
          </p:nvPr>
        </p:nvSpPr>
        <p:spPr/>
        <p:txBody>
          <a:bodyPr/>
          <a:lstStyle/>
          <a:p>
            <a:pPr algn="r"/>
            <a:r>
              <a:rPr lang="he-IL" dirty="0"/>
              <a:t>בקשרי טפילות, הטפיל משיג את צורכי הקיום הנחוצים לו על חשבון יצור חי אחר. אין קיום לטפיל ללא הפונדקאי.</a:t>
            </a:r>
          </a:p>
          <a:p>
            <a:pPr algn="r"/>
            <a:r>
              <a:rPr lang="he-IL" dirty="0"/>
              <a:t>בקשר קיום זה, הטפיל מרוויח ואילו הפונדקאי מפסיד.</a:t>
            </a:r>
          </a:p>
          <a:p>
            <a:pPr algn="r"/>
            <a:r>
              <a:rPr lang="he-IL" dirty="0"/>
              <a:t>דוגמאות לטפילות בעולם בעלי החיים: קרציות, כינים, תולעי מעיים וקוקיות טפילות בקיניי עורבים.</a:t>
            </a:r>
          </a:p>
          <a:p>
            <a:pPr algn="r"/>
            <a:r>
              <a:rPr lang="he-IL" dirty="0"/>
              <a:t>קשר בין יצורים חיים שבהם יצור חי אחד תלוי לקיומו ביצור אחר וגורם לו נזק נקרא קשר של טפילות. באמצעות קשר מסוג זה היצורים החיים הטַפּילים יכולים להשיג צרכים שונים: מזון, מים, אור, הגנה ועוד.</a:t>
            </a:r>
          </a:p>
        </p:txBody>
      </p:sp>
      <p:sp>
        <p:nvSpPr>
          <p:cNvPr id="4" name="מציין מיקום של מספר שקופית 3">
            <a:extLst>
              <a:ext uri="{FF2B5EF4-FFF2-40B4-BE49-F238E27FC236}">
                <a16:creationId xmlns:a16="http://schemas.microsoft.com/office/drawing/2014/main" id="{C7137C72-EE46-9045-5E44-AC4F7F339A92}"/>
              </a:ext>
            </a:extLst>
          </p:cNvPr>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66349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F5D29-8876-4777-F05A-BD8EADCF7DE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CAC74D6-5BFF-A1C9-AD92-3EB7BFA9B9D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D2AA50C-52B9-B715-99C2-8B6817F86246}"/>
              </a:ext>
            </a:extLst>
          </p:cNvPr>
          <p:cNvSpPr>
            <a:spLocks noGrp="1"/>
          </p:cNvSpPr>
          <p:nvPr>
            <p:ph type="body" idx="1"/>
          </p:nvPr>
        </p:nvSpPr>
        <p:spPr/>
        <p:txBody>
          <a:bodyPr/>
          <a:lstStyle/>
          <a:p>
            <a:pPr algn="r"/>
            <a:r>
              <a:rPr lang="he-IL" dirty="0"/>
              <a:t>בקשר קיום מסוג תחרות יצורים חיים מתחרים על משאב קיום מוגבל (מרחב מחיה, מזון, מים ועוד). בקשר זה יש "מרוויחים" ויש "מפסידים".</a:t>
            </a:r>
          </a:p>
          <a:p>
            <a:pPr algn="r"/>
            <a:r>
              <a:rPr lang="he-IL" dirty="0"/>
              <a:t>כאשר מרכיבי סביבה חיוניים (מים, אור, מזון ואפילו שטח מחיה) נמצאים בכמות מוגבלת נוצרת תחרות בין יצורים חיים. במצבי תחרות קיצוניים, כאשר אחד המשאבים נמצא בכמות מוגבלת מאוד, עלול המחסור בו לגרום</a:t>
            </a:r>
          </a:p>
          <a:p>
            <a:pPr algn="r"/>
            <a:r>
              <a:rPr lang="he-IL" dirty="0"/>
              <a:t>להיעלמות של מינים מסוימים או להתמעטותם. מינים אלה הפסידו בתחרות על משאב הקיום המוגבל בסביבת החיים.</a:t>
            </a:r>
          </a:p>
          <a:p>
            <a:pPr algn="r"/>
            <a:endParaRPr lang="he-IL" dirty="0"/>
          </a:p>
        </p:txBody>
      </p:sp>
      <p:sp>
        <p:nvSpPr>
          <p:cNvPr id="4" name="מציין מיקום של מספר שקופית 3">
            <a:extLst>
              <a:ext uri="{FF2B5EF4-FFF2-40B4-BE49-F238E27FC236}">
                <a16:creationId xmlns:a16="http://schemas.microsoft.com/office/drawing/2014/main" id="{AC53D66A-79A6-7F89-EB06-AFC8DCD5F8F7}"/>
              </a:ext>
            </a:extLst>
          </p:cNvPr>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405501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E86A9-CAA7-7D66-853A-DE13AE19D8B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49B0A17-901F-6AEB-A9F6-733BA206F13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50969DE-C2F4-27DD-DB44-39E590F1FAE0}"/>
              </a:ext>
            </a:extLst>
          </p:cNvPr>
          <p:cNvSpPr>
            <a:spLocks noGrp="1"/>
          </p:cNvSpPr>
          <p:nvPr>
            <p:ph type="body" idx="1"/>
          </p:nvPr>
        </p:nvSpPr>
        <p:spPr/>
        <p:txBody>
          <a:bodyPr/>
          <a:lstStyle/>
          <a:p>
            <a:pPr algn="r"/>
            <a:r>
              <a:rPr lang="he-IL" dirty="0"/>
              <a:t>המשימה מאפשרת לתלמידים ליישם את הידע אודות קשרי קיום שבין יצורים חיים בהקשר חדש: זיהוי קשרי הקיום בין יצורים חיים בסביבה שבה הם חיים. חשוב להדגיש שלא תמיד קשרי הקיום גלויים לעין אך אפשר להסיק על קיומם מעדויות (לדוגמה: כרסום עלים).</a:t>
            </a:r>
          </a:p>
        </p:txBody>
      </p:sp>
      <p:sp>
        <p:nvSpPr>
          <p:cNvPr id="4" name="מציין מיקום של מספר שקופית 3">
            <a:extLst>
              <a:ext uri="{FF2B5EF4-FFF2-40B4-BE49-F238E27FC236}">
                <a16:creationId xmlns:a16="http://schemas.microsoft.com/office/drawing/2014/main" id="{5A265358-475B-153A-A239-10AE1BA22C84}"/>
              </a:ext>
            </a:extLst>
          </p:cNvPr>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1732396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52E5-765A-1A9C-99DF-5311699A989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FCA578D-60E1-3CBD-470B-EADCF752F54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B18D5F4-40FC-4618-B4A3-A1786A8EDD06}"/>
              </a:ext>
            </a:extLst>
          </p:cNvPr>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עולם היצורים החיים</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החיים באגם. </a:t>
            </a:r>
            <a:r>
              <a:rPr lang="he-IL" b="0" i="0" dirty="0">
                <a:solidFill>
                  <a:srgbClr val="000000"/>
                </a:solidFill>
                <a:effectLst/>
                <a:latin typeface="Almoni Neue DL 4.0 AAA"/>
              </a:rPr>
              <a:t>המשימה עוסקת בסביבת חיים של אגם. המשימה מכילה מספר משחקי חשיבה המתבססים על מאגר המידע. המשחקים עוסקים בהתאמת יצורים חיים לסביבתם, בשרשרת מזון, במיון למחלקות בעלי חיים, בשיום ועוד.</a:t>
            </a:r>
            <a:endParaRPr lang="he-IL" dirty="0"/>
          </a:p>
        </p:txBody>
      </p:sp>
      <p:sp>
        <p:nvSpPr>
          <p:cNvPr id="4" name="מציין מיקום של מספר שקופית 3">
            <a:extLst>
              <a:ext uri="{FF2B5EF4-FFF2-40B4-BE49-F238E27FC236}">
                <a16:creationId xmlns:a16="http://schemas.microsoft.com/office/drawing/2014/main" id="{7ACDCD8B-8132-D38A-B7A3-5AB7F4F502BC}"/>
              </a:ext>
            </a:extLst>
          </p:cNvPr>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2938747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D25C-0364-D7B7-E112-7E09E12F536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0F50A88-EFC7-6577-0584-C80674B7296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008E9E3-D974-50BC-7FED-D2CCB45BC64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חרקים וצמחים</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263.</a:t>
            </a:r>
          </a:p>
          <a:p>
            <a:pPr algn="r"/>
            <a:endParaRPr lang="he-IL" dirty="0"/>
          </a:p>
        </p:txBody>
      </p:sp>
      <p:sp>
        <p:nvSpPr>
          <p:cNvPr id="4" name="מציין מיקום של מספר שקופית 3">
            <a:extLst>
              <a:ext uri="{FF2B5EF4-FFF2-40B4-BE49-F238E27FC236}">
                <a16:creationId xmlns:a16="http://schemas.microsoft.com/office/drawing/2014/main" id="{28DFCF39-6111-02DB-4873-E5547AD8F3AD}"/>
              </a:ext>
            </a:extLst>
          </p:cNvPr>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370925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47D3-F90C-4887-A218-68A23B3B309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DD4F35B-BB16-6154-154C-D08777D0B23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A7627A2-BC02-643C-BB44-52DE6F616809}"/>
              </a:ext>
            </a:extLst>
          </p:cNvPr>
          <p:cNvSpPr>
            <a:spLocks noGrp="1"/>
          </p:cNvSpPr>
          <p:nvPr>
            <p:ph type="body" idx="1"/>
          </p:nvPr>
        </p:nvSpPr>
        <p:spPr/>
        <p:txBody>
          <a:bodyPr/>
          <a:lstStyle/>
          <a:p>
            <a:pPr algn="r"/>
            <a:r>
              <a:rPr lang="he-IL" dirty="0"/>
              <a:t>תת הפרק עוסק בתועלת שהאדם מפיק מיצורים חיים בטבע. חשוב לקיים דיון ערכי: היכולת התבונית שלנו , בני האדם, להגדיר אותו ולנצל אותו, אסור שתתנגש עם העובדה שאנחנו חלק ממנו ובסופו של דבר תל ו י ים בו. יכולתנו לביית</a:t>
            </a:r>
          </a:p>
          <a:p>
            <a:pPr algn="r"/>
            <a:r>
              <a:rPr lang="he-IL" dirty="0"/>
              <a:t>מספר (מצומצם ביותר) של צמחים ובעלי חיים וליהנות משירותיהם עדיין לא הסירה אותנו מהקשר ומהתלות שלנו בעולם היצורים החיים בסביבה הטבעית.</a:t>
            </a:r>
          </a:p>
        </p:txBody>
      </p:sp>
      <p:sp>
        <p:nvSpPr>
          <p:cNvPr id="4" name="מציין מיקום של מספר שקופית 3">
            <a:extLst>
              <a:ext uri="{FF2B5EF4-FFF2-40B4-BE49-F238E27FC236}">
                <a16:creationId xmlns:a16="http://schemas.microsoft.com/office/drawing/2014/main" id="{889694A1-6B4A-AD72-6323-6BE5A642938E}"/>
              </a:ext>
            </a:extLst>
          </p:cNvPr>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1138317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EA72F-FDE1-C140-E1B8-480919C27DA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36AC03-CDDF-CA47-06CD-FC3ADA1E3D8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73EA6D3-C5D3-692C-7981-A1A5A1D82943}"/>
              </a:ext>
            </a:extLst>
          </p:cNvPr>
          <p:cNvSpPr>
            <a:spLocks noGrp="1"/>
          </p:cNvSpPr>
          <p:nvPr>
            <p:ph type="body" idx="1"/>
          </p:nvPr>
        </p:nvSpPr>
        <p:spPr/>
        <p:txBody>
          <a:bodyPr/>
          <a:lstStyle/>
          <a:p>
            <a:pPr algn="r"/>
            <a:r>
              <a:rPr lang="he-IL" dirty="0"/>
              <a:t>בשל מורכבות המשימה, מומלץ לחלק את הכיתה לשלוש קבוצות. כל קבוצה תלמד על תועלת אחת ותציג את הרעיונות המרכזיים במליאת הכיתה. לסיום כל הקבוצות יבצעו את שאלות הסיכום שבעמוד 272 .</a:t>
            </a:r>
          </a:p>
        </p:txBody>
      </p:sp>
      <p:sp>
        <p:nvSpPr>
          <p:cNvPr id="4" name="מציין מיקום של מספר שקופית 3">
            <a:extLst>
              <a:ext uri="{FF2B5EF4-FFF2-40B4-BE49-F238E27FC236}">
                <a16:creationId xmlns:a16="http://schemas.microsoft.com/office/drawing/2014/main" id="{D30334E6-4E4C-225B-4013-C97CFD8EB3DD}"/>
              </a:ext>
            </a:extLst>
          </p:cNvPr>
          <p:cNvSpPr>
            <a:spLocks noGrp="1"/>
          </p:cNvSpPr>
          <p:nvPr>
            <p:ph type="sldNum" sz="quarter" idx="5"/>
          </p:nvPr>
        </p:nvSpPr>
        <p:spPr/>
        <p:txBody>
          <a:bodyPr/>
          <a:lstStyle/>
          <a:p>
            <a:fld id="{360E47B1-589A-4969-A4DB-1B4F2777F4FC}" type="slidenum">
              <a:rPr lang="he-IL" smtClean="0"/>
              <a:t>18</a:t>
            </a:fld>
            <a:endParaRPr lang="he-IL"/>
          </a:p>
        </p:txBody>
      </p:sp>
    </p:spTree>
    <p:extLst>
      <p:ext uri="{BB962C8B-B14F-4D97-AF65-F5344CB8AC3E}">
        <p14:creationId xmlns:p14="http://schemas.microsoft.com/office/powerpoint/2010/main" val="165423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1BA4F-4B3D-7DB6-A8EF-05171A9D858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5075111-7DA1-F7E7-6E89-5B13B607939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EBA63EC-6DDA-09D3-D09D-AC5EA63D681D}"/>
              </a:ext>
            </a:extLst>
          </p:cNvPr>
          <p:cNvSpPr>
            <a:spLocks noGrp="1"/>
          </p:cNvSpPr>
          <p:nvPr>
            <p:ph type="body" idx="1"/>
          </p:nvPr>
        </p:nvSpPr>
        <p:spPr/>
        <p:txBody>
          <a:bodyPr/>
          <a:lstStyle/>
          <a:p>
            <a:pPr algn="r"/>
            <a:r>
              <a:rPr lang="he-IL" dirty="0"/>
              <a:t>המשימה מזמנת שימוש במיומנויות מידעניות כגון: איסוף מידע, ארגון ועיבוד מידע, הערכת מידע והצדקתו.</a:t>
            </a:r>
          </a:p>
          <a:p>
            <a:pPr algn="r"/>
            <a:endParaRPr lang="he-IL" dirty="0"/>
          </a:p>
          <a:p>
            <a:pPr algn="r"/>
            <a:r>
              <a:rPr lang="he-IL" dirty="0"/>
              <a:t>חשוב לקיים דיון ערכי בביטוי התועלת שמפיק האדם ממגוון המינים שבטבע. היכולת התבונית שלנו, בני האדם, לנצל את היצורים החיים לתועלתנו, אסור שתתנגש עם העובדה שאנחנו חלק ממגוון המינים ובסופו של דבר תלויים בו. יכולתנו לביית מספר (</a:t>
            </a:r>
            <a:r>
              <a:rPr lang="he-IL"/>
              <a:t>מצומצם ביותר) </a:t>
            </a:r>
            <a:r>
              <a:rPr lang="he-IL" dirty="0"/>
              <a:t>של צמחים ובעלי חיים וליהנות משירותיהם עדיין לא פטרה אותנו מהקשר ומהתלות שלנו בעולם היצורים החיים בסביבה הטבעית.</a:t>
            </a:r>
          </a:p>
        </p:txBody>
      </p:sp>
      <p:sp>
        <p:nvSpPr>
          <p:cNvPr id="4" name="מציין מיקום של מספר שקופית 3">
            <a:extLst>
              <a:ext uri="{FF2B5EF4-FFF2-40B4-BE49-F238E27FC236}">
                <a16:creationId xmlns:a16="http://schemas.microsoft.com/office/drawing/2014/main" id="{98DF32E3-7BAE-99A0-4C97-E581C9763AFA}"/>
              </a:ext>
            </a:extLst>
          </p:cNvPr>
          <p:cNvSpPr>
            <a:spLocks noGrp="1"/>
          </p:cNvSpPr>
          <p:nvPr>
            <p:ph type="sldNum" sz="quarter" idx="5"/>
          </p:nvPr>
        </p:nvSpPr>
        <p:spPr/>
        <p:txBody>
          <a:bodyPr/>
          <a:lstStyle/>
          <a:p>
            <a:fld id="{360E47B1-589A-4969-A4DB-1B4F2777F4FC}" type="slidenum">
              <a:rPr lang="he-IL" smtClean="0"/>
              <a:t>19</a:t>
            </a:fld>
            <a:endParaRPr lang="he-IL"/>
          </a:p>
        </p:txBody>
      </p:sp>
    </p:spTree>
    <p:extLst>
      <p:ext uri="{BB962C8B-B14F-4D97-AF65-F5344CB8AC3E}">
        <p14:creationId xmlns:p14="http://schemas.microsoft.com/office/powerpoint/2010/main" val="328063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9DB7-CDC9-2ABE-B5F6-7F98A16141E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21B988E-76D7-0B63-1CB5-05DAB499A43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9B7DC96-0FFD-6581-73FE-ADD9ED661351}"/>
              </a:ext>
            </a:extLst>
          </p:cNvPr>
          <p:cNvSpPr>
            <a:spLocks noGrp="1"/>
          </p:cNvSpPr>
          <p:nvPr>
            <p:ph type="body" idx="1"/>
          </p:nvPr>
        </p:nvSpPr>
        <p:spPr/>
        <p:txBody>
          <a:bodyPr/>
          <a:lstStyle/>
          <a:p>
            <a:pPr algn="r"/>
            <a:r>
              <a:rPr lang="he-IL" dirty="0"/>
              <a:t>הצגת תתי הנושאים נועדה ליצור מארגן למידה מוקדם.</a:t>
            </a:r>
          </a:p>
          <a:p>
            <a:pPr algn="r"/>
            <a:endParaRPr lang="he-IL" dirty="0"/>
          </a:p>
        </p:txBody>
      </p:sp>
      <p:sp>
        <p:nvSpPr>
          <p:cNvPr id="4" name="מציין מיקום של מספר שקופית 3">
            <a:extLst>
              <a:ext uri="{FF2B5EF4-FFF2-40B4-BE49-F238E27FC236}">
                <a16:creationId xmlns:a16="http://schemas.microsoft.com/office/drawing/2014/main" id="{9097F367-4D33-BA5E-7729-7F7FB9009032}"/>
              </a:ext>
            </a:extLst>
          </p:cNvPr>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416008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3767-5496-62EF-DFF7-9D737BCC6B9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E999B1-988A-5492-E8D0-BE61E07CEF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534342B-C416-2235-C225-1249A0C0271F}"/>
              </a:ext>
            </a:extLst>
          </p:cNvPr>
          <p:cNvSpPr>
            <a:spLocks noGrp="1"/>
          </p:cNvSpPr>
          <p:nvPr>
            <p:ph type="body" idx="1"/>
          </p:nvPr>
        </p:nvSpPr>
        <p:spPr/>
        <p:txBody>
          <a:bodyPr/>
          <a:lstStyle/>
          <a:p>
            <a:r>
              <a:rPr lang="he-IL" dirty="0"/>
              <a:t>משלימים את המושגים החסרים במשפטים.</a:t>
            </a:r>
          </a:p>
          <a:p>
            <a:endParaRPr lang="he-IL" dirty="0"/>
          </a:p>
          <a:p>
            <a:r>
              <a:rPr lang="he-IL" dirty="0"/>
              <a:t>שואלים שאלה ועונים באמצעות היגד הסיכום המתאים.</a:t>
            </a:r>
          </a:p>
          <a:p>
            <a:r>
              <a:rPr lang="he-IL" dirty="0"/>
              <a:t>לדוגמה</a:t>
            </a:r>
          </a:p>
          <a:p>
            <a:r>
              <a:rPr lang="he-IL" dirty="0"/>
              <a:t>שאלה: במה תלוי קיומם של יצורים חיים?</a:t>
            </a:r>
          </a:p>
          <a:p>
            <a:r>
              <a:rPr lang="he-IL" dirty="0"/>
              <a:t>תשובה: אור השמש, מים, אוויר וטמפרטורה הם מרכיבים החיוניים לקיום החיים על פני כדור הארץ.</a:t>
            </a:r>
          </a:p>
          <a:p>
            <a:endParaRPr lang="he-IL" dirty="0"/>
          </a:p>
          <a:p>
            <a:r>
              <a:rPr lang="he-IL" dirty="0"/>
              <a:t>מחברים שאלות עם היגדי הסיכום.</a:t>
            </a:r>
          </a:p>
          <a:p>
            <a:r>
              <a:rPr lang="he-IL" dirty="0"/>
              <a:t>לדוגמה</a:t>
            </a:r>
          </a:p>
          <a:p>
            <a:r>
              <a:rPr lang="he-IL" dirty="0"/>
              <a:t>מהם המרכיבים המשפיעים על מגוון המינים?</a:t>
            </a:r>
          </a:p>
          <a:p>
            <a:endParaRPr lang="he-IL" dirty="0"/>
          </a:p>
        </p:txBody>
      </p:sp>
      <p:sp>
        <p:nvSpPr>
          <p:cNvPr id="4" name="מציין מיקום של מספר שקופית 3">
            <a:extLst>
              <a:ext uri="{FF2B5EF4-FFF2-40B4-BE49-F238E27FC236}">
                <a16:creationId xmlns:a16="http://schemas.microsoft.com/office/drawing/2014/main" id="{499B7B4F-A750-A191-C823-E840D1128C03}"/>
              </a:ext>
            </a:extLst>
          </p:cNvPr>
          <p:cNvSpPr>
            <a:spLocks noGrp="1"/>
          </p:cNvSpPr>
          <p:nvPr>
            <p:ph type="sldNum" sz="quarter" idx="5"/>
          </p:nvPr>
        </p:nvSpPr>
        <p:spPr/>
        <p:txBody>
          <a:bodyPr/>
          <a:lstStyle/>
          <a:p>
            <a:fld id="{360E47B1-589A-4969-A4DB-1B4F2777F4FC}" type="slidenum">
              <a:rPr lang="he-IL" smtClean="0"/>
              <a:t>20</a:t>
            </a:fld>
            <a:endParaRPr lang="he-IL"/>
          </a:p>
        </p:txBody>
      </p:sp>
    </p:spTree>
    <p:extLst>
      <p:ext uri="{BB962C8B-B14F-4D97-AF65-F5344CB8AC3E}">
        <p14:creationId xmlns:p14="http://schemas.microsoft.com/office/powerpoint/2010/main" val="1001394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CFEA-6B18-0F89-2A57-93FBF3FB89D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00DC519-EB00-C8F6-19B0-9B8DBD488E7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71F2387-E952-7A08-1B1B-E48C1291020D}"/>
              </a:ext>
            </a:extLst>
          </p:cNvPr>
          <p:cNvSpPr>
            <a:spLocks noGrp="1"/>
          </p:cNvSpPr>
          <p:nvPr>
            <p:ph type="body" idx="1"/>
          </p:nvPr>
        </p:nvSpPr>
        <p:spPr/>
        <p:txBody>
          <a:bodyPr/>
          <a:lstStyle/>
          <a:p>
            <a:pPr algn="r"/>
            <a:r>
              <a:rPr lang="he-IL" dirty="0"/>
              <a:t>מזהים את המיומנות במשפט ונותנים דוגמה לביטוי במשימה.</a:t>
            </a:r>
          </a:p>
          <a:p>
            <a:pPr algn="r"/>
            <a:r>
              <a:rPr lang="he-IL" dirty="0"/>
              <a:t>לדוגמה:</a:t>
            </a:r>
          </a:p>
          <a:p>
            <a:pPr algn="r"/>
            <a:r>
              <a:rPr lang="he-IL" dirty="0"/>
              <a:t>אספנו נתונים בעזרת כלי מדידה.</a:t>
            </a:r>
          </a:p>
          <a:p>
            <a:pPr algn="r"/>
            <a:r>
              <a:rPr lang="he-IL" dirty="0"/>
              <a:t>המשימה: טמפרטורה וסביבות חיים, עמוד 251.</a:t>
            </a:r>
          </a:p>
          <a:p>
            <a:pPr algn="r"/>
            <a:endParaRPr lang="he-IL" dirty="0"/>
          </a:p>
        </p:txBody>
      </p:sp>
      <p:sp>
        <p:nvSpPr>
          <p:cNvPr id="4" name="מציין מיקום של מספר שקופית 3">
            <a:extLst>
              <a:ext uri="{FF2B5EF4-FFF2-40B4-BE49-F238E27FC236}">
                <a16:creationId xmlns:a16="http://schemas.microsoft.com/office/drawing/2014/main" id="{B209CF83-E050-19BC-2E3F-36A8DAD66A21}"/>
              </a:ext>
            </a:extLst>
          </p:cNvPr>
          <p:cNvSpPr>
            <a:spLocks noGrp="1"/>
          </p:cNvSpPr>
          <p:nvPr>
            <p:ph type="sldNum" sz="quarter" idx="5"/>
          </p:nvPr>
        </p:nvSpPr>
        <p:spPr/>
        <p:txBody>
          <a:bodyPr/>
          <a:lstStyle/>
          <a:p>
            <a:fld id="{360E47B1-589A-4969-A4DB-1B4F2777F4FC}" type="slidenum">
              <a:rPr lang="he-IL" smtClean="0"/>
              <a:t>21</a:t>
            </a:fld>
            <a:endParaRPr lang="he-IL"/>
          </a:p>
        </p:txBody>
      </p:sp>
    </p:spTree>
    <p:extLst>
      <p:ext uri="{BB962C8B-B14F-4D97-AF65-F5344CB8AC3E}">
        <p14:creationId xmlns:p14="http://schemas.microsoft.com/office/powerpoint/2010/main" val="207474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43BB-F1D4-0557-F1FB-A4B32201C9C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9173639-A023-988B-667F-CB25F405B6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6049865-CF03-4307-5EA6-2701882EFAAD}"/>
              </a:ext>
            </a:extLst>
          </p:cNvPr>
          <p:cNvSpPr>
            <a:spLocks noGrp="1"/>
          </p:cNvSpPr>
          <p:nvPr>
            <p:ph type="body" idx="1"/>
          </p:nvPr>
        </p:nvSpPr>
        <p:spPr/>
        <p:txBody>
          <a:bodyPr/>
          <a:lstStyle/>
          <a:p>
            <a:pPr algn="r"/>
            <a:r>
              <a:rPr lang="he-IL" dirty="0"/>
              <a:t>השאלות המופיעות בתבנית זו מתאימות לתהליכי הערכה מעצבת - ביצועי הבנה של לומדים.</a:t>
            </a:r>
          </a:p>
          <a:p>
            <a:pPr algn="r"/>
            <a:endParaRPr lang="he-IL" dirty="0"/>
          </a:p>
        </p:txBody>
      </p:sp>
      <p:sp>
        <p:nvSpPr>
          <p:cNvPr id="4" name="מציין מיקום של מספר שקופית 3">
            <a:extLst>
              <a:ext uri="{FF2B5EF4-FFF2-40B4-BE49-F238E27FC236}">
                <a16:creationId xmlns:a16="http://schemas.microsoft.com/office/drawing/2014/main" id="{B18A88FD-93E5-8433-5207-831E501D0E1A}"/>
              </a:ext>
            </a:extLst>
          </p:cNvPr>
          <p:cNvSpPr>
            <a:spLocks noGrp="1"/>
          </p:cNvSpPr>
          <p:nvPr>
            <p:ph type="sldNum" sz="quarter" idx="5"/>
          </p:nvPr>
        </p:nvSpPr>
        <p:spPr/>
        <p:txBody>
          <a:bodyPr/>
          <a:lstStyle/>
          <a:p>
            <a:fld id="{360E47B1-589A-4969-A4DB-1B4F2777F4FC}" type="slidenum">
              <a:rPr lang="he-IL" smtClean="0"/>
              <a:t>22</a:t>
            </a:fld>
            <a:endParaRPr lang="he-IL"/>
          </a:p>
        </p:txBody>
      </p:sp>
    </p:spTree>
    <p:extLst>
      <p:ext uri="{BB962C8B-B14F-4D97-AF65-F5344CB8AC3E}">
        <p14:creationId xmlns:p14="http://schemas.microsoft.com/office/powerpoint/2010/main" val="4185116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B17EB-E68E-C3A3-1279-896B307DB59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8BE6836-D722-C97B-6FAD-B94DF94422D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B441D56-94F8-947B-8BC7-E9F2D08A41D1}"/>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a:t>קשר קיום מסוג הדדיות</a:t>
            </a:r>
            <a:r>
              <a:rPr lang="he-IL" dirty="0"/>
              <a:t>, עמוד 262.</a:t>
            </a:r>
          </a:p>
        </p:txBody>
      </p:sp>
      <p:sp>
        <p:nvSpPr>
          <p:cNvPr id="4" name="מציין מיקום של מספר שקופית 3">
            <a:extLst>
              <a:ext uri="{FF2B5EF4-FFF2-40B4-BE49-F238E27FC236}">
                <a16:creationId xmlns:a16="http://schemas.microsoft.com/office/drawing/2014/main" id="{2C3B507C-FD8C-2322-08C1-5A73ED4C389F}"/>
              </a:ext>
            </a:extLst>
          </p:cNvPr>
          <p:cNvSpPr>
            <a:spLocks noGrp="1"/>
          </p:cNvSpPr>
          <p:nvPr>
            <p:ph type="sldNum" sz="quarter" idx="5"/>
          </p:nvPr>
        </p:nvSpPr>
        <p:spPr/>
        <p:txBody>
          <a:bodyPr/>
          <a:lstStyle/>
          <a:p>
            <a:fld id="{360E47B1-589A-4969-A4DB-1B4F2777F4FC}" type="slidenum">
              <a:rPr lang="he-IL" smtClean="0"/>
              <a:t>23</a:t>
            </a:fld>
            <a:endParaRPr lang="he-IL"/>
          </a:p>
        </p:txBody>
      </p:sp>
    </p:spTree>
    <p:extLst>
      <p:ext uri="{BB962C8B-B14F-4D97-AF65-F5344CB8AC3E}">
        <p14:creationId xmlns:p14="http://schemas.microsoft.com/office/powerpoint/2010/main" val="155297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6B9A3-FE2C-0B0A-FEE1-A9D631D6BF1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6A22405-229A-4F99-DEC6-4B577EFA860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A838CDA-82D1-40FA-139F-1F952F9CA416}"/>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err="1"/>
              <a:t>הדבקון</a:t>
            </a:r>
            <a:r>
              <a:rPr lang="he-IL" b="1" dirty="0"/>
              <a:t> עץ הזית והציפורים</a:t>
            </a:r>
            <a:r>
              <a:rPr lang="he-IL" dirty="0"/>
              <a:t>, עמוד 265.</a:t>
            </a:r>
          </a:p>
          <a:p>
            <a:pPr algn="r"/>
            <a:endParaRPr lang="he-IL" dirty="0"/>
          </a:p>
        </p:txBody>
      </p:sp>
      <p:sp>
        <p:nvSpPr>
          <p:cNvPr id="4" name="מציין מיקום של מספר שקופית 3">
            <a:extLst>
              <a:ext uri="{FF2B5EF4-FFF2-40B4-BE49-F238E27FC236}">
                <a16:creationId xmlns:a16="http://schemas.microsoft.com/office/drawing/2014/main" id="{3D8249FD-7703-594D-268A-B63CFBE998AB}"/>
              </a:ext>
            </a:extLst>
          </p:cNvPr>
          <p:cNvSpPr>
            <a:spLocks noGrp="1"/>
          </p:cNvSpPr>
          <p:nvPr>
            <p:ph type="sldNum" sz="quarter" idx="5"/>
          </p:nvPr>
        </p:nvSpPr>
        <p:spPr/>
        <p:txBody>
          <a:bodyPr/>
          <a:lstStyle/>
          <a:p>
            <a:fld id="{360E47B1-589A-4969-A4DB-1B4F2777F4FC}" type="slidenum">
              <a:rPr lang="he-IL" smtClean="0"/>
              <a:t>24</a:t>
            </a:fld>
            <a:endParaRPr lang="he-IL"/>
          </a:p>
        </p:txBody>
      </p:sp>
    </p:spTree>
    <p:extLst>
      <p:ext uri="{BB962C8B-B14F-4D97-AF65-F5344CB8AC3E}">
        <p14:creationId xmlns:p14="http://schemas.microsoft.com/office/powerpoint/2010/main" val="3185787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5356-917C-ED4D-A252-92DF9B777D9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9CA081C-EC8D-BA04-CCDF-1154EA6724B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E61121E-E502-1494-674E-45AB8026469E}"/>
              </a:ext>
            </a:extLst>
          </p:cNvPr>
          <p:cNvSpPr>
            <a:spLocks noGrp="1"/>
          </p:cNvSpPr>
          <p:nvPr>
            <p:ph type="body" idx="1"/>
          </p:nvPr>
        </p:nvSpPr>
        <p:spPr/>
        <p:txBody>
          <a:bodyPr/>
          <a:lstStyle/>
          <a:p>
            <a:pPr algn="r"/>
            <a:endParaRPr lang="he-IL" dirty="0"/>
          </a:p>
        </p:txBody>
      </p:sp>
      <p:sp>
        <p:nvSpPr>
          <p:cNvPr id="4" name="מציין מיקום של מספר שקופית 3">
            <a:extLst>
              <a:ext uri="{FF2B5EF4-FFF2-40B4-BE49-F238E27FC236}">
                <a16:creationId xmlns:a16="http://schemas.microsoft.com/office/drawing/2014/main" id="{52B39190-F2D4-7D48-0135-0011D0CA02CE}"/>
              </a:ext>
            </a:extLst>
          </p:cNvPr>
          <p:cNvSpPr>
            <a:spLocks noGrp="1"/>
          </p:cNvSpPr>
          <p:nvPr>
            <p:ph type="sldNum" sz="quarter" idx="5"/>
          </p:nvPr>
        </p:nvSpPr>
        <p:spPr/>
        <p:txBody>
          <a:bodyPr/>
          <a:lstStyle/>
          <a:p>
            <a:fld id="{360E47B1-589A-4969-A4DB-1B4F2777F4FC}" type="slidenum">
              <a:rPr lang="he-IL" smtClean="0"/>
              <a:t>25</a:t>
            </a:fld>
            <a:endParaRPr lang="he-IL"/>
          </a:p>
        </p:txBody>
      </p:sp>
    </p:spTree>
    <p:extLst>
      <p:ext uri="{BB962C8B-B14F-4D97-AF65-F5344CB8AC3E}">
        <p14:creationId xmlns:p14="http://schemas.microsoft.com/office/powerpoint/2010/main" val="151504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C4D9-B5C8-ED0B-24C4-4CEAC0EC300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C8299C0-08AB-234B-DB61-55A52DC710E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F72F24B-CC5F-8A26-BD4D-72632D133D2D}"/>
              </a:ext>
            </a:extLst>
          </p:cNvPr>
          <p:cNvSpPr>
            <a:spLocks noGrp="1"/>
          </p:cNvSpPr>
          <p:nvPr>
            <p:ph type="body" idx="1"/>
          </p:nvPr>
        </p:nvSpPr>
        <p:spPr/>
        <p:txBody>
          <a:bodyPr/>
          <a:lstStyle/>
          <a:p>
            <a:pPr algn="r"/>
            <a:r>
              <a:rPr lang="he-IL" dirty="0"/>
              <a:t>לפני ביצוע המשימה חשוב לבקש מהתלמידים להביא דוגמאות לקשרי הזנה בין יצורים חיים. את ה"סיפורים" חשוב להציג בתרשים של שרשרת מזון ולציין בו את ה"אוכלים" ואת ה"נאכלים". לאחר ביצוע המשימה מוצע לחזור</a:t>
            </a:r>
          </a:p>
          <a:p>
            <a:pPr algn="r"/>
            <a:r>
              <a:rPr lang="he-IL" dirty="0"/>
              <a:t>אל התרשימים ולבחון אותם.</a:t>
            </a:r>
          </a:p>
        </p:txBody>
      </p:sp>
      <p:sp>
        <p:nvSpPr>
          <p:cNvPr id="4" name="מציין מיקום של מספר שקופית 3">
            <a:extLst>
              <a:ext uri="{FF2B5EF4-FFF2-40B4-BE49-F238E27FC236}">
                <a16:creationId xmlns:a16="http://schemas.microsoft.com/office/drawing/2014/main" id="{3BDCAEFA-C72A-F23C-2D9E-0BA6C4F0EC63}"/>
              </a:ext>
            </a:extLst>
          </p:cNvPr>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31766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B0D4-91A9-ACB1-5D2B-6C64D073E47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4229A1D-99FE-5CBB-BE12-02B0A776401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2AEE3B6-B033-23FD-7F00-8BE0D7494F39}"/>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a:t>החיים באגם</a:t>
            </a:r>
            <a:r>
              <a:rPr lang="he-IL" dirty="0"/>
              <a:t>, עמוד 255.</a:t>
            </a:r>
          </a:p>
        </p:txBody>
      </p:sp>
      <p:sp>
        <p:nvSpPr>
          <p:cNvPr id="4" name="מציין מיקום של מספר שקופית 3">
            <a:extLst>
              <a:ext uri="{FF2B5EF4-FFF2-40B4-BE49-F238E27FC236}">
                <a16:creationId xmlns:a16="http://schemas.microsoft.com/office/drawing/2014/main" id="{C33EE0A1-D989-5682-0613-FBF6D254B45B}"/>
              </a:ext>
            </a:extLst>
          </p:cNvPr>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124926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2097E-F523-5EC5-0D7C-38BD7939ED6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0BEE458-3BF7-6E8E-41EE-F91F8762B9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7407518-8D2C-77E0-B5E9-C3EA8B333BF8}"/>
              </a:ext>
            </a:extLst>
          </p:cNvPr>
          <p:cNvSpPr>
            <a:spLocks noGrp="1"/>
          </p:cNvSpPr>
          <p:nvPr>
            <p:ph type="body" idx="1"/>
          </p:nvPr>
        </p:nvSpPr>
        <p:spPr/>
        <p:txBody>
          <a:bodyPr/>
          <a:lstStyle/>
          <a:p>
            <a:pPr algn="r"/>
            <a:r>
              <a:rPr lang="he-IL" dirty="0"/>
              <a:t>בשרשרת המזון - חומרים עוברים מהנאכל אל מי שניזון ממנו. מן הצמחים אל בעלי החיים הצמחוניים ומהם אל בעלי החיים הטורפים.</a:t>
            </a:r>
          </a:p>
          <a:p>
            <a:pPr algn="r"/>
            <a:r>
              <a:rPr lang="he-IL" dirty="0"/>
              <a:t>במשימה זו מתרגלים התלמידים לבטא את קשרי התזונה בין יצורים באמצעות תרשימים</a:t>
            </a:r>
          </a:p>
          <a:p>
            <a:pPr algn="r"/>
            <a:r>
              <a:rPr lang="he-IL" dirty="0"/>
              <a:t>באמצעות תרשים שרשרת מזון.</a:t>
            </a:r>
          </a:p>
        </p:txBody>
      </p:sp>
      <p:sp>
        <p:nvSpPr>
          <p:cNvPr id="4" name="מציין מיקום של מספר שקופית 3">
            <a:extLst>
              <a:ext uri="{FF2B5EF4-FFF2-40B4-BE49-F238E27FC236}">
                <a16:creationId xmlns:a16="http://schemas.microsoft.com/office/drawing/2014/main" id="{F732D9CA-263F-4647-0CDF-4C0D3BAA121D}"/>
              </a:ext>
            </a:extLst>
          </p:cNvPr>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10110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479B-FEBA-1B7E-0360-CF452466940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6E6BCC3-FC97-904D-E09F-D4C215A39C2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DA40103-58F9-29B1-726F-75C2BA44A2ED}"/>
              </a:ext>
            </a:extLst>
          </p:cNvPr>
          <p:cNvSpPr>
            <a:spLocks noGrp="1"/>
          </p:cNvSpPr>
          <p:nvPr>
            <p:ph type="body" idx="1"/>
          </p:nvPr>
        </p:nvSpPr>
        <p:spPr/>
        <p:txBody>
          <a:bodyPr/>
          <a:lstStyle/>
          <a:p>
            <a:pPr algn="r"/>
            <a:r>
              <a:rPr lang="he-IL" dirty="0"/>
              <a:t>קשר טריפה המתקיים בין יצורים חיים הוא קשר של הזנה והודות לו יצורים חיים יכולים לקלוט את מזונם.</a:t>
            </a:r>
          </a:p>
          <a:p>
            <a:pPr algn="r"/>
            <a:r>
              <a:rPr lang="he-IL" dirty="0"/>
              <a:t>יתרון נוסף לקיומו של קשר זה הוא ויסות גודלן של אוכלוסיות יצורים חיים.</a:t>
            </a:r>
          </a:p>
          <a:p>
            <a:pPr algn="r"/>
            <a:r>
              <a:rPr lang="he-IL" dirty="0"/>
              <a:t>בשרשרת מזון הצמחים מופיעים בחוליה הראשונה. הם יצרני המזון.</a:t>
            </a:r>
          </a:p>
          <a:p>
            <a:pPr algn="r"/>
            <a:r>
              <a:rPr lang="he-IL" dirty="0"/>
              <a:t>הודות לצמחים יש מזון לבעלי חיים צמחוניים.</a:t>
            </a:r>
          </a:p>
          <a:p>
            <a:pPr algn="r"/>
            <a:r>
              <a:rPr lang="he-IL" dirty="0"/>
              <a:t>בעלי החיים הצמחוניים מופיעים בחוליה השנייה. הם צרכני המזון.</a:t>
            </a:r>
          </a:p>
          <a:p>
            <a:pPr algn="r"/>
            <a:endParaRPr lang="he-IL" dirty="0"/>
          </a:p>
          <a:p>
            <a:pPr algn="r"/>
            <a:r>
              <a:rPr lang="he-IL" dirty="0"/>
              <a:t>ללא צמחים לא היו לבעלי החיים חומרי הזנה.</a:t>
            </a:r>
          </a:p>
          <a:p>
            <a:pPr algn="r"/>
            <a:r>
              <a:rPr lang="he-IL" dirty="0"/>
              <a:t>קיומם של בעלי חיים בחוליה השלישית של שרשרת המזון תלוי בקיומם של צמחים. נימוק: קיומם תלוי בבעלי החיים הצמחוניים ואלה לא יתקיימו ללא צמחים.</a:t>
            </a:r>
          </a:p>
        </p:txBody>
      </p:sp>
      <p:sp>
        <p:nvSpPr>
          <p:cNvPr id="4" name="מציין מיקום של מספר שקופית 3">
            <a:extLst>
              <a:ext uri="{FF2B5EF4-FFF2-40B4-BE49-F238E27FC236}">
                <a16:creationId xmlns:a16="http://schemas.microsoft.com/office/drawing/2014/main" id="{7D9C034C-1AC9-0F03-00F6-0FB40F3A1B6B}"/>
              </a:ext>
            </a:extLst>
          </p:cNvPr>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191287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4D6F-C34F-4E6B-FC64-48FFAA946FD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B230A29-B53D-BC2B-3DB8-884D800FD2E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43A6F02-8598-7EE8-2BB8-41AC3F8DAB47}"/>
              </a:ext>
            </a:extLst>
          </p:cNvPr>
          <p:cNvSpPr>
            <a:spLocks noGrp="1"/>
          </p:cNvSpPr>
          <p:nvPr>
            <p:ph type="body" idx="1"/>
          </p:nvPr>
        </p:nvSpPr>
        <p:spPr/>
        <p:txBody>
          <a:bodyPr/>
          <a:lstStyle/>
          <a:p>
            <a:pPr algn="r"/>
            <a:r>
              <a:rPr lang="he-IL" dirty="0"/>
              <a:t>לרוב בעלי חיים ניזונים ממגוון של יצורים חיים, לכן נהוג לתאר את קשר הקיום מסוג טריפה באמצעות מארג של קשרי תזונה. </a:t>
            </a:r>
          </a:p>
          <a:p>
            <a:pPr algn="r"/>
            <a:r>
              <a:rPr lang="he-IL" dirty="0"/>
              <a:t>הישענות על סוג אחד של מזון יכולה להיות בעייתית אם הוא אינו זמין לבעל החיים. </a:t>
            </a:r>
          </a:p>
          <a:p>
            <a:pPr algn="r"/>
            <a:r>
              <a:rPr lang="he-IL" dirty="0"/>
              <a:t>חשוב להדגיש שבטבע אין שרשרות מזון אלא מארגי מזון.</a:t>
            </a:r>
          </a:p>
          <a:p>
            <a:pPr algn="r"/>
            <a:endParaRPr lang="he-IL" dirty="0"/>
          </a:p>
          <a:p>
            <a:pPr algn="r"/>
            <a:r>
              <a:rPr lang="he-IL" dirty="0"/>
              <a:t>במארג המזון ובשרשרת המזון הצמחים הם בסיס המזון ובעלי החיים הם צרכני מזון. </a:t>
            </a:r>
          </a:p>
          <a:p>
            <a:pPr algn="r"/>
            <a:r>
              <a:rPr lang="he-IL" dirty="0"/>
              <a:t>מארג מזון מתאר רשת מסועפת של קשרי טריפה, בעוד ששרשרת מזון מתארת באופן קווי "סעיף" אחד במארג.</a:t>
            </a:r>
          </a:p>
        </p:txBody>
      </p:sp>
      <p:sp>
        <p:nvSpPr>
          <p:cNvPr id="4" name="מציין מיקום של מספר שקופית 3">
            <a:extLst>
              <a:ext uri="{FF2B5EF4-FFF2-40B4-BE49-F238E27FC236}">
                <a16:creationId xmlns:a16="http://schemas.microsoft.com/office/drawing/2014/main" id="{B07250C4-E128-B02C-B6C2-7E9CF609BC16}"/>
              </a:ext>
            </a:extLst>
          </p:cNvPr>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298705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927C2-B8B9-14F7-9989-5B09EC2550B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D7088EF-B76E-2C27-C858-31168390C19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CF61868-C4E9-40A2-02B4-850D779E3952}"/>
              </a:ext>
            </a:extLst>
          </p:cNvPr>
          <p:cNvSpPr>
            <a:spLocks noGrp="1"/>
          </p:cNvSpPr>
          <p:nvPr>
            <p:ph type="body" idx="1"/>
          </p:nvPr>
        </p:nvSpPr>
        <p:spPr/>
        <p:txBody>
          <a:bodyPr/>
          <a:lstStyle/>
          <a:p>
            <a:pPr algn="r"/>
            <a:r>
              <a:rPr lang="he-IL" dirty="0"/>
              <a:t>תרגול מיומנויות מידעניות ומיומנויות דיגיטליות</a:t>
            </a:r>
          </a:p>
          <a:p>
            <a:pPr algn="r"/>
            <a:r>
              <a:rPr lang="he-IL" dirty="0"/>
              <a:t>חיפוש מידע ברשת, עיבוד וייצוג.</a:t>
            </a:r>
          </a:p>
        </p:txBody>
      </p:sp>
      <p:sp>
        <p:nvSpPr>
          <p:cNvPr id="4" name="מציין מיקום של מספר שקופית 3">
            <a:extLst>
              <a:ext uri="{FF2B5EF4-FFF2-40B4-BE49-F238E27FC236}">
                <a16:creationId xmlns:a16="http://schemas.microsoft.com/office/drawing/2014/main" id="{A447431F-B9B6-F24B-14A9-52F7B32E2382}"/>
              </a:ext>
            </a:extLst>
          </p:cNvPr>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371129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38D8-3E24-67C5-2749-73949A92228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1361DE3-7D70-12EB-B15B-1B134A5ABEE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2E655F2-0581-D4D8-B80D-4FCE71955B6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שרשרת ומארג מזון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261.</a:t>
            </a:r>
          </a:p>
          <a:p>
            <a:pPr algn="r"/>
            <a:endParaRPr lang="he-IL" dirty="0"/>
          </a:p>
        </p:txBody>
      </p:sp>
      <p:sp>
        <p:nvSpPr>
          <p:cNvPr id="4" name="מציין מיקום של מספר שקופית 3">
            <a:extLst>
              <a:ext uri="{FF2B5EF4-FFF2-40B4-BE49-F238E27FC236}">
                <a16:creationId xmlns:a16="http://schemas.microsoft.com/office/drawing/2014/main" id="{5B636563-573C-5A52-3733-F1D74B1602F6}"/>
              </a:ext>
            </a:extLst>
          </p:cNvPr>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2766396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י"ט/חשון/תשפ"ה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png"/><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1991-D316-4F9A-A097-304D1E72962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ED7C07FD-AE65-3EBD-04C2-ED24F1A7B958}"/>
              </a:ext>
            </a:extLst>
          </p:cNvPr>
          <p:cNvSpPr>
            <a:spLocks noGrp="1"/>
          </p:cNvSpPr>
          <p:nvPr>
            <p:ph type="ctrTitle"/>
          </p:nvPr>
        </p:nvSpPr>
        <p:spPr>
          <a:xfrm>
            <a:off x="1299583" y="615552"/>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קשרי קיום</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45AEEB31-702E-AA40-DA37-E6E1ABEDE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A003B7F-1C89-2A29-569A-EA5BA5D72ADA}"/>
              </a:ext>
            </a:extLst>
          </p:cNvPr>
          <p:cNvPicPr>
            <a:picLocks noChangeAspect="1"/>
          </p:cNvPicPr>
          <p:nvPr/>
        </p:nvPicPr>
        <p:blipFill>
          <a:blip r:embed="rId4"/>
          <a:stretch>
            <a:fillRect/>
          </a:stretch>
        </p:blipFill>
        <p:spPr>
          <a:xfrm>
            <a:off x="0" y="3144910"/>
            <a:ext cx="12192000" cy="4978522"/>
          </a:xfrm>
          <a:prstGeom prst="rect">
            <a:avLst/>
          </a:prstGeom>
        </p:spPr>
      </p:pic>
      <p:sp>
        <p:nvSpPr>
          <p:cNvPr id="7" name="תיבת טקסט 6">
            <a:extLst>
              <a:ext uri="{FF2B5EF4-FFF2-40B4-BE49-F238E27FC236}">
                <a16:creationId xmlns:a16="http://schemas.microsoft.com/office/drawing/2014/main" id="{205D7F9B-C91D-3BC1-E493-EA1B582DC298}"/>
              </a:ext>
            </a:extLst>
          </p:cNvPr>
          <p:cNvSpPr txBox="1"/>
          <p:nvPr/>
        </p:nvSpPr>
        <p:spPr>
          <a:xfrm>
            <a:off x="138162" y="6508414"/>
            <a:ext cx="3689968" cy="369332"/>
          </a:xfrm>
          <a:prstGeom prst="rect">
            <a:avLst/>
          </a:prstGeom>
          <a:solidFill>
            <a:schemeClr val="bg1"/>
          </a:solidFill>
        </p:spPr>
        <p:txBody>
          <a:bodyPr wrap="square" rtlCol="1">
            <a:spAutoFit/>
          </a:bodyPr>
          <a:lstStyle/>
          <a:p>
            <a:r>
              <a:rPr lang="he-IL" dirty="0"/>
              <a:t>התמונות והסרטונים מתוך </a:t>
            </a:r>
            <a:r>
              <a:rPr lang="en-US" dirty="0" err="1"/>
              <a:t>pixabay</a:t>
            </a:r>
            <a:endParaRPr lang="he-IL" dirty="0"/>
          </a:p>
        </p:txBody>
      </p:sp>
      <p:sp>
        <p:nvSpPr>
          <p:cNvPr id="8" name="תיבת טקסט 7">
            <a:extLst>
              <a:ext uri="{FF2B5EF4-FFF2-40B4-BE49-F238E27FC236}">
                <a16:creationId xmlns:a16="http://schemas.microsoft.com/office/drawing/2014/main" id="{886E2FC5-EE41-7117-041A-957569F8802A}"/>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1AD4DB04-150D-A8E9-8808-9D0B2DBDD5D9}"/>
              </a:ext>
            </a:extLst>
          </p:cNvPr>
          <p:cNvSpPr txBox="1"/>
          <p:nvPr/>
        </p:nvSpPr>
        <p:spPr>
          <a:xfrm>
            <a:off x="5445940" y="4717657"/>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B79962BA-D71D-A769-4E33-B21B92293D69}"/>
              </a:ext>
            </a:extLst>
          </p:cNvPr>
          <p:cNvSpPr txBox="1"/>
          <p:nvPr/>
        </p:nvSpPr>
        <p:spPr>
          <a:xfrm>
            <a:off x="2481943" y="3217266"/>
            <a:ext cx="7928048" cy="1015663"/>
          </a:xfrm>
          <a:prstGeom prst="rect">
            <a:avLst/>
          </a:prstGeom>
          <a:noFill/>
        </p:spPr>
        <p:txBody>
          <a:bodyPr wrap="square" rtlCol="1">
            <a:spAutoFit/>
          </a:bodyPr>
          <a:lstStyle/>
          <a:p>
            <a:r>
              <a:rPr lang="he-IL" sz="3200" b="1" dirty="0">
                <a:cs typeface="+mn-cs"/>
              </a:rPr>
              <a:t>פרק שני: מגוון יצורים חיים חלק ב </a:t>
            </a:r>
            <a:r>
              <a:rPr lang="he-IL" sz="2400" dirty="0">
                <a:cs typeface="+mn-cs"/>
              </a:rPr>
              <a:t>עמודים 275-255</a:t>
            </a:r>
            <a:br>
              <a:rPr lang="he-IL" sz="2800" b="1" dirty="0">
                <a:cs typeface="+mn-cs"/>
              </a:rPr>
            </a:br>
            <a:endParaRPr lang="he-IL" sz="2800" dirty="0"/>
          </a:p>
        </p:txBody>
      </p:sp>
    </p:spTree>
    <p:extLst>
      <p:ext uri="{BB962C8B-B14F-4D97-AF65-F5344CB8AC3E}">
        <p14:creationId xmlns:p14="http://schemas.microsoft.com/office/powerpoint/2010/main" val="67444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153-0A6C-64EF-1A51-227C345145D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7208D66-81B8-5EE7-04C5-CA32E0E6E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0E7C7A50-A217-BFD2-F5EE-00F3A6EBA64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8B99AB28-DD97-EC77-AF52-AB1F2CC75FD8}"/>
              </a:ext>
            </a:extLst>
          </p:cNvPr>
          <p:cNvPicPr>
            <a:picLocks noChangeAspect="1"/>
          </p:cNvPicPr>
          <p:nvPr/>
        </p:nvPicPr>
        <p:blipFill>
          <a:blip r:embed="rId4"/>
          <a:stretch>
            <a:fillRect/>
          </a:stretch>
        </p:blipFill>
        <p:spPr>
          <a:xfrm>
            <a:off x="7060746" y="570411"/>
            <a:ext cx="3905250" cy="1676400"/>
          </a:xfrm>
          <a:prstGeom prst="rect">
            <a:avLst/>
          </a:prstGeom>
        </p:spPr>
      </p:pic>
      <p:sp>
        <p:nvSpPr>
          <p:cNvPr id="5" name="תיבת טקסט 4">
            <a:extLst>
              <a:ext uri="{FF2B5EF4-FFF2-40B4-BE49-F238E27FC236}">
                <a16:creationId xmlns:a16="http://schemas.microsoft.com/office/drawing/2014/main" id="{1271A7A4-6876-8F2E-A5A1-8B4050395B5E}"/>
              </a:ext>
            </a:extLst>
          </p:cNvPr>
          <p:cNvSpPr txBox="1"/>
          <p:nvPr/>
        </p:nvSpPr>
        <p:spPr>
          <a:xfrm>
            <a:off x="2219693" y="2338576"/>
            <a:ext cx="9110159" cy="830997"/>
          </a:xfrm>
          <a:prstGeom prst="rect">
            <a:avLst/>
          </a:prstGeom>
          <a:noFill/>
        </p:spPr>
        <p:txBody>
          <a:bodyPr wrap="square">
            <a:spAutoFit/>
          </a:bodyPr>
          <a:lstStyle/>
          <a:p>
            <a:r>
              <a:rPr lang="he-IL" sz="2400" b="0" i="0" u="none" strike="noStrike" baseline="0" dirty="0">
                <a:solidFill>
                  <a:srgbClr val="000000"/>
                </a:solidFill>
                <a:latin typeface="NarkisClassicMF-Regular"/>
              </a:rPr>
              <a:t>קִראו את שלושת קטעי המידע שבעמודים 263-261 השיבו על שאלות 2-1  ועל השאלות שבסוף כל קטע.</a:t>
            </a:r>
            <a:endParaRPr lang="he-IL" sz="2400" dirty="0"/>
          </a:p>
        </p:txBody>
      </p:sp>
      <p:pic>
        <p:nvPicPr>
          <p:cNvPr id="8" name="תמונה 7">
            <a:extLst>
              <a:ext uri="{FF2B5EF4-FFF2-40B4-BE49-F238E27FC236}">
                <a16:creationId xmlns:a16="http://schemas.microsoft.com/office/drawing/2014/main" id="{3EB0C628-CE25-894C-4D53-1B484861ED43}"/>
              </a:ext>
            </a:extLst>
          </p:cNvPr>
          <p:cNvPicPr>
            <a:picLocks noChangeAspect="1"/>
          </p:cNvPicPr>
          <p:nvPr/>
        </p:nvPicPr>
        <p:blipFill>
          <a:blip r:embed="rId5"/>
          <a:stretch>
            <a:fillRect/>
          </a:stretch>
        </p:blipFill>
        <p:spPr>
          <a:xfrm>
            <a:off x="8065077" y="3675010"/>
            <a:ext cx="3755887" cy="2520506"/>
          </a:xfrm>
          <a:prstGeom prst="rect">
            <a:avLst/>
          </a:prstGeom>
        </p:spPr>
      </p:pic>
      <p:pic>
        <p:nvPicPr>
          <p:cNvPr id="11" name="תמונה 10">
            <a:extLst>
              <a:ext uri="{FF2B5EF4-FFF2-40B4-BE49-F238E27FC236}">
                <a16:creationId xmlns:a16="http://schemas.microsoft.com/office/drawing/2014/main" id="{A1272A59-1D5B-63F1-A1F2-4F3E0AF95022}"/>
              </a:ext>
            </a:extLst>
          </p:cNvPr>
          <p:cNvPicPr>
            <a:picLocks noChangeAspect="1"/>
          </p:cNvPicPr>
          <p:nvPr/>
        </p:nvPicPr>
        <p:blipFill>
          <a:blip r:embed="rId6"/>
          <a:stretch>
            <a:fillRect/>
          </a:stretch>
        </p:blipFill>
        <p:spPr>
          <a:xfrm>
            <a:off x="4438128" y="3671303"/>
            <a:ext cx="3455027" cy="2580534"/>
          </a:xfrm>
          <a:prstGeom prst="rect">
            <a:avLst/>
          </a:prstGeom>
        </p:spPr>
      </p:pic>
      <p:pic>
        <p:nvPicPr>
          <p:cNvPr id="13" name="תמונה 12">
            <a:extLst>
              <a:ext uri="{FF2B5EF4-FFF2-40B4-BE49-F238E27FC236}">
                <a16:creationId xmlns:a16="http://schemas.microsoft.com/office/drawing/2014/main" id="{A239AF11-2F9F-76DB-A714-B72D3921B660}"/>
              </a:ext>
            </a:extLst>
          </p:cNvPr>
          <p:cNvPicPr>
            <a:picLocks noChangeAspect="1"/>
          </p:cNvPicPr>
          <p:nvPr/>
        </p:nvPicPr>
        <p:blipFill>
          <a:blip r:embed="rId7"/>
          <a:stretch>
            <a:fillRect/>
          </a:stretch>
        </p:blipFill>
        <p:spPr>
          <a:xfrm>
            <a:off x="294300" y="3718753"/>
            <a:ext cx="4005643" cy="2537102"/>
          </a:xfrm>
          <a:prstGeom prst="rect">
            <a:avLst/>
          </a:prstGeom>
        </p:spPr>
      </p:pic>
      <p:sp>
        <p:nvSpPr>
          <p:cNvPr id="14" name="תיבת טקסט 13">
            <a:extLst>
              <a:ext uri="{FF2B5EF4-FFF2-40B4-BE49-F238E27FC236}">
                <a16:creationId xmlns:a16="http://schemas.microsoft.com/office/drawing/2014/main" id="{59CCA872-8A78-8A60-DE62-4DD8034769D7}"/>
              </a:ext>
            </a:extLst>
          </p:cNvPr>
          <p:cNvSpPr txBox="1"/>
          <p:nvPr/>
        </p:nvSpPr>
        <p:spPr>
          <a:xfrm>
            <a:off x="9290028" y="3349421"/>
            <a:ext cx="1456349" cy="400110"/>
          </a:xfrm>
          <a:prstGeom prst="rect">
            <a:avLst/>
          </a:prstGeom>
          <a:noFill/>
        </p:spPr>
        <p:txBody>
          <a:bodyPr wrap="square" rtlCol="1">
            <a:spAutoFit/>
          </a:bodyPr>
          <a:lstStyle/>
          <a:p>
            <a:r>
              <a:rPr lang="he-IL" sz="2000" b="1" i="0" u="none" strike="noStrike" baseline="0" dirty="0">
                <a:solidFill>
                  <a:srgbClr val="C00000"/>
                </a:solidFill>
                <a:latin typeface="NarkisClassicMF-Regular"/>
              </a:rPr>
              <a:t>שַחֲרוּר</a:t>
            </a:r>
            <a:endParaRPr lang="he-IL" sz="2000" b="1" dirty="0">
              <a:solidFill>
                <a:srgbClr val="C00000"/>
              </a:solidFill>
            </a:endParaRPr>
          </a:p>
        </p:txBody>
      </p:sp>
      <p:sp>
        <p:nvSpPr>
          <p:cNvPr id="15" name="תיבת טקסט 14">
            <a:extLst>
              <a:ext uri="{FF2B5EF4-FFF2-40B4-BE49-F238E27FC236}">
                <a16:creationId xmlns:a16="http://schemas.microsoft.com/office/drawing/2014/main" id="{352B6589-FADA-F533-D59A-BE12D7337015}"/>
              </a:ext>
            </a:extLst>
          </p:cNvPr>
          <p:cNvSpPr txBox="1"/>
          <p:nvPr/>
        </p:nvSpPr>
        <p:spPr>
          <a:xfrm>
            <a:off x="5350380" y="3349421"/>
            <a:ext cx="1825483" cy="400110"/>
          </a:xfrm>
          <a:prstGeom prst="rect">
            <a:avLst/>
          </a:prstGeom>
          <a:noFill/>
        </p:spPr>
        <p:txBody>
          <a:bodyPr wrap="square" rtlCol="1">
            <a:spAutoFit/>
          </a:bodyPr>
          <a:lstStyle/>
          <a:p>
            <a:r>
              <a:rPr lang="he-IL" sz="2000" b="1" dirty="0">
                <a:solidFill>
                  <a:srgbClr val="C00000"/>
                </a:solidFill>
              </a:rPr>
              <a:t>דבורת הדבש</a:t>
            </a:r>
          </a:p>
        </p:txBody>
      </p:sp>
      <p:sp>
        <p:nvSpPr>
          <p:cNvPr id="18" name="תיבת טקסט 17">
            <a:extLst>
              <a:ext uri="{FF2B5EF4-FFF2-40B4-BE49-F238E27FC236}">
                <a16:creationId xmlns:a16="http://schemas.microsoft.com/office/drawing/2014/main" id="{E325967F-73DB-BC3D-8E63-B6FB163D5C8C}"/>
              </a:ext>
            </a:extLst>
          </p:cNvPr>
          <p:cNvSpPr txBox="1"/>
          <p:nvPr/>
        </p:nvSpPr>
        <p:spPr>
          <a:xfrm>
            <a:off x="2041915" y="3349421"/>
            <a:ext cx="999338" cy="400110"/>
          </a:xfrm>
          <a:prstGeom prst="rect">
            <a:avLst/>
          </a:prstGeom>
          <a:noFill/>
        </p:spPr>
        <p:txBody>
          <a:bodyPr wrap="square">
            <a:spAutoFit/>
          </a:bodyPr>
          <a:lstStyle/>
          <a:p>
            <a:r>
              <a:rPr lang="he-IL" sz="2000" b="1" i="0" u="none" strike="noStrike" baseline="0" dirty="0" err="1">
                <a:solidFill>
                  <a:srgbClr val="C00000"/>
                </a:solidFill>
                <a:latin typeface="NarkisClassicMF-Regular"/>
              </a:rPr>
              <a:t>שוֹשַנוֹן</a:t>
            </a:r>
            <a:endParaRPr lang="he-IL" sz="2000" b="1" dirty="0">
              <a:solidFill>
                <a:srgbClr val="C00000"/>
              </a:solidFill>
            </a:endParaRPr>
          </a:p>
        </p:txBody>
      </p:sp>
    </p:spTree>
    <p:extLst>
      <p:ext uri="{BB962C8B-B14F-4D97-AF65-F5344CB8AC3E}">
        <p14:creationId xmlns:p14="http://schemas.microsoft.com/office/powerpoint/2010/main" val="1250156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EE2E-3714-0172-90F0-7487D6FB363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A8BD0F7-CD8E-FE35-CE57-9F4903188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BAE0A694-38E6-49AF-BA1E-FEEC957B3DE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1DCBE0A6-BBAF-F234-D225-1A5A5B60B4FC}"/>
              </a:ext>
            </a:extLst>
          </p:cNvPr>
          <p:cNvPicPr>
            <a:picLocks noChangeAspect="1"/>
          </p:cNvPicPr>
          <p:nvPr/>
        </p:nvPicPr>
        <p:blipFill>
          <a:blip r:embed="rId4"/>
          <a:stretch>
            <a:fillRect/>
          </a:stretch>
        </p:blipFill>
        <p:spPr>
          <a:xfrm>
            <a:off x="2162827" y="1390766"/>
            <a:ext cx="7866345" cy="4586110"/>
          </a:xfrm>
          <a:prstGeom prst="rect">
            <a:avLst/>
          </a:prstGeom>
          <a:ln w="19050">
            <a:solidFill>
              <a:srgbClr val="7030A0"/>
            </a:solidFill>
          </a:ln>
        </p:spPr>
      </p:pic>
      <p:sp>
        <p:nvSpPr>
          <p:cNvPr id="4" name="תיבת טקסט 3">
            <a:extLst>
              <a:ext uri="{FF2B5EF4-FFF2-40B4-BE49-F238E27FC236}">
                <a16:creationId xmlns:a16="http://schemas.microsoft.com/office/drawing/2014/main" id="{EC3D8D9E-D422-61DB-93DA-F01A490259DA}"/>
              </a:ext>
            </a:extLst>
          </p:cNvPr>
          <p:cNvSpPr txBox="1"/>
          <p:nvPr/>
        </p:nvSpPr>
        <p:spPr>
          <a:xfrm>
            <a:off x="6295176" y="617365"/>
            <a:ext cx="513029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243936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AEE6-ACFF-4590-D087-D5D1189C2FA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8042510-C07C-6783-E575-4899575A3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35627080-0F66-557C-1A95-CE80D71DCED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C4A5D896-914B-9655-3A7A-4DEAA021E495}"/>
              </a:ext>
            </a:extLst>
          </p:cNvPr>
          <p:cNvPicPr>
            <a:picLocks noChangeAspect="1"/>
          </p:cNvPicPr>
          <p:nvPr/>
        </p:nvPicPr>
        <p:blipFill>
          <a:blip r:embed="rId4"/>
          <a:stretch>
            <a:fillRect/>
          </a:stretch>
        </p:blipFill>
        <p:spPr>
          <a:xfrm>
            <a:off x="6002791" y="325755"/>
            <a:ext cx="4714875" cy="1695450"/>
          </a:xfrm>
          <a:prstGeom prst="rect">
            <a:avLst/>
          </a:prstGeom>
        </p:spPr>
      </p:pic>
      <p:sp>
        <p:nvSpPr>
          <p:cNvPr id="4" name="תיבת טקסט 3">
            <a:extLst>
              <a:ext uri="{FF2B5EF4-FFF2-40B4-BE49-F238E27FC236}">
                <a16:creationId xmlns:a16="http://schemas.microsoft.com/office/drawing/2014/main" id="{55853B18-8E38-74A9-04B8-03B8B95B9C8E}"/>
              </a:ext>
            </a:extLst>
          </p:cNvPr>
          <p:cNvSpPr txBox="1"/>
          <p:nvPr/>
        </p:nvSpPr>
        <p:spPr>
          <a:xfrm>
            <a:off x="2219693" y="2096072"/>
            <a:ext cx="9110159" cy="1131848"/>
          </a:xfrm>
          <a:prstGeom prst="rect">
            <a:avLst/>
          </a:prstGeom>
          <a:noFill/>
        </p:spPr>
        <p:txBody>
          <a:bodyPr wrap="square">
            <a:spAutoFit/>
          </a:bodyPr>
          <a:lstStyle/>
          <a:p>
            <a:pPr>
              <a:lnSpc>
                <a:spcPct val="150000"/>
              </a:lnSpc>
            </a:pPr>
            <a:r>
              <a:rPr lang="he-IL" sz="2400" b="0" i="0" u="none" strike="noStrike" baseline="0" dirty="0">
                <a:solidFill>
                  <a:srgbClr val="000000"/>
                </a:solidFill>
                <a:latin typeface="NarkisClassicMF-Regular"/>
              </a:rPr>
              <a:t>קִראו את שני קטעי המידע שבעמודים 265-264 השיבו על שאלות 2-1 ועל השאלות שבסוף כל קטע.</a:t>
            </a:r>
            <a:endParaRPr lang="he-IL" sz="2400" dirty="0"/>
          </a:p>
        </p:txBody>
      </p:sp>
      <p:pic>
        <p:nvPicPr>
          <p:cNvPr id="7" name="תמונה 6">
            <a:extLst>
              <a:ext uri="{FF2B5EF4-FFF2-40B4-BE49-F238E27FC236}">
                <a16:creationId xmlns:a16="http://schemas.microsoft.com/office/drawing/2014/main" id="{27DBA904-F5BF-D97B-B61B-6B145670E43A}"/>
              </a:ext>
            </a:extLst>
          </p:cNvPr>
          <p:cNvPicPr>
            <a:picLocks noChangeAspect="1"/>
          </p:cNvPicPr>
          <p:nvPr/>
        </p:nvPicPr>
        <p:blipFill>
          <a:blip r:embed="rId5"/>
          <a:stretch>
            <a:fillRect/>
          </a:stretch>
        </p:blipFill>
        <p:spPr>
          <a:xfrm>
            <a:off x="6165642" y="3757637"/>
            <a:ext cx="5756511" cy="2638697"/>
          </a:xfrm>
          <a:prstGeom prst="rect">
            <a:avLst/>
          </a:prstGeom>
        </p:spPr>
      </p:pic>
      <p:pic>
        <p:nvPicPr>
          <p:cNvPr id="9" name="תמונה 8">
            <a:extLst>
              <a:ext uri="{FF2B5EF4-FFF2-40B4-BE49-F238E27FC236}">
                <a16:creationId xmlns:a16="http://schemas.microsoft.com/office/drawing/2014/main" id="{CF74E212-CB2D-BB07-5F6C-12A7CBB3B99E}"/>
              </a:ext>
            </a:extLst>
          </p:cNvPr>
          <p:cNvPicPr>
            <a:picLocks noChangeAspect="1"/>
          </p:cNvPicPr>
          <p:nvPr/>
        </p:nvPicPr>
        <p:blipFill>
          <a:blip r:embed="rId6"/>
          <a:stretch>
            <a:fillRect/>
          </a:stretch>
        </p:blipFill>
        <p:spPr>
          <a:xfrm>
            <a:off x="1601437" y="3418851"/>
            <a:ext cx="3455046" cy="3150864"/>
          </a:xfrm>
          <a:prstGeom prst="rect">
            <a:avLst/>
          </a:prstGeom>
        </p:spPr>
      </p:pic>
      <p:sp>
        <p:nvSpPr>
          <p:cNvPr id="12" name="תיבת טקסט 11">
            <a:extLst>
              <a:ext uri="{FF2B5EF4-FFF2-40B4-BE49-F238E27FC236}">
                <a16:creationId xmlns:a16="http://schemas.microsoft.com/office/drawing/2014/main" id="{63534B67-863E-DF69-502E-2C124F7087DC}"/>
              </a:ext>
            </a:extLst>
          </p:cNvPr>
          <p:cNvSpPr txBox="1"/>
          <p:nvPr/>
        </p:nvSpPr>
        <p:spPr>
          <a:xfrm>
            <a:off x="2724775" y="3063495"/>
            <a:ext cx="1462528" cy="400110"/>
          </a:xfrm>
          <a:prstGeom prst="rect">
            <a:avLst/>
          </a:prstGeom>
          <a:noFill/>
        </p:spPr>
        <p:txBody>
          <a:bodyPr wrap="square">
            <a:spAutoFit/>
          </a:bodyPr>
          <a:lstStyle/>
          <a:p>
            <a:r>
              <a:rPr lang="he-IL" sz="2000" b="1" i="0" u="none" strike="noStrike" baseline="0" dirty="0" err="1">
                <a:solidFill>
                  <a:srgbClr val="C00000"/>
                </a:solidFill>
                <a:latin typeface="NarkisClassicMF-Bold"/>
              </a:rPr>
              <a:t>דִבְקוֹן</a:t>
            </a:r>
            <a:r>
              <a:rPr lang="he-IL" sz="2000" b="1" i="0" u="none" strike="noStrike" baseline="0" dirty="0">
                <a:solidFill>
                  <a:srgbClr val="C00000"/>
                </a:solidFill>
                <a:latin typeface="NarkisClassicMF-Bold"/>
              </a:rPr>
              <a:t> הזית</a:t>
            </a:r>
            <a:endParaRPr lang="he-IL" sz="2000" dirty="0">
              <a:solidFill>
                <a:srgbClr val="C00000"/>
              </a:solidFill>
            </a:endParaRPr>
          </a:p>
        </p:txBody>
      </p:sp>
      <p:sp>
        <p:nvSpPr>
          <p:cNvPr id="14" name="תיבת טקסט 13">
            <a:extLst>
              <a:ext uri="{FF2B5EF4-FFF2-40B4-BE49-F238E27FC236}">
                <a16:creationId xmlns:a16="http://schemas.microsoft.com/office/drawing/2014/main" id="{AD423006-FCBF-B2E9-233A-540D83913FCB}"/>
              </a:ext>
            </a:extLst>
          </p:cNvPr>
          <p:cNvSpPr txBox="1"/>
          <p:nvPr/>
        </p:nvSpPr>
        <p:spPr>
          <a:xfrm>
            <a:off x="8656319" y="3375775"/>
            <a:ext cx="1663337" cy="400110"/>
          </a:xfrm>
          <a:prstGeom prst="rect">
            <a:avLst/>
          </a:prstGeom>
          <a:noFill/>
        </p:spPr>
        <p:txBody>
          <a:bodyPr wrap="square">
            <a:spAutoFit/>
          </a:bodyPr>
          <a:lstStyle/>
          <a:p>
            <a:r>
              <a:rPr lang="he-IL" sz="2000" b="1" i="0" u="none" strike="noStrike" baseline="0" dirty="0">
                <a:solidFill>
                  <a:srgbClr val="C00000"/>
                </a:solidFill>
                <a:latin typeface="NarkisClassicMF-Bold"/>
              </a:rPr>
              <a:t>כְּשוּת השדות</a:t>
            </a:r>
            <a:endParaRPr lang="he-IL" sz="2000" dirty="0">
              <a:solidFill>
                <a:srgbClr val="C00000"/>
              </a:solidFill>
            </a:endParaRPr>
          </a:p>
        </p:txBody>
      </p:sp>
    </p:spTree>
    <p:extLst>
      <p:ext uri="{BB962C8B-B14F-4D97-AF65-F5344CB8AC3E}">
        <p14:creationId xmlns:p14="http://schemas.microsoft.com/office/powerpoint/2010/main" val="126788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A59A-68E9-EB86-881D-763F44B933E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B0C0A1E-F17E-7174-9339-CA7C6770D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B15A8F2-BD0C-F5EB-2443-E9F8486F56ED}"/>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DE2276D6-D4B3-BC83-92B6-BF825495CFBC}"/>
              </a:ext>
            </a:extLst>
          </p:cNvPr>
          <p:cNvPicPr>
            <a:picLocks noChangeAspect="1"/>
          </p:cNvPicPr>
          <p:nvPr/>
        </p:nvPicPr>
        <p:blipFill>
          <a:blip r:embed="rId4"/>
          <a:stretch>
            <a:fillRect/>
          </a:stretch>
        </p:blipFill>
        <p:spPr>
          <a:xfrm>
            <a:off x="7351803" y="230833"/>
            <a:ext cx="3514725" cy="1676344"/>
          </a:xfrm>
          <a:prstGeom prst="rect">
            <a:avLst/>
          </a:prstGeom>
        </p:spPr>
      </p:pic>
      <p:sp>
        <p:nvSpPr>
          <p:cNvPr id="4" name="תיבת טקסט 3">
            <a:extLst>
              <a:ext uri="{FF2B5EF4-FFF2-40B4-BE49-F238E27FC236}">
                <a16:creationId xmlns:a16="http://schemas.microsoft.com/office/drawing/2014/main" id="{7A8B9062-4295-28D7-551F-A170C978CEE5}"/>
              </a:ext>
            </a:extLst>
          </p:cNvPr>
          <p:cNvSpPr txBox="1"/>
          <p:nvPr/>
        </p:nvSpPr>
        <p:spPr>
          <a:xfrm>
            <a:off x="1756369" y="1695813"/>
            <a:ext cx="9110159" cy="1131848"/>
          </a:xfrm>
          <a:prstGeom prst="rect">
            <a:avLst/>
          </a:prstGeom>
          <a:noFill/>
        </p:spPr>
        <p:txBody>
          <a:bodyPr wrap="square">
            <a:spAutoFit/>
          </a:bodyPr>
          <a:lstStyle/>
          <a:p>
            <a:pPr>
              <a:lnSpc>
                <a:spcPct val="150000"/>
              </a:lnSpc>
            </a:pPr>
            <a:r>
              <a:rPr lang="he-IL" sz="2400" b="0" i="0" u="none" strike="noStrike" baseline="0" dirty="0">
                <a:solidFill>
                  <a:srgbClr val="000000"/>
                </a:solidFill>
                <a:latin typeface="NarkisClassicMF-Regular"/>
              </a:rPr>
              <a:t>קִראו את שני קטעי המידע שבעמודים 267-266 השיבו על שאלות 2-1</a:t>
            </a:r>
          </a:p>
          <a:p>
            <a:pPr>
              <a:lnSpc>
                <a:spcPct val="150000"/>
              </a:lnSpc>
            </a:pPr>
            <a:r>
              <a:rPr lang="he-IL" sz="2400" b="0" i="0" u="none" strike="noStrike" baseline="0" dirty="0">
                <a:solidFill>
                  <a:srgbClr val="000000"/>
                </a:solidFill>
                <a:latin typeface="NarkisClassicMF-Regular"/>
              </a:rPr>
              <a:t> ועל השאלות שבסוף כל קטע.</a:t>
            </a:r>
            <a:r>
              <a:rPr lang="he-IL" sz="1800" b="1" i="0" u="none" strike="noStrike" baseline="0" dirty="0">
                <a:solidFill>
                  <a:srgbClr val="880E13"/>
                </a:solidFill>
                <a:latin typeface="RosenbergSoloMF-Bold"/>
              </a:rPr>
              <a:t> </a:t>
            </a:r>
            <a:endParaRPr lang="he-IL" sz="2400" dirty="0"/>
          </a:p>
        </p:txBody>
      </p:sp>
      <p:pic>
        <p:nvPicPr>
          <p:cNvPr id="7" name="תמונה 6">
            <a:extLst>
              <a:ext uri="{FF2B5EF4-FFF2-40B4-BE49-F238E27FC236}">
                <a16:creationId xmlns:a16="http://schemas.microsoft.com/office/drawing/2014/main" id="{3E0EC4D5-E353-3E66-3D80-270AD7B06BAA}"/>
              </a:ext>
            </a:extLst>
          </p:cNvPr>
          <p:cNvPicPr>
            <a:picLocks noChangeAspect="1"/>
          </p:cNvPicPr>
          <p:nvPr/>
        </p:nvPicPr>
        <p:blipFill>
          <a:blip r:embed="rId5"/>
          <a:stretch>
            <a:fillRect/>
          </a:stretch>
        </p:blipFill>
        <p:spPr>
          <a:xfrm>
            <a:off x="7726492" y="3055331"/>
            <a:ext cx="4156856" cy="3423689"/>
          </a:xfrm>
          <a:prstGeom prst="rect">
            <a:avLst/>
          </a:prstGeom>
        </p:spPr>
      </p:pic>
      <p:pic>
        <p:nvPicPr>
          <p:cNvPr id="9" name="תמונה 8">
            <a:extLst>
              <a:ext uri="{FF2B5EF4-FFF2-40B4-BE49-F238E27FC236}">
                <a16:creationId xmlns:a16="http://schemas.microsoft.com/office/drawing/2014/main" id="{662B8622-FB6A-14F2-E312-ACFD3004DC45}"/>
              </a:ext>
            </a:extLst>
          </p:cNvPr>
          <p:cNvPicPr>
            <a:picLocks noChangeAspect="1"/>
          </p:cNvPicPr>
          <p:nvPr/>
        </p:nvPicPr>
        <p:blipFill>
          <a:blip r:embed="rId6"/>
          <a:stretch>
            <a:fillRect/>
          </a:stretch>
        </p:blipFill>
        <p:spPr>
          <a:xfrm>
            <a:off x="308652" y="3073319"/>
            <a:ext cx="3325832" cy="3373846"/>
          </a:xfrm>
          <a:prstGeom prst="rect">
            <a:avLst/>
          </a:prstGeom>
        </p:spPr>
      </p:pic>
      <p:pic>
        <p:nvPicPr>
          <p:cNvPr id="12" name="תמונה 11">
            <a:extLst>
              <a:ext uri="{FF2B5EF4-FFF2-40B4-BE49-F238E27FC236}">
                <a16:creationId xmlns:a16="http://schemas.microsoft.com/office/drawing/2014/main" id="{55671F97-7E31-C77F-4ED5-78CF58E0630D}"/>
              </a:ext>
            </a:extLst>
          </p:cNvPr>
          <p:cNvPicPr>
            <a:picLocks noChangeAspect="1"/>
          </p:cNvPicPr>
          <p:nvPr/>
        </p:nvPicPr>
        <p:blipFill>
          <a:blip r:embed="rId7"/>
          <a:stretch>
            <a:fillRect/>
          </a:stretch>
        </p:blipFill>
        <p:spPr>
          <a:xfrm>
            <a:off x="3905214" y="3055331"/>
            <a:ext cx="3550548" cy="3423689"/>
          </a:xfrm>
          <a:prstGeom prst="rect">
            <a:avLst/>
          </a:prstGeom>
        </p:spPr>
      </p:pic>
      <p:sp>
        <p:nvSpPr>
          <p:cNvPr id="14" name="תיבת טקסט 13">
            <a:extLst>
              <a:ext uri="{FF2B5EF4-FFF2-40B4-BE49-F238E27FC236}">
                <a16:creationId xmlns:a16="http://schemas.microsoft.com/office/drawing/2014/main" id="{57355D5F-0E96-5163-8105-86460A546A06}"/>
              </a:ext>
            </a:extLst>
          </p:cNvPr>
          <p:cNvSpPr txBox="1"/>
          <p:nvPr/>
        </p:nvSpPr>
        <p:spPr>
          <a:xfrm>
            <a:off x="457199" y="2672931"/>
            <a:ext cx="2486297" cy="369332"/>
          </a:xfrm>
          <a:prstGeom prst="rect">
            <a:avLst/>
          </a:prstGeom>
          <a:noFill/>
        </p:spPr>
        <p:txBody>
          <a:bodyPr wrap="square">
            <a:spAutoFit/>
          </a:bodyPr>
          <a:lstStyle/>
          <a:p>
            <a:r>
              <a:rPr lang="he-IL" sz="1800" b="1" i="0" u="none" strike="noStrike" baseline="0" dirty="0">
                <a:solidFill>
                  <a:srgbClr val="880E13"/>
                </a:solidFill>
                <a:latin typeface="RosenbergSoloMF-Bold"/>
              </a:rPr>
              <a:t>נבטים של חֶלְמִית</a:t>
            </a:r>
            <a:endParaRPr lang="he-IL" dirty="0"/>
          </a:p>
        </p:txBody>
      </p:sp>
      <p:sp>
        <p:nvSpPr>
          <p:cNvPr id="16" name="תיבת טקסט 15">
            <a:extLst>
              <a:ext uri="{FF2B5EF4-FFF2-40B4-BE49-F238E27FC236}">
                <a16:creationId xmlns:a16="http://schemas.microsoft.com/office/drawing/2014/main" id="{4A3298D6-317A-BBEE-6EBB-CA0C02B0C774}"/>
              </a:ext>
            </a:extLst>
          </p:cNvPr>
          <p:cNvSpPr txBox="1"/>
          <p:nvPr/>
        </p:nvSpPr>
        <p:spPr>
          <a:xfrm>
            <a:off x="5004031" y="2722774"/>
            <a:ext cx="948534" cy="369332"/>
          </a:xfrm>
          <a:prstGeom prst="rect">
            <a:avLst/>
          </a:prstGeom>
          <a:noFill/>
        </p:spPr>
        <p:txBody>
          <a:bodyPr wrap="square">
            <a:spAutoFit/>
          </a:bodyPr>
          <a:lstStyle/>
          <a:p>
            <a:r>
              <a:rPr lang="he-IL" sz="1800" b="1" i="0" u="none" strike="noStrike" baseline="0" dirty="0">
                <a:solidFill>
                  <a:srgbClr val="880E13"/>
                </a:solidFill>
                <a:latin typeface="RosenbergSoloMF-Bold"/>
              </a:rPr>
              <a:t>חֶלְמִית</a:t>
            </a:r>
            <a:endParaRPr lang="he-IL" dirty="0"/>
          </a:p>
        </p:txBody>
      </p:sp>
    </p:spTree>
    <p:extLst>
      <p:ext uri="{BB962C8B-B14F-4D97-AF65-F5344CB8AC3E}">
        <p14:creationId xmlns:p14="http://schemas.microsoft.com/office/powerpoint/2010/main" val="350974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C391-4F24-B4EB-5B2B-9D814FED1B8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FDFA707-DBA3-7B27-74F9-E2F12AA1F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CC00E83-D47B-CAF7-F801-C523244699A5}"/>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D9C65366-DB2F-4911-2D93-39A6FB092B2F}"/>
              </a:ext>
            </a:extLst>
          </p:cNvPr>
          <p:cNvPicPr>
            <a:picLocks noChangeAspect="1"/>
          </p:cNvPicPr>
          <p:nvPr/>
        </p:nvPicPr>
        <p:blipFill>
          <a:blip r:embed="rId4"/>
          <a:stretch>
            <a:fillRect/>
          </a:stretch>
        </p:blipFill>
        <p:spPr>
          <a:xfrm>
            <a:off x="6096000" y="0"/>
            <a:ext cx="5191125" cy="1038225"/>
          </a:xfrm>
          <a:prstGeom prst="rect">
            <a:avLst/>
          </a:prstGeom>
        </p:spPr>
      </p:pic>
      <p:pic>
        <p:nvPicPr>
          <p:cNvPr id="5" name="תמונה 4">
            <a:extLst>
              <a:ext uri="{FF2B5EF4-FFF2-40B4-BE49-F238E27FC236}">
                <a16:creationId xmlns:a16="http://schemas.microsoft.com/office/drawing/2014/main" id="{BAD2E8B3-C922-60DB-084B-5C15BEE81DF6}"/>
              </a:ext>
            </a:extLst>
          </p:cNvPr>
          <p:cNvPicPr>
            <a:picLocks noChangeAspect="1"/>
          </p:cNvPicPr>
          <p:nvPr/>
        </p:nvPicPr>
        <p:blipFill>
          <a:blip r:embed="rId5"/>
          <a:stretch>
            <a:fillRect/>
          </a:stretch>
        </p:blipFill>
        <p:spPr>
          <a:xfrm>
            <a:off x="3259863" y="2304621"/>
            <a:ext cx="7896225" cy="4553379"/>
          </a:xfrm>
          <a:prstGeom prst="rect">
            <a:avLst/>
          </a:prstGeom>
        </p:spPr>
      </p:pic>
      <p:sp>
        <p:nvSpPr>
          <p:cNvPr id="8" name="תיבת טקסט 7">
            <a:extLst>
              <a:ext uri="{FF2B5EF4-FFF2-40B4-BE49-F238E27FC236}">
                <a16:creationId xmlns:a16="http://schemas.microsoft.com/office/drawing/2014/main" id="{F1BB372B-504A-9C5A-214D-8821133BD2DB}"/>
              </a:ext>
            </a:extLst>
          </p:cNvPr>
          <p:cNvSpPr txBox="1"/>
          <p:nvPr/>
        </p:nvSpPr>
        <p:spPr>
          <a:xfrm>
            <a:off x="3259863" y="930340"/>
            <a:ext cx="7486514" cy="1131848"/>
          </a:xfrm>
          <a:prstGeom prst="rect">
            <a:avLst/>
          </a:prstGeom>
          <a:noFill/>
        </p:spPr>
        <p:txBody>
          <a:bodyPr wrap="square">
            <a:spAutoFit/>
          </a:bodyPr>
          <a:lstStyle/>
          <a:p>
            <a:pPr>
              <a:lnSpc>
                <a:spcPct val="150000"/>
              </a:lnSpc>
            </a:pPr>
            <a:r>
              <a:rPr lang="he-IL" sz="2400" b="0" i="0" u="none" strike="noStrike" baseline="0" dirty="0">
                <a:latin typeface="NarkisClassicMF-Regular"/>
              </a:rPr>
              <a:t>במשימה זו אתם מוזמנים לזהות קשרי קיום בין יצורים בסביבה.</a:t>
            </a:r>
            <a:endParaRPr lang="he-IL" sz="2400" dirty="0">
              <a:latin typeface="NarkisClassicMF-Regular"/>
            </a:endParaRPr>
          </a:p>
          <a:p>
            <a:pPr>
              <a:lnSpc>
                <a:spcPct val="150000"/>
              </a:lnSpc>
            </a:pPr>
            <a:r>
              <a:rPr lang="he-IL" sz="2400" dirty="0">
                <a:latin typeface="NarkisClassicMF-Regular"/>
              </a:rPr>
              <a:t>בצעו סעיפים 3-1 בהנחיות שבעמוד 268.</a:t>
            </a:r>
            <a:endParaRPr lang="he-IL" dirty="0"/>
          </a:p>
        </p:txBody>
      </p:sp>
    </p:spTree>
    <p:extLst>
      <p:ext uri="{BB962C8B-B14F-4D97-AF65-F5344CB8AC3E}">
        <p14:creationId xmlns:p14="http://schemas.microsoft.com/office/powerpoint/2010/main" val="307692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7A31-6AC6-9207-80B5-16A2C82430B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F9E2365-4F99-2F69-8823-BCB5C4361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A122C8A-EB00-4AA0-2DFC-6B48146F862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a:extLst>
              <a:ext uri="{FF2B5EF4-FFF2-40B4-BE49-F238E27FC236}">
                <a16:creationId xmlns:a16="http://schemas.microsoft.com/office/drawing/2014/main" id="{B476DDF7-B826-3BE1-9ED3-BD8DFADA9E35}"/>
              </a:ext>
            </a:extLst>
          </p:cNvPr>
          <p:cNvPicPr>
            <a:picLocks noChangeAspect="1"/>
          </p:cNvPicPr>
          <p:nvPr/>
        </p:nvPicPr>
        <p:blipFill>
          <a:blip r:embed="rId4"/>
          <a:stretch>
            <a:fillRect/>
          </a:stretch>
        </p:blipFill>
        <p:spPr>
          <a:xfrm>
            <a:off x="2743201" y="1851575"/>
            <a:ext cx="6998916" cy="4083847"/>
          </a:xfrm>
          <a:prstGeom prst="rect">
            <a:avLst/>
          </a:prstGeom>
          <a:ln w="19050">
            <a:solidFill>
              <a:srgbClr val="00B050"/>
            </a:solidFill>
          </a:ln>
        </p:spPr>
      </p:pic>
      <p:sp>
        <p:nvSpPr>
          <p:cNvPr id="7" name="תיבת טקסט 6">
            <a:extLst>
              <a:ext uri="{FF2B5EF4-FFF2-40B4-BE49-F238E27FC236}">
                <a16:creationId xmlns:a16="http://schemas.microsoft.com/office/drawing/2014/main" id="{D866A342-1022-7159-8879-51E52B9F4CD1}"/>
              </a:ext>
            </a:extLst>
          </p:cNvPr>
          <p:cNvSpPr txBox="1"/>
          <p:nvPr/>
        </p:nvSpPr>
        <p:spPr>
          <a:xfrm>
            <a:off x="6295176" y="617365"/>
            <a:ext cx="513029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41483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607B-0EA7-AE4C-5FB0-AA84DCC469C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2F04C5A-A84B-AFF9-CCB7-6CE938700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EAD47EE-7135-93BA-DA54-8D6C615D0D0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E02181A7-1550-573D-8AB2-B988968159B9}"/>
              </a:ext>
            </a:extLst>
          </p:cNvPr>
          <p:cNvPicPr>
            <a:picLocks noChangeAspect="1"/>
          </p:cNvPicPr>
          <p:nvPr/>
        </p:nvPicPr>
        <p:blipFill>
          <a:blip r:embed="rId4"/>
          <a:stretch>
            <a:fillRect/>
          </a:stretch>
        </p:blipFill>
        <p:spPr>
          <a:xfrm>
            <a:off x="2157464" y="948906"/>
            <a:ext cx="8849841" cy="5453284"/>
          </a:xfrm>
          <a:prstGeom prst="rect">
            <a:avLst/>
          </a:prstGeom>
        </p:spPr>
      </p:pic>
    </p:spTree>
    <p:extLst>
      <p:ext uri="{BB962C8B-B14F-4D97-AF65-F5344CB8AC3E}">
        <p14:creationId xmlns:p14="http://schemas.microsoft.com/office/powerpoint/2010/main" val="170144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1769-BF29-DC3B-9429-BA4A17DA5FE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F6A6422-53A9-2F71-547D-F79B4A48F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3E20AE8-50E6-EAFB-1596-7FD006EFA1AD}"/>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F9645A8F-7E9D-DF1A-7D83-B6756297D46B}"/>
              </a:ext>
            </a:extLst>
          </p:cNvPr>
          <p:cNvPicPr>
            <a:picLocks noChangeAspect="1"/>
          </p:cNvPicPr>
          <p:nvPr/>
        </p:nvPicPr>
        <p:blipFill>
          <a:blip r:embed="rId4"/>
          <a:stretch>
            <a:fillRect/>
          </a:stretch>
        </p:blipFill>
        <p:spPr>
          <a:xfrm>
            <a:off x="5483951" y="212236"/>
            <a:ext cx="5886450" cy="466725"/>
          </a:xfrm>
          <a:prstGeom prst="rect">
            <a:avLst/>
          </a:prstGeom>
        </p:spPr>
      </p:pic>
      <p:pic>
        <p:nvPicPr>
          <p:cNvPr id="5" name="תמונה 4">
            <a:extLst>
              <a:ext uri="{FF2B5EF4-FFF2-40B4-BE49-F238E27FC236}">
                <a16:creationId xmlns:a16="http://schemas.microsoft.com/office/drawing/2014/main" id="{C177697A-A1A3-9ED8-5633-AE108A025DE8}"/>
              </a:ext>
            </a:extLst>
          </p:cNvPr>
          <p:cNvPicPr>
            <a:picLocks noChangeAspect="1"/>
          </p:cNvPicPr>
          <p:nvPr/>
        </p:nvPicPr>
        <p:blipFill>
          <a:blip r:embed="rId5"/>
          <a:stretch>
            <a:fillRect/>
          </a:stretch>
        </p:blipFill>
        <p:spPr>
          <a:xfrm>
            <a:off x="3460296" y="678961"/>
            <a:ext cx="8058150" cy="1085850"/>
          </a:xfrm>
          <a:prstGeom prst="rect">
            <a:avLst/>
          </a:prstGeom>
        </p:spPr>
      </p:pic>
      <p:sp>
        <p:nvSpPr>
          <p:cNvPr id="8" name="תיבת טקסט 7">
            <a:extLst>
              <a:ext uri="{FF2B5EF4-FFF2-40B4-BE49-F238E27FC236}">
                <a16:creationId xmlns:a16="http://schemas.microsoft.com/office/drawing/2014/main" id="{BFB481EB-02D2-0985-320A-BAD3627844DC}"/>
              </a:ext>
            </a:extLst>
          </p:cNvPr>
          <p:cNvSpPr txBox="1"/>
          <p:nvPr/>
        </p:nvSpPr>
        <p:spPr>
          <a:xfrm>
            <a:off x="3118502" y="1743154"/>
            <a:ext cx="8058149" cy="1685846"/>
          </a:xfrm>
          <a:prstGeom prst="rect">
            <a:avLst/>
          </a:prstGeom>
          <a:noFill/>
        </p:spPr>
        <p:txBody>
          <a:bodyPr wrap="square">
            <a:spAutoFit/>
          </a:bodyPr>
          <a:lstStyle/>
          <a:p>
            <a:pPr>
              <a:lnSpc>
                <a:spcPct val="150000"/>
              </a:lnSpc>
            </a:pPr>
            <a:r>
              <a:rPr lang="he-IL" sz="2400" b="0" i="0" u="none" strike="noStrike" baseline="0" dirty="0">
                <a:latin typeface="NarkisClassicMF-Regular"/>
              </a:rPr>
              <a:t>קִראו את שני החלקים של קטע המידע </a:t>
            </a:r>
            <a:r>
              <a:rPr lang="he-IL" sz="2400" b="1" i="0" u="none" strike="noStrike" baseline="0" dirty="0">
                <a:solidFill>
                  <a:srgbClr val="A0067D"/>
                </a:solidFill>
                <a:latin typeface="NarkisClassicMF-Bold"/>
              </a:rPr>
              <a:t>איזו תועלת מפיק האדם ממגוון המינים בטבע? </a:t>
            </a:r>
            <a:r>
              <a:rPr lang="he-IL" sz="2400" i="0" u="none" strike="noStrike" baseline="0" dirty="0">
                <a:latin typeface="NarkisClassicMF-Bold"/>
              </a:rPr>
              <a:t>שבעמודים 272-269</a:t>
            </a:r>
            <a:r>
              <a:rPr lang="he-IL" sz="2400" b="0" i="0" u="none" strike="noStrike" baseline="0" dirty="0">
                <a:latin typeface="NarkisClassicMF-Regular"/>
              </a:rPr>
              <a:t> והשיבו על השאלות שבסוף כל חלק ועל שאלות הסיכום שבעמוד 272.</a:t>
            </a:r>
            <a:endParaRPr lang="he-IL" sz="2400" dirty="0"/>
          </a:p>
        </p:txBody>
      </p:sp>
      <p:pic>
        <p:nvPicPr>
          <p:cNvPr id="11" name="תמונה 10">
            <a:extLst>
              <a:ext uri="{FF2B5EF4-FFF2-40B4-BE49-F238E27FC236}">
                <a16:creationId xmlns:a16="http://schemas.microsoft.com/office/drawing/2014/main" id="{1F9BF3B4-8ECC-6DC4-0419-C6CF8251BDFA}"/>
              </a:ext>
            </a:extLst>
          </p:cNvPr>
          <p:cNvPicPr>
            <a:picLocks noChangeAspect="1"/>
          </p:cNvPicPr>
          <p:nvPr/>
        </p:nvPicPr>
        <p:blipFill>
          <a:blip r:embed="rId6"/>
          <a:stretch>
            <a:fillRect/>
          </a:stretch>
        </p:blipFill>
        <p:spPr>
          <a:xfrm>
            <a:off x="6348551" y="3820977"/>
            <a:ext cx="5623885" cy="2806189"/>
          </a:xfrm>
          <a:prstGeom prst="rect">
            <a:avLst/>
          </a:prstGeom>
        </p:spPr>
      </p:pic>
      <p:pic>
        <p:nvPicPr>
          <p:cNvPr id="13" name="תמונה 12">
            <a:extLst>
              <a:ext uri="{FF2B5EF4-FFF2-40B4-BE49-F238E27FC236}">
                <a16:creationId xmlns:a16="http://schemas.microsoft.com/office/drawing/2014/main" id="{F607AB08-AB0B-14CA-1EC9-3780B04391A7}"/>
              </a:ext>
            </a:extLst>
          </p:cNvPr>
          <p:cNvPicPr>
            <a:picLocks noChangeAspect="1"/>
          </p:cNvPicPr>
          <p:nvPr/>
        </p:nvPicPr>
        <p:blipFill>
          <a:blip r:embed="rId7"/>
          <a:stretch>
            <a:fillRect/>
          </a:stretch>
        </p:blipFill>
        <p:spPr>
          <a:xfrm>
            <a:off x="393553" y="3709850"/>
            <a:ext cx="5449898" cy="2935913"/>
          </a:xfrm>
          <a:prstGeom prst="rect">
            <a:avLst/>
          </a:prstGeom>
        </p:spPr>
      </p:pic>
      <p:sp>
        <p:nvSpPr>
          <p:cNvPr id="15" name="תיבת טקסט 14">
            <a:extLst>
              <a:ext uri="{FF2B5EF4-FFF2-40B4-BE49-F238E27FC236}">
                <a16:creationId xmlns:a16="http://schemas.microsoft.com/office/drawing/2014/main" id="{C6E191FF-2C8D-C307-21DC-13EDEBDCEB80}"/>
              </a:ext>
            </a:extLst>
          </p:cNvPr>
          <p:cNvSpPr txBox="1"/>
          <p:nvPr/>
        </p:nvSpPr>
        <p:spPr>
          <a:xfrm>
            <a:off x="1961834" y="3340518"/>
            <a:ext cx="2474258" cy="369332"/>
          </a:xfrm>
          <a:prstGeom prst="rect">
            <a:avLst/>
          </a:prstGeom>
          <a:noFill/>
        </p:spPr>
        <p:txBody>
          <a:bodyPr wrap="square">
            <a:spAutoFit/>
          </a:bodyPr>
          <a:lstStyle/>
          <a:p>
            <a:r>
              <a:rPr lang="he-IL" sz="1800" b="1" i="0" u="none" strike="noStrike" baseline="0" dirty="0">
                <a:solidFill>
                  <a:srgbClr val="C00000"/>
                </a:solidFill>
                <a:latin typeface="NarkisClassicMF-Bold"/>
              </a:rPr>
              <a:t>"פועלי ניקיון" - נשרים</a:t>
            </a:r>
            <a:endParaRPr lang="he-IL" dirty="0">
              <a:solidFill>
                <a:srgbClr val="C00000"/>
              </a:solidFill>
            </a:endParaRPr>
          </a:p>
        </p:txBody>
      </p:sp>
      <p:sp>
        <p:nvSpPr>
          <p:cNvPr id="17" name="תיבת טקסט 16">
            <a:extLst>
              <a:ext uri="{FF2B5EF4-FFF2-40B4-BE49-F238E27FC236}">
                <a16:creationId xmlns:a16="http://schemas.microsoft.com/office/drawing/2014/main" id="{A0009DC9-EA0C-6D93-C61E-80FAB4815C06}"/>
              </a:ext>
            </a:extLst>
          </p:cNvPr>
          <p:cNvSpPr txBox="1"/>
          <p:nvPr/>
        </p:nvSpPr>
        <p:spPr>
          <a:xfrm>
            <a:off x="8130988" y="3456986"/>
            <a:ext cx="2368122" cy="369332"/>
          </a:xfrm>
          <a:prstGeom prst="rect">
            <a:avLst/>
          </a:prstGeom>
          <a:noFill/>
        </p:spPr>
        <p:txBody>
          <a:bodyPr wrap="square">
            <a:spAutoFit/>
          </a:bodyPr>
          <a:lstStyle/>
          <a:p>
            <a:r>
              <a:rPr lang="he-IL" sz="1800" b="1" i="0" u="none" strike="noStrike" baseline="0" dirty="0">
                <a:solidFill>
                  <a:srgbClr val="C00000"/>
                </a:solidFill>
                <a:latin typeface="NarkisClassicMF-Bold"/>
              </a:rPr>
              <a:t>"מטהרי אוויר"</a:t>
            </a:r>
            <a:endParaRPr lang="he-IL" dirty="0">
              <a:solidFill>
                <a:srgbClr val="C00000"/>
              </a:solidFill>
            </a:endParaRPr>
          </a:p>
        </p:txBody>
      </p:sp>
    </p:spTree>
    <p:extLst>
      <p:ext uri="{BB962C8B-B14F-4D97-AF65-F5344CB8AC3E}">
        <p14:creationId xmlns:p14="http://schemas.microsoft.com/office/powerpoint/2010/main" val="291820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2E49-AAA7-D166-6113-3DBA49BF7D4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038B799-A71A-226C-D99B-4A491E6EA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867E290-097E-0E91-F053-D1588EE7C683}"/>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91F56F20-A905-E56A-114F-269F66DB575F}"/>
              </a:ext>
            </a:extLst>
          </p:cNvPr>
          <p:cNvPicPr>
            <a:picLocks noChangeAspect="1"/>
          </p:cNvPicPr>
          <p:nvPr/>
        </p:nvPicPr>
        <p:blipFill>
          <a:blip r:embed="rId4"/>
          <a:stretch>
            <a:fillRect/>
          </a:stretch>
        </p:blipFill>
        <p:spPr>
          <a:xfrm>
            <a:off x="5826338" y="3931837"/>
            <a:ext cx="5885068" cy="2538103"/>
          </a:xfrm>
          <a:prstGeom prst="rect">
            <a:avLst/>
          </a:prstGeom>
        </p:spPr>
      </p:pic>
      <p:pic>
        <p:nvPicPr>
          <p:cNvPr id="5" name="תמונה 4">
            <a:extLst>
              <a:ext uri="{FF2B5EF4-FFF2-40B4-BE49-F238E27FC236}">
                <a16:creationId xmlns:a16="http://schemas.microsoft.com/office/drawing/2014/main" id="{868D9E69-EC65-EC4D-8FAE-5E626E8D90CB}"/>
              </a:ext>
            </a:extLst>
          </p:cNvPr>
          <p:cNvPicPr>
            <a:picLocks noChangeAspect="1"/>
          </p:cNvPicPr>
          <p:nvPr/>
        </p:nvPicPr>
        <p:blipFill>
          <a:blip r:embed="rId5"/>
          <a:stretch>
            <a:fillRect/>
          </a:stretch>
        </p:blipFill>
        <p:spPr>
          <a:xfrm>
            <a:off x="480594" y="1611876"/>
            <a:ext cx="4085617" cy="4623461"/>
          </a:xfrm>
          <a:prstGeom prst="rect">
            <a:avLst/>
          </a:prstGeom>
        </p:spPr>
      </p:pic>
      <p:sp>
        <p:nvSpPr>
          <p:cNvPr id="8" name="תיבת טקסט 7">
            <a:extLst>
              <a:ext uri="{FF2B5EF4-FFF2-40B4-BE49-F238E27FC236}">
                <a16:creationId xmlns:a16="http://schemas.microsoft.com/office/drawing/2014/main" id="{50E400E2-1391-5FE1-555F-402A75737BFE}"/>
              </a:ext>
            </a:extLst>
          </p:cNvPr>
          <p:cNvSpPr txBox="1"/>
          <p:nvPr/>
        </p:nvSpPr>
        <p:spPr>
          <a:xfrm>
            <a:off x="964696" y="1200097"/>
            <a:ext cx="3117412" cy="369332"/>
          </a:xfrm>
          <a:prstGeom prst="rect">
            <a:avLst/>
          </a:prstGeom>
          <a:noFill/>
        </p:spPr>
        <p:txBody>
          <a:bodyPr wrap="square">
            <a:spAutoFit/>
          </a:bodyPr>
          <a:lstStyle/>
          <a:p>
            <a:r>
              <a:rPr lang="he-IL" sz="1800" b="1" i="0" u="none" strike="noStrike" baseline="0" dirty="0">
                <a:solidFill>
                  <a:srgbClr val="C00000"/>
                </a:solidFill>
                <a:latin typeface="NarkisClassicMF-Bold"/>
              </a:rPr>
              <a:t>מקור ליופי ולהַשְׁרָאָה - סיקסק</a:t>
            </a:r>
            <a:endParaRPr lang="he-IL" dirty="0">
              <a:solidFill>
                <a:srgbClr val="C00000"/>
              </a:solidFill>
            </a:endParaRPr>
          </a:p>
        </p:txBody>
      </p:sp>
      <p:sp>
        <p:nvSpPr>
          <p:cNvPr id="11" name="תיבת טקסט 10">
            <a:extLst>
              <a:ext uri="{FF2B5EF4-FFF2-40B4-BE49-F238E27FC236}">
                <a16:creationId xmlns:a16="http://schemas.microsoft.com/office/drawing/2014/main" id="{DCC5AC40-AC0B-E0FF-8074-B9A9ACD4CA7A}"/>
              </a:ext>
            </a:extLst>
          </p:cNvPr>
          <p:cNvSpPr txBox="1"/>
          <p:nvPr/>
        </p:nvSpPr>
        <p:spPr>
          <a:xfrm>
            <a:off x="7386917" y="3562505"/>
            <a:ext cx="2402541" cy="369332"/>
          </a:xfrm>
          <a:prstGeom prst="rect">
            <a:avLst/>
          </a:prstGeom>
          <a:noFill/>
        </p:spPr>
        <p:txBody>
          <a:bodyPr wrap="square">
            <a:spAutoFit/>
          </a:bodyPr>
          <a:lstStyle/>
          <a:p>
            <a:r>
              <a:rPr lang="he-IL" sz="1800" b="1" i="0" u="none" strike="noStrike" baseline="0" dirty="0">
                <a:solidFill>
                  <a:srgbClr val="C00000"/>
                </a:solidFill>
                <a:latin typeface="NarkisClassicMF-Bold"/>
              </a:rPr>
              <a:t>"שירותי הַאֲבָקָה"</a:t>
            </a:r>
            <a:endParaRPr lang="he-IL" dirty="0">
              <a:solidFill>
                <a:srgbClr val="C00000"/>
              </a:solidFill>
            </a:endParaRPr>
          </a:p>
        </p:txBody>
      </p:sp>
      <p:pic>
        <p:nvPicPr>
          <p:cNvPr id="13" name="תמונה 12">
            <a:extLst>
              <a:ext uri="{FF2B5EF4-FFF2-40B4-BE49-F238E27FC236}">
                <a16:creationId xmlns:a16="http://schemas.microsoft.com/office/drawing/2014/main" id="{CC9A373C-A057-6B96-7246-510F90BECFF9}"/>
              </a:ext>
            </a:extLst>
          </p:cNvPr>
          <p:cNvPicPr>
            <a:picLocks noChangeAspect="1"/>
          </p:cNvPicPr>
          <p:nvPr/>
        </p:nvPicPr>
        <p:blipFill>
          <a:blip r:embed="rId6"/>
          <a:stretch>
            <a:fillRect/>
          </a:stretch>
        </p:blipFill>
        <p:spPr>
          <a:xfrm>
            <a:off x="5826338" y="1460508"/>
            <a:ext cx="5667375" cy="990600"/>
          </a:xfrm>
          <a:prstGeom prst="rect">
            <a:avLst/>
          </a:prstGeom>
        </p:spPr>
      </p:pic>
      <p:sp>
        <p:nvSpPr>
          <p:cNvPr id="14" name="תיבת טקסט 13">
            <a:extLst>
              <a:ext uri="{FF2B5EF4-FFF2-40B4-BE49-F238E27FC236}">
                <a16:creationId xmlns:a16="http://schemas.microsoft.com/office/drawing/2014/main" id="{FC87D5A2-946E-7257-C15D-940904F8199F}"/>
              </a:ext>
            </a:extLst>
          </p:cNvPr>
          <p:cNvSpPr txBox="1"/>
          <p:nvPr/>
        </p:nvSpPr>
        <p:spPr>
          <a:xfrm>
            <a:off x="96109" y="6434815"/>
            <a:ext cx="2029097" cy="369332"/>
          </a:xfrm>
          <a:prstGeom prst="rect">
            <a:avLst/>
          </a:prstGeom>
          <a:noFill/>
        </p:spPr>
        <p:txBody>
          <a:bodyPr wrap="square" rtlCol="1">
            <a:spAutoFit/>
          </a:bodyPr>
          <a:lstStyle/>
          <a:p>
            <a:r>
              <a:rPr lang="he-IL" dirty="0"/>
              <a:t>עמודים 272-270</a:t>
            </a:r>
          </a:p>
        </p:txBody>
      </p:sp>
    </p:spTree>
    <p:extLst>
      <p:ext uri="{BB962C8B-B14F-4D97-AF65-F5344CB8AC3E}">
        <p14:creationId xmlns:p14="http://schemas.microsoft.com/office/powerpoint/2010/main" val="136868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DCBF-938C-6B97-F5AD-126DEF6BE1C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91C6965-32E8-242F-22CA-7AABE71F7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BA50AF5B-D78A-E01F-726D-3324B086B04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27F2FF67-F3D6-A12E-FC19-D95A69C44881}"/>
              </a:ext>
            </a:extLst>
          </p:cNvPr>
          <p:cNvPicPr>
            <a:picLocks noChangeAspect="1"/>
          </p:cNvPicPr>
          <p:nvPr/>
        </p:nvPicPr>
        <p:blipFill>
          <a:blip r:embed="rId4"/>
          <a:stretch>
            <a:fillRect/>
          </a:stretch>
        </p:blipFill>
        <p:spPr>
          <a:xfrm>
            <a:off x="4135483" y="818878"/>
            <a:ext cx="7543800" cy="1162050"/>
          </a:xfrm>
          <a:prstGeom prst="rect">
            <a:avLst/>
          </a:prstGeom>
        </p:spPr>
      </p:pic>
      <p:sp>
        <p:nvSpPr>
          <p:cNvPr id="4" name="תיבת טקסט 3">
            <a:extLst>
              <a:ext uri="{FF2B5EF4-FFF2-40B4-BE49-F238E27FC236}">
                <a16:creationId xmlns:a16="http://schemas.microsoft.com/office/drawing/2014/main" id="{04A8DC63-3657-9C57-B962-7596694FB3D7}"/>
              </a:ext>
            </a:extLst>
          </p:cNvPr>
          <p:cNvSpPr txBox="1"/>
          <p:nvPr/>
        </p:nvSpPr>
        <p:spPr>
          <a:xfrm>
            <a:off x="2029098" y="2364696"/>
            <a:ext cx="9353006" cy="830997"/>
          </a:xfrm>
          <a:prstGeom prst="rect">
            <a:avLst/>
          </a:prstGeom>
          <a:noFill/>
        </p:spPr>
        <p:txBody>
          <a:bodyPr wrap="square" rtlCol="1">
            <a:spAutoFit/>
          </a:bodyPr>
          <a:lstStyle/>
          <a:p>
            <a:r>
              <a:rPr lang="he-IL" sz="2400" dirty="0"/>
              <a:t>קראו את קטעי המידע </a:t>
            </a:r>
            <a:r>
              <a:rPr lang="he-IL" sz="2400" b="1" i="0" u="none" strike="noStrike" baseline="0" dirty="0">
                <a:solidFill>
                  <a:srgbClr val="A0067D"/>
                </a:solidFill>
                <a:latin typeface="NarkisClassicMF-Bold"/>
              </a:rPr>
              <a:t>שומרים על מגוון המינים בטבע </a:t>
            </a:r>
            <a:r>
              <a:rPr lang="he-IL" sz="2400" dirty="0"/>
              <a:t>ו</a:t>
            </a:r>
            <a:r>
              <a:rPr lang="he-IL" sz="2400" b="1" i="0" u="none" strike="noStrike" baseline="0" dirty="0">
                <a:solidFill>
                  <a:srgbClr val="A0067D"/>
                </a:solidFill>
                <a:latin typeface="NarkisClassicMF-Bold"/>
              </a:rPr>
              <a:t>אפשר גם אחרת </a:t>
            </a:r>
            <a:r>
              <a:rPr lang="he-IL" sz="2400" dirty="0"/>
              <a:t>שבעמוד 273 והשיבו על שאלות 3-1 בעמוד זה.</a:t>
            </a:r>
          </a:p>
        </p:txBody>
      </p:sp>
      <p:pic>
        <p:nvPicPr>
          <p:cNvPr id="5" name="Google Shape;92;p1">
            <a:extLst>
              <a:ext uri="{FF2B5EF4-FFF2-40B4-BE49-F238E27FC236}">
                <a16:creationId xmlns:a16="http://schemas.microsoft.com/office/drawing/2014/main" id="{EE1ECDED-00D8-9FDA-F2BB-7D7A6532FC8F}"/>
              </a:ext>
            </a:extLst>
          </p:cNvPr>
          <p:cNvPicPr preferRelativeResize="0"/>
          <p:nvPr/>
        </p:nvPicPr>
        <p:blipFill rotWithShape="1">
          <a:blip r:embed="rId5">
            <a:alphaModFix/>
          </a:blip>
          <a:srcRect/>
          <a:stretch/>
        </p:blipFill>
        <p:spPr>
          <a:xfrm>
            <a:off x="7213078" y="3674807"/>
            <a:ext cx="4390935" cy="25110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137;p7">
            <a:extLst>
              <a:ext uri="{FF2B5EF4-FFF2-40B4-BE49-F238E27FC236}">
                <a16:creationId xmlns:a16="http://schemas.microsoft.com/office/drawing/2014/main" id="{7D04C83B-7987-0F46-5E98-8ACE86FAE517}"/>
              </a:ext>
            </a:extLst>
          </p:cNvPr>
          <p:cNvPicPr preferRelativeResize="0"/>
          <p:nvPr/>
        </p:nvPicPr>
        <p:blipFill rotWithShape="1">
          <a:blip r:embed="rId6">
            <a:alphaModFix/>
          </a:blip>
          <a:srcRect b="8143"/>
          <a:stretch/>
        </p:blipFill>
        <p:spPr>
          <a:xfrm>
            <a:off x="3846740" y="3636737"/>
            <a:ext cx="2517657" cy="2628000"/>
          </a:xfrm>
          <a:prstGeom prst="rect">
            <a:avLst/>
          </a:prstGeom>
          <a:solidFill>
            <a:srgbClr val="ECECEC"/>
          </a:solidFill>
          <a:ln>
            <a:noFill/>
          </a:ln>
          <a:effectLst>
            <a:outerShdw blurRad="55000" dist="18000" dir="5400000" algn="tl" rotWithShape="0">
              <a:srgbClr val="000000">
                <a:alpha val="40000"/>
              </a:srgbClr>
            </a:outerShdw>
          </a:effectLst>
        </p:spPr>
      </p:pic>
      <p:pic>
        <p:nvPicPr>
          <p:cNvPr id="8" name="Google Shape;140;p7">
            <a:extLst>
              <a:ext uri="{FF2B5EF4-FFF2-40B4-BE49-F238E27FC236}">
                <a16:creationId xmlns:a16="http://schemas.microsoft.com/office/drawing/2014/main" id="{B7F583BA-88A2-16C2-E5FB-77144E5EB55C}"/>
              </a:ext>
            </a:extLst>
          </p:cNvPr>
          <p:cNvPicPr preferRelativeResize="0"/>
          <p:nvPr/>
        </p:nvPicPr>
        <p:blipFill rotWithShape="1">
          <a:blip r:embed="rId7">
            <a:alphaModFix/>
          </a:blip>
          <a:srcRect l="5763" r="11004" b="4177"/>
          <a:stretch/>
        </p:blipFill>
        <p:spPr>
          <a:xfrm>
            <a:off x="492196" y="3657717"/>
            <a:ext cx="2793247" cy="2628000"/>
          </a:xfrm>
          <a:prstGeom prst="rect">
            <a:avLst/>
          </a:prstGeom>
          <a:solidFill>
            <a:srgbClr val="ECECEC"/>
          </a:solidFill>
          <a:ln>
            <a:noFill/>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839873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33B4-A27D-1098-9CFD-76664581F9E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9888630-4A52-4A75-ECF4-2B48C8C5B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5" y="0"/>
            <a:ext cx="4995682" cy="576073"/>
          </a:xfrm>
          <a:prstGeom prst="rect">
            <a:avLst/>
          </a:prstGeom>
        </p:spPr>
      </p:pic>
      <p:sp>
        <p:nvSpPr>
          <p:cNvPr id="10" name="תיבת טקסט 9">
            <a:extLst>
              <a:ext uri="{FF2B5EF4-FFF2-40B4-BE49-F238E27FC236}">
                <a16:creationId xmlns:a16="http://schemas.microsoft.com/office/drawing/2014/main" id="{48BCB763-AA86-F007-94BA-5B7BEAB5F2E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C2CD9B54-7E41-38B9-2D0E-501832D982F1}"/>
              </a:ext>
            </a:extLst>
          </p:cNvPr>
          <p:cNvPicPr>
            <a:picLocks noChangeAspect="1"/>
          </p:cNvPicPr>
          <p:nvPr/>
        </p:nvPicPr>
        <p:blipFill>
          <a:blip r:embed="rId4"/>
          <a:stretch>
            <a:fillRect/>
          </a:stretch>
        </p:blipFill>
        <p:spPr>
          <a:xfrm>
            <a:off x="7752892" y="460117"/>
            <a:ext cx="4048125" cy="552450"/>
          </a:xfrm>
          <a:prstGeom prst="rect">
            <a:avLst/>
          </a:prstGeom>
        </p:spPr>
      </p:pic>
      <p:sp>
        <p:nvSpPr>
          <p:cNvPr id="4" name="תיבת טקסט 3">
            <a:extLst>
              <a:ext uri="{FF2B5EF4-FFF2-40B4-BE49-F238E27FC236}">
                <a16:creationId xmlns:a16="http://schemas.microsoft.com/office/drawing/2014/main" id="{0124BA73-03F8-345D-1F03-E25E12630D00}"/>
              </a:ext>
            </a:extLst>
          </p:cNvPr>
          <p:cNvSpPr txBox="1"/>
          <p:nvPr/>
        </p:nvSpPr>
        <p:spPr>
          <a:xfrm>
            <a:off x="5749920" y="639654"/>
            <a:ext cx="2002972" cy="369332"/>
          </a:xfrm>
          <a:prstGeom prst="rect">
            <a:avLst/>
          </a:prstGeom>
          <a:noFill/>
        </p:spPr>
        <p:txBody>
          <a:bodyPr wrap="square" rtlCol="1">
            <a:spAutoFit/>
          </a:bodyPr>
          <a:lstStyle/>
          <a:p>
            <a:r>
              <a:rPr lang="he-IL" dirty="0"/>
              <a:t>עמודים 275-255</a:t>
            </a:r>
          </a:p>
        </p:txBody>
      </p:sp>
      <p:pic>
        <p:nvPicPr>
          <p:cNvPr id="7" name="תמונה 6">
            <a:extLst>
              <a:ext uri="{FF2B5EF4-FFF2-40B4-BE49-F238E27FC236}">
                <a16:creationId xmlns:a16="http://schemas.microsoft.com/office/drawing/2014/main" id="{318485A3-6A40-0418-C5A1-18B5106D7AB8}"/>
              </a:ext>
            </a:extLst>
          </p:cNvPr>
          <p:cNvPicPr>
            <a:picLocks noChangeAspect="1"/>
          </p:cNvPicPr>
          <p:nvPr/>
        </p:nvPicPr>
        <p:blipFill>
          <a:blip r:embed="rId5"/>
          <a:stretch>
            <a:fillRect/>
          </a:stretch>
        </p:blipFill>
        <p:spPr>
          <a:xfrm>
            <a:off x="4675228" y="1846791"/>
            <a:ext cx="6381750" cy="552450"/>
          </a:xfrm>
          <a:prstGeom prst="rect">
            <a:avLst/>
          </a:prstGeom>
        </p:spPr>
      </p:pic>
      <p:pic>
        <p:nvPicPr>
          <p:cNvPr id="9" name="תמונה 8">
            <a:extLst>
              <a:ext uri="{FF2B5EF4-FFF2-40B4-BE49-F238E27FC236}">
                <a16:creationId xmlns:a16="http://schemas.microsoft.com/office/drawing/2014/main" id="{0C7C16FD-E550-C5BF-17DC-805147387DF8}"/>
              </a:ext>
            </a:extLst>
          </p:cNvPr>
          <p:cNvPicPr>
            <a:picLocks noChangeAspect="1"/>
          </p:cNvPicPr>
          <p:nvPr/>
        </p:nvPicPr>
        <p:blipFill>
          <a:blip r:embed="rId6"/>
          <a:stretch>
            <a:fillRect/>
          </a:stretch>
        </p:blipFill>
        <p:spPr>
          <a:xfrm>
            <a:off x="5792477" y="2892116"/>
            <a:ext cx="4991100" cy="1886712"/>
          </a:xfrm>
          <a:prstGeom prst="rect">
            <a:avLst/>
          </a:prstGeom>
        </p:spPr>
      </p:pic>
      <p:pic>
        <p:nvPicPr>
          <p:cNvPr id="12" name="תמונה 11">
            <a:extLst>
              <a:ext uri="{FF2B5EF4-FFF2-40B4-BE49-F238E27FC236}">
                <a16:creationId xmlns:a16="http://schemas.microsoft.com/office/drawing/2014/main" id="{9B5A4EDA-0D2E-EB61-00BD-A796321DE282}"/>
              </a:ext>
            </a:extLst>
          </p:cNvPr>
          <p:cNvPicPr>
            <a:picLocks noChangeAspect="1"/>
          </p:cNvPicPr>
          <p:nvPr/>
        </p:nvPicPr>
        <p:blipFill>
          <a:blip r:embed="rId7"/>
          <a:stretch>
            <a:fillRect/>
          </a:stretch>
        </p:blipFill>
        <p:spPr>
          <a:xfrm>
            <a:off x="592685" y="2812868"/>
            <a:ext cx="3311290" cy="3931920"/>
          </a:xfrm>
          <a:prstGeom prst="rect">
            <a:avLst/>
          </a:prstGeom>
        </p:spPr>
      </p:pic>
      <p:sp>
        <p:nvSpPr>
          <p:cNvPr id="13" name="תיבת טקסט 12">
            <a:extLst>
              <a:ext uri="{FF2B5EF4-FFF2-40B4-BE49-F238E27FC236}">
                <a16:creationId xmlns:a16="http://schemas.microsoft.com/office/drawing/2014/main" id="{D21A38B9-FF5C-0C1E-E3E9-800189B3949F}"/>
              </a:ext>
            </a:extLst>
          </p:cNvPr>
          <p:cNvSpPr txBox="1"/>
          <p:nvPr/>
        </p:nvSpPr>
        <p:spPr>
          <a:xfrm>
            <a:off x="1209498" y="2412333"/>
            <a:ext cx="1464033" cy="400110"/>
          </a:xfrm>
          <a:prstGeom prst="rect">
            <a:avLst/>
          </a:prstGeom>
          <a:noFill/>
        </p:spPr>
        <p:txBody>
          <a:bodyPr wrap="square" rtlCol="1">
            <a:spAutoFit/>
          </a:bodyPr>
          <a:lstStyle/>
          <a:p>
            <a:r>
              <a:rPr lang="he-IL" sz="2000" b="1" dirty="0">
                <a:solidFill>
                  <a:srgbClr val="C00000"/>
                </a:solidFill>
              </a:rPr>
              <a:t>נשר</a:t>
            </a:r>
          </a:p>
        </p:txBody>
      </p:sp>
    </p:spTree>
    <p:extLst>
      <p:ext uri="{BB962C8B-B14F-4D97-AF65-F5344CB8AC3E}">
        <p14:creationId xmlns:p14="http://schemas.microsoft.com/office/powerpoint/2010/main" val="89657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54CE4-D3A0-C559-BBDC-260B93093B1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1A130B7-CECF-5A41-8C1F-9DC251DD1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8E2652F-2556-66E8-5D03-84F843E8F555}"/>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8" name="תמונה 7">
            <a:extLst>
              <a:ext uri="{FF2B5EF4-FFF2-40B4-BE49-F238E27FC236}">
                <a16:creationId xmlns:a16="http://schemas.microsoft.com/office/drawing/2014/main" id="{AE479E86-3350-1AB0-1C6A-A26A25454E8C}"/>
              </a:ext>
            </a:extLst>
          </p:cNvPr>
          <p:cNvPicPr>
            <a:picLocks noChangeAspect="1"/>
          </p:cNvPicPr>
          <p:nvPr/>
        </p:nvPicPr>
        <p:blipFill>
          <a:blip r:embed="rId4"/>
          <a:stretch>
            <a:fillRect/>
          </a:stretch>
        </p:blipFill>
        <p:spPr>
          <a:xfrm>
            <a:off x="2724775" y="1248999"/>
            <a:ext cx="8086725" cy="4638675"/>
          </a:xfrm>
          <a:prstGeom prst="rect">
            <a:avLst/>
          </a:prstGeom>
        </p:spPr>
      </p:pic>
      <p:pic>
        <p:nvPicPr>
          <p:cNvPr id="11" name="תמונה 10">
            <a:extLst>
              <a:ext uri="{FF2B5EF4-FFF2-40B4-BE49-F238E27FC236}">
                <a16:creationId xmlns:a16="http://schemas.microsoft.com/office/drawing/2014/main" id="{3710E628-C16B-6668-72E5-38746CB6554F}"/>
              </a:ext>
            </a:extLst>
          </p:cNvPr>
          <p:cNvPicPr>
            <a:picLocks noChangeAspect="1"/>
          </p:cNvPicPr>
          <p:nvPr/>
        </p:nvPicPr>
        <p:blipFill>
          <a:blip r:embed="rId5"/>
          <a:stretch>
            <a:fillRect/>
          </a:stretch>
        </p:blipFill>
        <p:spPr>
          <a:xfrm>
            <a:off x="399848" y="3165620"/>
            <a:ext cx="2681745" cy="3331029"/>
          </a:xfrm>
          <a:prstGeom prst="rect">
            <a:avLst/>
          </a:prstGeom>
        </p:spPr>
      </p:pic>
      <p:sp>
        <p:nvSpPr>
          <p:cNvPr id="13" name="תיבת טקסט 12">
            <a:extLst>
              <a:ext uri="{FF2B5EF4-FFF2-40B4-BE49-F238E27FC236}">
                <a16:creationId xmlns:a16="http://schemas.microsoft.com/office/drawing/2014/main" id="{3510DB93-23C3-33F8-343B-6996E3EAD642}"/>
              </a:ext>
            </a:extLst>
          </p:cNvPr>
          <p:cNvSpPr txBox="1"/>
          <p:nvPr/>
        </p:nvSpPr>
        <p:spPr>
          <a:xfrm>
            <a:off x="1380500" y="2796288"/>
            <a:ext cx="1031774" cy="369332"/>
          </a:xfrm>
          <a:prstGeom prst="rect">
            <a:avLst/>
          </a:prstGeom>
          <a:noFill/>
        </p:spPr>
        <p:txBody>
          <a:bodyPr wrap="square">
            <a:spAutoFit/>
          </a:bodyPr>
          <a:lstStyle/>
          <a:p>
            <a:r>
              <a:rPr lang="he-IL" sz="1800" b="1" i="0" u="none" strike="noStrike" baseline="0" dirty="0">
                <a:solidFill>
                  <a:srgbClr val="880E13"/>
                </a:solidFill>
                <a:latin typeface="RosenbergSoloMF-Bold"/>
              </a:rPr>
              <a:t>איריס</a:t>
            </a:r>
            <a:endParaRPr lang="he-IL" dirty="0"/>
          </a:p>
        </p:txBody>
      </p:sp>
      <p:sp>
        <p:nvSpPr>
          <p:cNvPr id="14" name="תיבת טקסט 13">
            <a:extLst>
              <a:ext uri="{FF2B5EF4-FFF2-40B4-BE49-F238E27FC236}">
                <a16:creationId xmlns:a16="http://schemas.microsoft.com/office/drawing/2014/main" id="{CCF19347-A9C2-0D26-9026-1F72A0C322DF}"/>
              </a:ext>
            </a:extLst>
          </p:cNvPr>
          <p:cNvSpPr txBox="1"/>
          <p:nvPr/>
        </p:nvSpPr>
        <p:spPr>
          <a:xfrm>
            <a:off x="330925" y="6463127"/>
            <a:ext cx="1409795" cy="369332"/>
          </a:xfrm>
          <a:prstGeom prst="rect">
            <a:avLst/>
          </a:prstGeom>
          <a:noFill/>
        </p:spPr>
        <p:txBody>
          <a:bodyPr wrap="square" rtlCol="1">
            <a:spAutoFit/>
          </a:bodyPr>
          <a:lstStyle/>
          <a:p>
            <a:r>
              <a:rPr lang="he-IL" dirty="0"/>
              <a:t>עמוד 274</a:t>
            </a:r>
          </a:p>
        </p:txBody>
      </p:sp>
    </p:spTree>
    <p:extLst>
      <p:ext uri="{BB962C8B-B14F-4D97-AF65-F5344CB8AC3E}">
        <p14:creationId xmlns:p14="http://schemas.microsoft.com/office/powerpoint/2010/main" val="730091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24C3E-DCAD-88AD-4CD6-CAC5A8913B6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6A3E278-567C-2879-10E5-367D55732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281FB7D-C261-AD92-433F-97C2F1FFC5A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9F93A5D7-2E8D-9AB9-1CF6-DF47CCBF47CB}"/>
              </a:ext>
            </a:extLst>
          </p:cNvPr>
          <p:cNvPicPr>
            <a:picLocks noChangeAspect="1"/>
          </p:cNvPicPr>
          <p:nvPr/>
        </p:nvPicPr>
        <p:blipFill>
          <a:blip r:embed="rId4"/>
          <a:stretch>
            <a:fillRect/>
          </a:stretch>
        </p:blipFill>
        <p:spPr>
          <a:xfrm>
            <a:off x="6636311" y="1396909"/>
            <a:ext cx="4579442" cy="3593101"/>
          </a:xfrm>
          <a:prstGeom prst="rect">
            <a:avLst/>
          </a:prstGeom>
        </p:spPr>
      </p:pic>
      <p:pic>
        <p:nvPicPr>
          <p:cNvPr id="5" name="תמונה 4">
            <a:extLst>
              <a:ext uri="{FF2B5EF4-FFF2-40B4-BE49-F238E27FC236}">
                <a16:creationId xmlns:a16="http://schemas.microsoft.com/office/drawing/2014/main" id="{975DCFBE-998A-FF28-7F45-2D3AAB297FF2}"/>
              </a:ext>
            </a:extLst>
          </p:cNvPr>
          <p:cNvPicPr>
            <a:picLocks noChangeAspect="1"/>
          </p:cNvPicPr>
          <p:nvPr/>
        </p:nvPicPr>
        <p:blipFill>
          <a:blip r:embed="rId5"/>
          <a:stretch>
            <a:fillRect/>
          </a:stretch>
        </p:blipFill>
        <p:spPr>
          <a:xfrm>
            <a:off x="2003858" y="3752487"/>
            <a:ext cx="3135663" cy="2299804"/>
          </a:xfrm>
          <a:prstGeom prst="rect">
            <a:avLst/>
          </a:prstGeom>
        </p:spPr>
      </p:pic>
      <p:pic>
        <p:nvPicPr>
          <p:cNvPr id="8" name="תמונה 7">
            <a:extLst>
              <a:ext uri="{FF2B5EF4-FFF2-40B4-BE49-F238E27FC236}">
                <a16:creationId xmlns:a16="http://schemas.microsoft.com/office/drawing/2014/main" id="{E79A9421-1B5E-3DAA-EB30-46645615C8C5}"/>
              </a:ext>
            </a:extLst>
          </p:cNvPr>
          <p:cNvPicPr>
            <a:picLocks noChangeAspect="1"/>
          </p:cNvPicPr>
          <p:nvPr/>
        </p:nvPicPr>
        <p:blipFill>
          <a:blip r:embed="rId6">
            <a:clrChange>
              <a:clrFrom>
                <a:srgbClr val="000000"/>
              </a:clrFrom>
              <a:clrTo>
                <a:srgbClr val="000000">
                  <a:alpha val="0"/>
                </a:srgbClr>
              </a:clrTo>
            </a:clrChange>
          </a:blip>
          <a:stretch>
            <a:fillRect/>
          </a:stretch>
        </p:blipFill>
        <p:spPr>
          <a:xfrm rot="20985452">
            <a:off x="1056769" y="708926"/>
            <a:ext cx="4435813" cy="2670464"/>
          </a:xfrm>
          <a:prstGeom prst="rect">
            <a:avLst/>
          </a:prstGeom>
        </p:spPr>
      </p:pic>
      <p:sp>
        <p:nvSpPr>
          <p:cNvPr id="9" name="תיבת טקסט 8">
            <a:extLst>
              <a:ext uri="{FF2B5EF4-FFF2-40B4-BE49-F238E27FC236}">
                <a16:creationId xmlns:a16="http://schemas.microsoft.com/office/drawing/2014/main" id="{24F3E1C4-1C12-AC61-9C99-4292BE7A9698}"/>
              </a:ext>
            </a:extLst>
          </p:cNvPr>
          <p:cNvSpPr txBox="1"/>
          <p:nvPr/>
        </p:nvSpPr>
        <p:spPr>
          <a:xfrm>
            <a:off x="330925" y="6463127"/>
            <a:ext cx="1409795" cy="369332"/>
          </a:xfrm>
          <a:prstGeom prst="rect">
            <a:avLst/>
          </a:prstGeom>
          <a:noFill/>
        </p:spPr>
        <p:txBody>
          <a:bodyPr wrap="square" rtlCol="1">
            <a:spAutoFit/>
          </a:bodyPr>
          <a:lstStyle/>
          <a:p>
            <a:r>
              <a:rPr lang="he-IL" dirty="0"/>
              <a:t>עמוד 274</a:t>
            </a:r>
          </a:p>
        </p:txBody>
      </p:sp>
    </p:spTree>
    <p:extLst>
      <p:ext uri="{BB962C8B-B14F-4D97-AF65-F5344CB8AC3E}">
        <p14:creationId xmlns:p14="http://schemas.microsoft.com/office/powerpoint/2010/main" val="408693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73533-4CE8-9695-1A32-2D58E2A6DA9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D60C1B5-B3AA-5657-B2B1-19E0E8803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98FFC03-1B7A-D1D3-CC94-8C711A165DC3}"/>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FCC1AA36-EC7F-C612-6FAF-6222F4817AAD}"/>
              </a:ext>
            </a:extLst>
          </p:cNvPr>
          <p:cNvPicPr>
            <a:picLocks noChangeAspect="1"/>
          </p:cNvPicPr>
          <p:nvPr/>
        </p:nvPicPr>
        <p:blipFill>
          <a:blip r:embed="rId4"/>
          <a:stretch>
            <a:fillRect/>
          </a:stretch>
        </p:blipFill>
        <p:spPr>
          <a:xfrm>
            <a:off x="2554366" y="687908"/>
            <a:ext cx="9410700" cy="4048125"/>
          </a:xfrm>
          <a:prstGeom prst="rect">
            <a:avLst/>
          </a:prstGeom>
        </p:spPr>
      </p:pic>
      <p:sp>
        <p:nvSpPr>
          <p:cNvPr id="4" name="תיבת טקסט 3">
            <a:extLst>
              <a:ext uri="{FF2B5EF4-FFF2-40B4-BE49-F238E27FC236}">
                <a16:creationId xmlns:a16="http://schemas.microsoft.com/office/drawing/2014/main" id="{A3B58474-B650-95E2-1EA8-8A1082C1529C}"/>
              </a:ext>
            </a:extLst>
          </p:cNvPr>
          <p:cNvSpPr txBox="1"/>
          <p:nvPr/>
        </p:nvSpPr>
        <p:spPr>
          <a:xfrm>
            <a:off x="3030584" y="5577909"/>
            <a:ext cx="7977051" cy="461665"/>
          </a:xfrm>
          <a:prstGeom prst="rect">
            <a:avLst/>
          </a:prstGeom>
          <a:noFill/>
        </p:spPr>
        <p:txBody>
          <a:bodyPr wrap="square" rtlCol="1">
            <a:spAutoFit/>
          </a:bodyPr>
          <a:lstStyle/>
          <a:p>
            <a:r>
              <a:rPr lang="he-IL" sz="2400" dirty="0"/>
              <a:t>השיבו על שאלות 7-1 בתבנית </a:t>
            </a:r>
            <a:r>
              <a:rPr lang="he-IL" sz="2400" b="1" i="0" u="none" strike="noStrike" baseline="0" dirty="0">
                <a:solidFill>
                  <a:srgbClr val="A0067D"/>
                </a:solidFill>
                <a:latin typeface="FbSpacer-Black"/>
              </a:rPr>
              <a:t>במבט חוזר </a:t>
            </a:r>
            <a:r>
              <a:rPr lang="he-IL" sz="2400" dirty="0"/>
              <a:t>שבעמוד 275.</a:t>
            </a:r>
          </a:p>
        </p:txBody>
      </p:sp>
      <p:pic>
        <p:nvPicPr>
          <p:cNvPr id="7" name="תמונה 6">
            <a:extLst>
              <a:ext uri="{FF2B5EF4-FFF2-40B4-BE49-F238E27FC236}">
                <a16:creationId xmlns:a16="http://schemas.microsoft.com/office/drawing/2014/main" id="{8282DB9C-7F0D-EA39-2F0D-3A46178107DE}"/>
              </a:ext>
            </a:extLst>
          </p:cNvPr>
          <p:cNvPicPr>
            <a:picLocks noChangeAspect="1"/>
          </p:cNvPicPr>
          <p:nvPr/>
        </p:nvPicPr>
        <p:blipFill>
          <a:blip r:embed="rId5"/>
          <a:stretch>
            <a:fillRect/>
          </a:stretch>
        </p:blipFill>
        <p:spPr>
          <a:xfrm>
            <a:off x="305496" y="4101318"/>
            <a:ext cx="2863723" cy="2322211"/>
          </a:xfrm>
          <a:prstGeom prst="rect">
            <a:avLst/>
          </a:prstGeom>
        </p:spPr>
      </p:pic>
      <p:pic>
        <p:nvPicPr>
          <p:cNvPr id="9" name="תמונה 8">
            <a:extLst>
              <a:ext uri="{FF2B5EF4-FFF2-40B4-BE49-F238E27FC236}">
                <a16:creationId xmlns:a16="http://schemas.microsoft.com/office/drawing/2014/main" id="{B55B1776-895D-0927-401F-56EEB9D54865}"/>
              </a:ext>
            </a:extLst>
          </p:cNvPr>
          <p:cNvPicPr>
            <a:picLocks noChangeAspect="1"/>
          </p:cNvPicPr>
          <p:nvPr/>
        </p:nvPicPr>
        <p:blipFill>
          <a:blip r:embed="rId6"/>
          <a:stretch>
            <a:fillRect/>
          </a:stretch>
        </p:blipFill>
        <p:spPr>
          <a:xfrm>
            <a:off x="843164" y="1710052"/>
            <a:ext cx="1945532" cy="1849582"/>
          </a:xfrm>
          <a:prstGeom prst="rect">
            <a:avLst/>
          </a:prstGeom>
        </p:spPr>
      </p:pic>
      <p:sp>
        <p:nvSpPr>
          <p:cNvPr id="12" name="תיבת טקסט 11">
            <a:extLst>
              <a:ext uri="{FF2B5EF4-FFF2-40B4-BE49-F238E27FC236}">
                <a16:creationId xmlns:a16="http://schemas.microsoft.com/office/drawing/2014/main" id="{A2695288-2652-3CA1-9C00-72C080C56210}"/>
              </a:ext>
            </a:extLst>
          </p:cNvPr>
          <p:cNvSpPr txBox="1"/>
          <p:nvPr/>
        </p:nvSpPr>
        <p:spPr>
          <a:xfrm>
            <a:off x="1084215" y="3756224"/>
            <a:ext cx="1306286" cy="369332"/>
          </a:xfrm>
          <a:prstGeom prst="rect">
            <a:avLst/>
          </a:prstGeom>
          <a:noFill/>
        </p:spPr>
        <p:txBody>
          <a:bodyPr wrap="square">
            <a:spAutoFit/>
          </a:bodyPr>
          <a:lstStyle/>
          <a:p>
            <a:r>
              <a:rPr lang="he-IL" sz="1800" b="1" i="0" u="none" strike="noStrike" baseline="0" dirty="0">
                <a:solidFill>
                  <a:srgbClr val="C00000"/>
                </a:solidFill>
                <a:latin typeface="NarkisClassicMF-Regular"/>
              </a:rPr>
              <a:t>אוֹרְניוֹת</a:t>
            </a:r>
            <a:endParaRPr lang="he-IL" b="1" dirty="0">
              <a:solidFill>
                <a:srgbClr val="C00000"/>
              </a:solidFill>
            </a:endParaRPr>
          </a:p>
        </p:txBody>
      </p:sp>
      <p:sp>
        <p:nvSpPr>
          <p:cNvPr id="14" name="תיבת טקסט 13">
            <a:extLst>
              <a:ext uri="{FF2B5EF4-FFF2-40B4-BE49-F238E27FC236}">
                <a16:creationId xmlns:a16="http://schemas.microsoft.com/office/drawing/2014/main" id="{B36929A8-ECD8-FC74-922B-672C52F2B34D}"/>
              </a:ext>
            </a:extLst>
          </p:cNvPr>
          <p:cNvSpPr txBox="1"/>
          <p:nvPr/>
        </p:nvSpPr>
        <p:spPr>
          <a:xfrm>
            <a:off x="1159427" y="1359047"/>
            <a:ext cx="1313007" cy="369332"/>
          </a:xfrm>
          <a:prstGeom prst="rect">
            <a:avLst/>
          </a:prstGeom>
          <a:noFill/>
        </p:spPr>
        <p:txBody>
          <a:bodyPr wrap="square">
            <a:spAutoFit/>
          </a:bodyPr>
          <a:lstStyle/>
          <a:p>
            <a:r>
              <a:rPr lang="he-IL" sz="1800" b="1" i="0" u="none" strike="noStrike" baseline="0" dirty="0">
                <a:solidFill>
                  <a:srgbClr val="C00000"/>
                </a:solidFill>
                <a:latin typeface="NarkisClassicMF-Regular"/>
              </a:rPr>
              <a:t>היבּיסְקוּס</a:t>
            </a:r>
            <a:endParaRPr lang="he-IL" b="1" dirty="0">
              <a:solidFill>
                <a:srgbClr val="C00000"/>
              </a:solidFill>
            </a:endParaRPr>
          </a:p>
        </p:txBody>
      </p:sp>
      <p:sp>
        <p:nvSpPr>
          <p:cNvPr id="15" name="תיבת טקסט 14">
            <a:extLst>
              <a:ext uri="{FF2B5EF4-FFF2-40B4-BE49-F238E27FC236}">
                <a16:creationId xmlns:a16="http://schemas.microsoft.com/office/drawing/2014/main" id="{DE9830D5-9337-9E75-6782-DFFF6663AF78}"/>
              </a:ext>
            </a:extLst>
          </p:cNvPr>
          <p:cNvSpPr txBox="1"/>
          <p:nvPr/>
        </p:nvSpPr>
        <p:spPr>
          <a:xfrm>
            <a:off x="330925" y="6463127"/>
            <a:ext cx="1409795" cy="369332"/>
          </a:xfrm>
          <a:prstGeom prst="rect">
            <a:avLst/>
          </a:prstGeom>
          <a:noFill/>
        </p:spPr>
        <p:txBody>
          <a:bodyPr wrap="square" rtlCol="1">
            <a:spAutoFit/>
          </a:bodyPr>
          <a:lstStyle/>
          <a:p>
            <a:r>
              <a:rPr lang="he-IL" dirty="0"/>
              <a:t>עמוד 275</a:t>
            </a:r>
          </a:p>
        </p:txBody>
      </p:sp>
    </p:spTree>
    <p:extLst>
      <p:ext uri="{BB962C8B-B14F-4D97-AF65-F5344CB8AC3E}">
        <p14:creationId xmlns:p14="http://schemas.microsoft.com/office/powerpoint/2010/main" val="188137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1F828-7464-DFF3-CE81-D7086C554E8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EB8E07F-0EC5-47D6-84E0-3C11ED9B0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3E9801E6-D5DB-094E-48D3-8BFD3B0D0EF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C7320739-F71A-A0F1-FE74-867A52EF974A}"/>
              </a:ext>
            </a:extLst>
          </p:cNvPr>
          <p:cNvPicPr>
            <a:picLocks noChangeAspect="1"/>
          </p:cNvPicPr>
          <p:nvPr/>
        </p:nvPicPr>
        <p:blipFill>
          <a:blip r:embed="rId4"/>
          <a:stretch>
            <a:fillRect/>
          </a:stretch>
        </p:blipFill>
        <p:spPr>
          <a:xfrm>
            <a:off x="112147" y="0"/>
            <a:ext cx="11967706" cy="6858000"/>
          </a:xfrm>
          <a:prstGeom prst="rect">
            <a:avLst/>
          </a:prstGeom>
        </p:spPr>
      </p:pic>
    </p:spTree>
    <p:extLst>
      <p:ext uri="{BB962C8B-B14F-4D97-AF65-F5344CB8AC3E}">
        <p14:creationId xmlns:p14="http://schemas.microsoft.com/office/powerpoint/2010/main" val="2282014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63CF-F8DB-039F-2F52-A0DDDAC52AC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4157817-605F-EA72-A2EF-37449741B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7F4E65B-4491-7068-1936-44BDC09BABD9}"/>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DE31ED8A-DB3C-2824-07DC-53B64C45CF94}"/>
              </a:ext>
            </a:extLst>
          </p:cNvPr>
          <p:cNvPicPr>
            <a:picLocks noChangeAspect="1"/>
          </p:cNvPicPr>
          <p:nvPr/>
        </p:nvPicPr>
        <p:blipFill>
          <a:blip r:embed="rId4"/>
          <a:stretch>
            <a:fillRect/>
          </a:stretch>
        </p:blipFill>
        <p:spPr>
          <a:xfrm>
            <a:off x="0" y="278653"/>
            <a:ext cx="12192000" cy="6300693"/>
          </a:xfrm>
          <a:prstGeom prst="rect">
            <a:avLst/>
          </a:prstGeom>
        </p:spPr>
      </p:pic>
    </p:spTree>
    <p:extLst>
      <p:ext uri="{BB962C8B-B14F-4D97-AF65-F5344CB8AC3E}">
        <p14:creationId xmlns:p14="http://schemas.microsoft.com/office/powerpoint/2010/main" val="195357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A554-249F-21C7-A785-E4F80ADF65A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E9E73D45-6D2F-7301-0249-D7F10E7C9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CF2AD54-8935-0C15-2C3D-CAC7E0A1760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2E5434D5-23B7-4FAE-EE10-4CE0DF29B45A}"/>
              </a:ext>
            </a:extLst>
          </p:cNvPr>
          <p:cNvSpPr txBox="1"/>
          <p:nvPr/>
        </p:nvSpPr>
        <p:spPr>
          <a:xfrm>
            <a:off x="6679476" y="1604274"/>
            <a:ext cx="4354286" cy="2467278"/>
          </a:xfrm>
          <a:prstGeom prst="rect">
            <a:avLst/>
          </a:prstGeom>
          <a:noFill/>
        </p:spPr>
        <p:txBody>
          <a:bodyPr wrap="square" rtlCol="1">
            <a:spAutoFit/>
          </a:bodyPr>
          <a:lstStyle/>
          <a:p>
            <a:pPr>
              <a:lnSpc>
                <a:spcPct val="250000"/>
              </a:lnSpc>
            </a:pPr>
            <a:r>
              <a:rPr lang="he-IL" sz="3200" dirty="0"/>
              <a:t>עוברים לפרק השלישי</a:t>
            </a:r>
          </a:p>
          <a:p>
            <a:pPr>
              <a:lnSpc>
                <a:spcPct val="250000"/>
              </a:lnSpc>
            </a:pPr>
            <a:r>
              <a:rPr lang="he-IL" sz="3600" b="1" dirty="0">
                <a:solidFill>
                  <a:srgbClr val="C00000"/>
                </a:solidFill>
              </a:rPr>
              <a:t>חיים בסביבות חיים</a:t>
            </a:r>
          </a:p>
        </p:txBody>
      </p:sp>
      <p:pic>
        <p:nvPicPr>
          <p:cNvPr id="4" name="תמונה 3">
            <a:extLst>
              <a:ext uri="{FF2B5EF4-FFF2-40B4-BE49-F238E27FC236}">
                <a16:creationId xmlns:a16="http://schemas.microsoft.com/office/drawing/2014/main" id="{183027F6-9EE1-81FE-DA7F-60EEC997D7CE}"/>
              </a:ext>
            </a:extLst>
          </p:cNvPr>
          <p:cNvPicPr>
            <a:picLocks noChangeAspect="1"/>
          </p:cNvPicPr>
          <p:nvPr/>
        </p:nvPicPr>
        <p:blipFill>
          <a:blip r:embed="rId4"/>
          <a:stretch>
            <a:fillRect/>
          </a:stretch>
        </p:blipFill>
        <p:spPr>
          <a:xfrm>
            <a:off x="404855" y="1743440"/>
            <a:ext cx="6070060" cy="4883727"/>
          </a:xfrm>
          <a:prstGeom prst="rect">
            <a:avLst/>
          </a:prstGeom>
        </p:spPr>
      </p:pic>
    </p:spTree>
    <p:extLst>
      <p:ext uri="{BB962C8B-B14F-4D97-AF65-F5344CB8AC3E}">
        <p14:creationId xmlns:p14="http://schemas.microsoft.com/office/powerpoint/2010/main" val="410449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9A6C-77F8-A4C1-D623-BEF155D9C42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918E716-94F7-D8B7-EF5E-9A76323F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6FA24BE-8147-B782-3E6A-694991006E8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E8E0A47E-CA56-0B8F-1D3B-01B42716E66A}"/>
              </a:ext>
            </a:extLst>
          </p:cNvPr>
          <p:cNvPicPr>
            <a:picLocks noChangeAspect="1"/>
          </p:cNvPicPr>
          <p:nvPr/>
        </p:nvPicPr>
        <p:blipFill>
          <a:blip r:embed="rId4"/>
          <a:stretch>
            <a:fillRect/>
          </a:stretch>
        </p:blipFill>
        <p:spPr>
          <a:xfrm>
            <a:off x="7254512" y="111835"/>
            <a:ext cx="3448050" cy="1533525"/>
          </a:xfrm>
          <a:prstGeom prst="rect">
            <a:avLst/>
          </a:prstGeom>
        </p:spPr>
      </p:pic>
      <p:pic>
        <p:nvPicPr>
          <p:cNvPr id="5" name="תמונה 4">
            <a:extLst>
              <a:ext uri="{FF2B5EF4-FFF2-40B4-BE49-F238E27FC236}">
                <a16:creationId xmlns:a16="http://schemas.microsoft.com/office/drawing/2014/main" id="{A6559068-F3F3-905A-059F-28EF11325BD0}"/>
              </a:ext>
            </a:extLst>
          </p:cNvPr>
          <p:cNvPicPr>
            <a:picLocks noChangeAspect="1"/>
          </p:cNvPicPr>
          <p:nvPr/>
        </p:nvPicPr>
        <p:blipFill>
          <a:blip r:embed="rId5"/>
          <a:stretch>
            <a:fillRect/>
          </a:stretch>
        </p:blipFill>
        <p:spPr>
          <a:xfrm>
            <a:off x="3920080" y="1854952"/>
            <a:ext cx="6372225" cy="904875"/>
          </a:xfrm>
          <a:prstGeom prst="rect">
            <a:avLst/>
          </a:prstGeom>
        </p:spPr>
      </p:pic>
      <p:pic>
        <p:nvPicPr>
          <p:cNvPr id="8" name="תמונה 7">
            <a:extLst>
              <a:ext uri="{FF2B5EF4-FFF2-40B4-BE49-F238E27FC236}">
                <a16:creationId xmlns:a16="http://schemas.microsoft.com/office/drawing/2014/main" id="{530D3BC1-54F2-EA7A-C0E3-D02744419540}"/>
              </a:ext>
            </a:extLst>
          </p:cNvPr>
          <p:cNvPicPr>
            <a:picLocks noChangeAspect="1"/>
          </p:cNvPicPr>
          <p:nvPr/>
        </p:nvPicPr>
        <p:blipFill>
          <a:blip r:embed="rId6"/>
          <a:stretch>
            <a:fillRect/>
          </a:stretch>
        </p:blipFill>
        <p:spPr>
          <a:xfrm>
            <a:off x="1950720" y="3151631"/>
            <a:ext cx="9144000" cy="3362325"/>
          </a:xfrm>
          <a:prstGeom prst="rect">
            <a:avLst/>
          </a:prstGeom>
        </p:spPr>
      </p:pic>
      <p:sp>
        <p:nvSpPr>
          <p:cNvPr id="9" name="תיבת טקסט 8">
            <a:extLst>
              <a:ext uri="{FF2B5EF4-FFF2-40B4-BE49-F238E27FC236}">
                <a16:creationId xmlns:a16="http://schemas.microsoft.com/office/drawing/2014/main" id="{435C00EE-F8DB-7AA7-C634-6CCF3EE081A7}"/>
              </a:ext>
            </a:extLst>
          </p:cNvPr>
          <p:cNvSpPr txBox="1"/>
          <p:nvPr/>
        </p:nvSpPr>
        <p:spPr>
          <a:xfrm>
            <a:off x="330926" y="6313714"/>
            <a:ext cx="1409795" cy="369332"/>
          </a:xfrm>
          <a:prstGeom prst="rect">
            <a:avLst/>
          </a:prstGeom>
          <a:noFill/>
        </p:spPr>
        <p:txBody>
          <a:bodyPr wrap="square" rtlCol="1">
            <a:spAutoFit/>
          </a:bodyPr>
          <a:lstStyle/>
          <a:p>
            <a:r>
              <a:rPr lang="he-IL" dirty="0"/>
              <a:t>עמוד 255</a:t>
            </a:r>
          </a:p>
        </p:txBody>
      </p:sp>
    </p:spTree>
    <p:extLst>
      <p:ext uri="{BB962C8B-B14F-4D97-AF65-F5344CB8AC3E}">
        <p14:creationId xmlns:p14="http://schemas.microsoft.com/office/powerpoint/2010/main" val="2773547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3ED1-EB0E-38A9-F4BD-21E74E81E88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38DBD5D-FB7A-AF3B-6AA5-E219E2713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9D8BDAF-A219-EBB6-7ABF-B899E9F57B6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A92608EB-7E66-3716-08B6-457A049F479D}"/>
              </a:ext>
            </a:extLst>
          </p:cNvPr>
          <p:cNvPicPr>
            <a:picLocks noChangeAspect="1"/>
          </p:cNvPicPr>
          <p:nvPr/>
        </p:nvPicPr>
        <p:blipFill>
          <a:blip r:embed="rId4"/>
          <a:stretch>
            <a:fillRect/>
          </a:stretch>
        </p:blipFill>
        <p:spPr>
          <a:xfrm>
            <a:off x="3133725" y="595312"/>
            <a:ext cx="5924550" cy="5667375"/>
          </a:xfrm>
          <a:prstGeom prst="rect">
            <a:avLst/>
          </a:prstGeom>
        </p:spPr>
      </p:pic>
    </p:spTree>
    <p:extLst>
      <p:ext uri="{BB962C8B-B14F-4D97-AF65-F5344CB8AC3E}">
        <p14:creationId xmlns:p14="http://schemas.microsoft.com/office/powerpoint/2010/main" val="191588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C36C-BEBC-1980-EA69-E0EC599707D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D70A05D-3814-70E9-9059-5D386C51A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F7A05E0A-031C-7A34-2FDB-5CCB12075F5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94DA895E-727F-398A-79F9-317E971D2FE3}"/>
              </a:ext>
            </a:extLst>
          </p:cNvPr>
          <p:cNvSpPr txBox="1"/>
          <p:nvPr/>
        </p:nvSpPr>
        <p:spPr>
          <a:xfrm>
            <a:off x="4511040" y="823106"/>
            <a:ext cx="6662057" cy="461665"/>
          </a:xfrm>
          <a:prstGeom prst="rect">
            <a:avLst/>
          </a:prstGeom>
          <a:noFill/>
        </p:spPr>
        <p:txBody>
          <a:bodyPr wrap="square" rtlCol="1">
            <a:spAutoFit/>
          </a:bodyPr>
          <a:lstStyle/>
          <a:p>
            <a:r>
              <a:rPr lang="he-IL" sz="2400" dirty="0"/>
              <a:t>השיבו על סעיפים 5-1 בעמודים 257-256.</a:t>
            </a:r>
          </a:p>
        </p:txBody>
      </p:sp>
      <p:pic>
        <p:nvPicPr>
          <p:cNvPr id="4" name="תמונה 3">
            <a:extLst>
              <a:ext uri="{FF2B5EF4-FFF2-40B4-BE49-F238E27FC236}">
                <a16:creationId xmlns:a16="http://schemas.microsoft.com/office/drawing/2014/main" id="{26F7B4DD-325D-A724-BA50-5FE3A232261B}"/>
              </a:ext>
            </a:extLst>
          </p:cNvPr>
          <p:cNvPicPr>
            <a:picLocks noChangeAspect="1"/>
          </p:cNvPicPr>
          <p:nvPr/>
        </p:nvPicPr>
        <p:blipFill>
          <a:blip r:embed="rId4"/>
          <a:stretch>
            <a:fillRect/>
          </a:stretch>
        </p:blipFill>
        <p:spPr>
          <a:xfrm>
            <a:off x="1023719" y="1837589"/>
            <a:ext cx="2684834" cy="1631373"/>
          </a:xfrm>
          <a:prstGeom prst="rect">
            <a:avLst/>
          </a:prstGeom>
        </p:spPr>
      </p:pic>
      <p:pic>
        <p:nvPicPr>
          <p:cNvPr id="7" name="תמונה 6">
            <a:extLst>
              <a:ext uri="{FF2B5EF4-FFF2-40B4-BE49-F238E27FC236}">
                <a16:creationId xmlns:a16="http://schemas.microsoft.com/office/drawing/2014/main" id="{C7E9D8D7-3249-8ED6-0532-49977D024C3B}"/>
              </a:ext>
            </a:extLst>
          </p:cNvPr>
          <p:cNvPicPr>
            <a:picLocks noChangeAspect="1"/>
          </p:cNvPicPr>
          <p:nvPr/>
        </p:nvPicPr>
        <p:blipFill>
          <a:blip r:embed="rId5"/>
          <a:stretch>
            <a:fillRect/>
          </a:stretch>
        </p:blipFill>
        <p:spPr>
          <a:xfrm>
            <a:off x="4823225" y="1837589"/>
            <a:ext cx="2684834" cy="1620982"/>
          </a:xfrm>
          <a:prstGeom prst="rect">
            <a:avLst/>
          </a:prstGeom>
        </p:spPr>
      </p:pic>
      <p:pic>
        <p:nvPicPr>
          <p:cNvPr id="9" name="תמונה 8">
            <a:extLst>
              <a:ext uri="{FF2B5EF4-FFF2-40B4-BE49-F238E27FC236}">
                <a16:creationId xmlns:a16="http://schemas.microsoft.com/office/drawing/2014/main" id="{0E4C195A-A7A3-30D3-62C4-43C89EF8A663}"/>
              </a:ext>
            </a:extLst>
          </p:cNvPr>
          <p:cNvPicPr>
            <a:picLocks noChangeAspect="1"/>
          </p:cNvPicPr>
          <p:nvPr/>
        </p:nvPicPr>
        <p:blipFill>
          <a:blip r:embed="rId6"/>
          <a:stretch>
            <a:fillRect/>
          </a:stretch>
        </p:blipFill>
        <p:spPr>
          <a:xfrm>
            <a:off x="8414702" y="1829451"/>
            <a:ext cx="2684834" cy="1631373"/>
          </a:xfrm>
          <a:prstGeom prst="rect">
            <a:avLst/>
          </a:prstGeom>
        </p:spPr>
      </p:pic>
      <p:pic>
        <p:nvPicPr>
          <p:cNvPr id="12" name="תמונה 11">
            <a:extLst>
              <a:ext uri="{FF2B5EF4-FFF2-40B4-BE49-F238E27FC236}">
                <a16:creationId xmlns:a16="http://schemas.microsoft.com/office/drawing/2014/main" id="{C08522F5-2DBD-EA0F-11D3-F1233A8A4230}"/>
              </a:ext>
            </a:extLst>
          </p:cNvPr>
          <p:cNvPicPr>
            <a:picLocks noChangeAspect="1"/>
          </p:cNvPicPr>
          <p:nvPr/>
        </p:nvPicPr>
        <p:blipFill>
          <a:blip r:embed="rId7"/>
          <a:stretch>
            <a:fillRect/>
          </a:stretch>
        </p:blipFill>
        <p:spPr>
          <a:xfrm>
            <a:off x="9335232" y="4301403"/>
            <a:ext cx="2684834" cy="1631373"/>
          </a:xfrm>
          <a:prstGeom prst="rect">
            <a:avLst/>
          </a:prstGeom>
        </p:spPr>
      </p:pic>
      <p:pic>
        <p:nvPicPr>
          <p:cNvPr id="14" name="תמונה 13">
            <a:extLst>
              <a:ext uri="{FF2B5EF4-FFF2-40B4-BE49-F238E27FC236}">
                <a16:creationId xmlns:a16="http://schemas.microsoft.com/office/drawing/2014/main" id="{4971B290-890F-97E4-774B-171E1ABFF385}"/>
              </a:ext>
            </a:extLst>
          </p:cNvPr>
          <p:cNvPicPr>
            <a:picLocks noChangeAspect="1"/>
          </p:cNvPicPr>
          <p:nvPr/>
        </p:nvPicPr>
        <p:blipFill>
          <a:blip r:embed="rId8"/>
          <a:stretch>
            <a:fillRect/>
          </a:stretch>
        </p:blipFill>
        <p:spPr>
          <a:xfrm>
            <a:off x="243286" y="4334097"/>
            <a:ext cx="2684834" cy="1620982"/>
          </a:xfrm>
          <a:prstGeom prst="rect">
            <a:avLst/>
          </a:prstGeom>
        </p:spPr>
      </p:pic>
      <p:pic>
        <p:nvPicPr>
          <p:cNvPr id="16" name="תמונה 15">
            <a:extLst>
              <a:ext uri="{FF2B5EF4-FFF2-40B4-BE49-F238E27FC236}">
                <a16:creationId xmlns:a16="http://schemas.microsoft.com/office/drawing/2014/main" id="{C89FADBB-31BF-10DC-153F-3756DB7C2142}"/>
              </a:ext>
            </a:extLst>
          </p:cNvPr>
          <p:cNvPicPr>
            <a:picLocks noChangeAspect="1"/>
          </p:cNvPicPr>
          <p:nvPr/>
        </p:nvPicPr>
        <p:blipFill>
          <a:blip r:embed="rId9"/>
          <a:stretch>
            <a:fillRect/>
          </a:stretch>
        </p:blipFill>
        <p:spPr>
          <a:xfrm>
            <a:off x="3386800" y="4323706"/>
            <a:ext cx="2684834" cy="1631373"/>
          </a:xfrm>
          <a:prstGeom prst="rect">
            <a:avLst/>
          </a:prstGeom>
        </p:spPr>
      </p:pic>
      <p:pic>
        <p:nvPicPr>
          <p:cNvPr id="18" name="תמונה 17">
            <a:extLst>
              <a:ext uri="{FF2B5EF4-FFF2-40B4-BE49-F238E27FC236}">
                <a16:creationId xmlns:a16="http://schemas.microsoft.com/office/drawing/2014/main" id="{5AF59724-7EAB-2B4A-2529-A2BE47AE4CCA}"/>
              </a:ext>
            </a:extLst>
          </p:cNvPr>
          <p:cNvPicPr>
            <a:picLocks noChangeAspect="1"/>
          </p:cNvPicPr>
          <p:nvPr/>
        </p:nvPicPr>
        <p:blipFill>
          <a:blip r:embed="rId10"/>
          <a:stretch>
            <a:fillRect/>
          </a:stretch>
        </p:blipFill>
        <p:spPr>
          <a:xfrm>
            <a:off x="6399735" y="4301404"/>
            <a:ext cx="2684834" cy="1631373"/>
          </a:xfrm>
          <a:prstGeom prst="rect">
            <a:avLst/>
          </a:prstGeom>
        </p:spPr>
      </p:pic>
      <p:sp>
        <p:nvSpPr>
          <p:cNvPr id="19" name="תיבת טקסט 18">
            <a:extLst>
              <a:ext uri="{FF2B5EF4-FFF2-40B4-BE49-F238E27FC236}">
                <a16:creationId xmlns:a16="http://schemas.microsoft.com/office/drawing/2014/main" id="{9DC1FBD0-92FA-19EA-9699-21758BA0089F}"/>
              </a:ext>
            </a:extLst>
          </p:cNvPr>
          <p:cNvSpPr txBox="1"/>
          <p:nvPr/>
        </p:nvSpPr>
        <p:spPr>
          <a:xfrm>
            <a:off x="9335232" y="1495194"/>
            <a:ext cx="1255331" cy="369332"/>
          </a:xfrm>
          <a:prstGeom prst="rect">
            <a:avLst/>
          </a:prstGeom>
          <a:noFill/>
        </p:spPr>
        <p:txBody>
          <a:bodyPr wrap="square" rtlCol="1">
            <a:spAutoFit/>
          </a:bodyPr>
          <a:lstStyle/>
          <a:p>
            <a:r>
              <a:rPr lang="he-IL" b="1" dirty="0">
                <a:solidFill>
                  <a:srgbClr val="C00000"/>
                </a:solidFill>
              </a:rPr>
              <a:t>עכבר מצוי</a:t>
            </a:r>
          </a:p>
        </p:txBody>
      </p:sp>
      <p:sp>
        <p:nvSpPr>
          <p:cNvPr id="20" name="תיבת טקסט 19">
            <a:extLst>
              <a:ext uri="{FF2B5EF4-FFF2-40B4-BE49-F238E27FC236}">
                <a16:creationId xmlns:a16="http://schemas.microsoft.com/office/drawing/2014/main" id="{9FC10E9B-2BBE-20BD-AEB7-780A92EC3C3A}"/>
              </a:ext>
            </a:extLst>
          </p:cNvPr>
          <p:cNvSpPr txBox="1"/>
          <p:nvPr/>
        </p:nvSpPr>
        <p:spPr>
          <a:xfrm>
            <a:off x="5537976" y="1495194"/>
            <a:ext cx="1255331" cy="369332"/>
          </a:xfrm>
          <a:prstGeom prst="rect">
            <a:avLst/>
          </a:prstGeom>
          <a:noFill/>
        </p:spPr>
        <p:txBody>
          <a:bodyPr wrap="square" rtlCol="1">
            <a:spAutoFit/>
          </a:bodyPr>
          <a:lstStyle/>
          <a:p>
            <a:r>
              <a:rPr lang="he-IL" b="1" dirty="0">
                <a:solidFill>
                  <a:srgbClr val="C00000"/>
                </a:solidFill>
              </a:rPr>
              <a:t>נץ</a:t>
            </a:r>
          </a:p>
        </p:txBody>
      </p:sp>
      <p:sp>
        <p:nvSpPr>
          <p:cNvPr id="21" name="תיבת טקסט 20">
            <a:extLst>
              <a:ext uri="{FF2B5EF4-FFF2-40B4-BE49-F238E27FC236}">
                <a16:creationId xmlns:a16="http://schemas.microsoft.com/office/drawing/2014/main" id="{4C92F837-86BF-8477-E076-C4604691610C}"/>
              </a:ext>
            </a:extLst>
          </p:cNvPr>
          <p:cNvSpPr txBox="1"/>
          <p:nvPr/>
        </p:nvSpPr>
        <p:spPr>
          <a:xfrm>
            <a:off x="1950018" y="1493488"/>
            <a:ext cx="1255331" cy="369332"/>
          </a:xfrm>
          <a:prstGeom prst="rect">
            <a:avLst/>
          </a:prstGeom>
          <a:noFill/>
        </p:spPr>
        <p:txBody>
          <a:bodyPr wrap="square" rtlCol="1">
            <a:spAutoFit/>
          </a:bodyPr>
          <a:lstStyle/>
          <a:p>
            <a:r>
              <a:rPr lang="he-IL" b="1" dirty="0">
                <a:solidFill>
                  <a:srgbClr val="C00000"/>
                </a:solidFill>
              </a:rPr>
              <a:t>בולבול</a:t>
            </a:r>
          </a:p>
        </p:txBody>
      </p:sp>
      <p:sp>
        <p:nvSpPr>
          <p:cNvPr id="22" name="תיבת טקסט 21">
            <a:extLst>
              <a:ext uri="{FF2B5EF4-FFF2-40B4-BE49-F238E27FC236}">
                <a16:creationId xmlns:a16="http://schemas.microsoft.com/office/drawing/2014/main" id="{AB638307-E8EC-BEE3-D420-EB147204ADF2}"/>
              </a:ext>
            </a:extLst>
          </p:cNvPr>
          <p:cNvSpPr txBox="1"/>
          <p:nvPr/>
        </p:nvSpPr>
        <p:spPr>
          <a:xfrm>
            <a:off x="9844205" y="3964765"/>
            <a:ext cx="1255331" cy="369332"/>
          </a:xfrm>
          <a:prstGeom prst="rect">
            <a:avLst/>
          </a:prstGeom>
          <a:noFill/>
        </p:spPr>
        <p:txBody>
          <a:bodyPr wrap="square" rtlCol="1">
            <a:spAutoFit/>
          </a:bodyPr>
          <a:lstStyle/>
          <a:p>
            <a:r>
              <a:rPr lang="he-IL" b="1" dirty="0">
                <a:solidFill>
                  <a:srgbClr val="C00000"/>
                </a:solidFill>
              </a:rPr>
              <a:t>צופית</a:t>
            </a:r>
          </a:p>
        </p:txBody>
      </p:sp>
      <p:sp>
        <p:nvSpPr>
          <p:cNvPr id="23" name="תיבת טקסט 22">
            <a:extLst>
              <a:ext uri="{FF2B5EF4-FFF2-40B4-BE49-F238E27FC236}">
                <a16:creationId xmlns:a16="http://schemas.microsoft.com/office/drawing/2014/main" id="{7523CAE7-89C8-65EC-3290-F7E3169F342F}"/>
              </a:ext>
            </a:extLst>
          </p:cNvPr>
          <p:cNvSpPr txBox="1"/>
          <p:nvPr/>
        </p:nvSpPr>
        <p:spPr>
          <a:xfrm>
            <a:off x="6071634" y="3952700"/>
            <a:ext cx="2684834" cy="369332"/>
          </a:xfrm>
          <a:prstGeom prst="rect">
            <a:avLst/>
          </a:prstGeom>
          <a:noFill/>
        </p:spPr>
        <p:txBody>
          <a:bodyPr wrap="square" rtlCol="1">
            <a:spAutoFit/>
          </a:bodyPr>
          <a:lstStyle/>
          <a:p>
            <a:r>
              <a:rPr lang="he-IL" b="1" dirty="0">
                <a:solidFill>
                  <a:srgbClr val="C00000"/>
                </a:solidFill>
              </a:rPr>
              <a:t>צפע ארץ ישראלי</a:t>
            </a:r>
          </a:p>
        </p:txBody>
      </p:sp>
      <p:sp>
        <p:nvSpPr>
          <p:cNvPr id="24" name="תיבת טקסט 23">
            <a:extLst>
              <a:ext uri="{FF2B5EF4-FFF2-40B4-BE49-F238E27FC236}">
                <a16:creationId xmlns:a16="http://schemas.microsoft.com/office/drawing/2014/main" id="{06D45ADB-9271-BC70-6F1B-671A0D37518C}"/>
              </a:ext>
            </a:extLst>
          </p:cNvPr>
          <p:cNvSpPr txBox="1"/>
          <p:nvPr/>
        </p:nvSpPr>
        <p:spPr>
          <a:xfrm>
            <a:off x="958037" y="3952700"/>
            <a:ext cx="1255331" cy="369332"/>
          </a:xfrm>
          <a:prstGeom prst="rect">
            <a:avLst/>
          </a:prstGeom>
          <a:noFill/>
        </p:spPr>
        <p:txBody>
          <a:bodyPr wrap="square" rtlCol="1">
            <a:spAutoFit/>
          </a:bodyPr>
          <a:lstStyle/>
          <a:p>
            <a:r>
              <a:rPr lang="he-IL" b="1" dirty="0">
                <a:solidFill>
                  <a:srgbClr val="C00000"/>
                </a:solidFill>
              </a:rPr>
              <a:t>רצה שחורה</a:t>
            </a:r>
          </a:p>
        </p:txBody>
      </p:sp>
      <p:sp>
        <p:nvSpPr>
          <p:cNvPr id="25" name="תיבת טקסט 24">
            <a:extLst>
              <a:ext uri="{FF2B5EF4-FFF2-40B4-BE49-F238E27FC236}">
                <a16:creationId xmlns:a16="http://schemas.microsoft.com/office/drawing/2014/main" id="{041463B6-05D0-36A2-D2E7-163D13BF4858}"/>
              </a:ext>
            </a:extLst>
          </p:cNvPr>
          <p:cNvSpPr txBox="1"/>
          <p:nvPr/>
        </p:nvSpPr>
        <p:spPr>
          <a:xfrm>
            <a:off x="3883374" y="3928617"/>
            <a:ext cx="1255331" cy="369332"/>
          </a:xfrm>
          <a:prstGeom prst="rect">
            <a:avLst/>
          </a:prstGeom>
          <a:noFill/>
        </p:spPr>
        <p:txBody>
          <a:bodyPr wrap="square" rtlCol="1">
            <a:spAutoFit/>
          </a:bodyPr>
          <a:lstStyle/>
          <a:p>
            <a:r>
              <a:rPr lang="he-IL" b="1" dirty="0">
                <a:solidFill>
                  <a:srgbClr val="C00000"/>
                </a:solidFill>
              </a:rPr>
              <a:t>שחרור</a:t>
            </a:r>
          </a:p>
        </p:txBody>
      </p:sp>
      <p:sp>
        <p:nvSpPr>
          <p:cNvPr id="26" name="תיבת טקסט 25">
            <a:extLst>
              <a:ext uri="{FF2B5EF4-FFF2-40B4-BE49-F238E27FC236}">
                <a16:creationId xmlns:a16="http://schemas.microsoft.com/office/drawing/2014/main" id="{1EFE9D82-CB5D-5D2F-464F-BC760C45D2B2}"/>
              </a:ext>
            </a:extLst>
          </p:cNvPr>
          <p:cNvSpPr txBox="1"/>
          <p:nvPr/>
        </p:nvSpPr>
        <p:spPr>
          <a:xfrm>
            <a:off x="330926" y="6313714"/>
            <a:ext cx="1409795" cy="369332"/>
          </a:xfrm>
          <a:prstGeom prst="rect">
            <a:avLst/>
          </a:prstGeom>
          <a:noFill/>
        </p:spPr>
        <p:txBody>
          <a:bodyPr wrap="square" rtlCol="1">
            <a:spAutoFit/>
          </a:bodyPr>
          <a:lstStyle/>
          <a:p>
            <a:r>
              <a:rPr lang="he-IL" dirty="0"/>
              <a:t>עמוד 256</a:t>
            </a:r>
          </a:p>
        </p:txBody>
      </p:sp>
    </p:spTree>
    <p:extLst>
      <p:ext uri="{BB962C8B-B14F-4D97-AF65-F5344CB8AC3E}">
        <p14:creationId xmlns:p14="http://schemas.microsoft.com/office/powerpoint/2010/main" val="316463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2807-3B06-326D-024C-9CFE23F5645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CCF647F-13A4-BD3B-EC93-98E852947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4019251-56E8-1D06-559E-08E24CB029E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706CFF7F-BD2E-6020-FE17-E3978BC60AF1}"/>
              </a:ext>
            </a:extLst>
          </p:cNvPr>
          <p:cNvPicPr>
            <a:picLocks noChangeAspect="1"/>
          </p:cNvPicPr>
          <p:nvPr/>
        </p:nvPicPr>
        <p:blipFill>
          <a:blip r:embed="rId4"/>
          <a:stretch>
            <a:fillRect/>
          </a:stretch>
        </p:blipFill>
        <p:spPr>
          <a:xfrm>
            <a:off x="5840925" y="90056"/>
            <a:ext cx="5419725" cy="885825"/>
          </a:xfrm>
          <a:prstGeom prst="rect">
            <a:avLst/>
          </a:prstGeom>
        </p:spPr>
      </p:pic>
      <p:sp>
        <p:nvSpPr>
          <p:cNvPr id="4" name="תיבת טקסט 3">
            <a:extLst>
              <a:ext uri="{FF2B5EF4-FFF2-40B4-BE49-F238E27FC236}">
                <a16:creationId xmlns:a16="http://schemas.microsoft.com/office/drawing/2014/main" id="{8BE0E2F0-6A86-3126-30EE-EEC9920B1E90}"/>
              </a:ext>
            </a:extLst>
          </p:cNvPr>
          <p:cNvSpPr txBox="1"/>
          <p:nvPr/>
        </p:nvSpPr>
        <p:spPr>
          <a:xfrm>
            <a:off x="2907655" y="1100345"/>
            <a:ext cx="8464731" cy="830997"/>
          </a:xfrm>
          <a:prstGeom prst="rect">
            <a:avLst/>
          </a:prstGeom>
          <a:noFill/>
        </p:spPr>
        <p:txBody>
          <a:bodyPr wrap="square" rtlCol="1">
            <a:spAutoFit/>
          </a:bodyPr>
          <a:lstStyle/>
          <a:p>
            <a:r>
              <a:rPr lang="he-IL" sz="2400" dirty="0"/>
              <a:t>קראו את קטע המידע שבעמודים 261-258 </a:t>
            </a:r>
            <a:r>
              <a:rPr lang="he-IL" sz="2400" b="1" i="0" u="none" strike="noStrike" baseline="0" dirty="0">
                <a:solidFill>
                  <a:srgbClr val="A0067D"/>
                </a:solidFill>
                <a:latin typeface="NarkisClassicMF-Bold"/>
              </a:rPr>
              <a:t>שרשרות מזון ומַאֵַרְגֵי מזון בטבע </a:t>
            </a:r>
            <a:r>
              <a:rPr lang="he-IL" sz="2400" b="1" i="0" u="none" strike="noStrike" baseline="0" dirty="0">
                <a:latin typeface="NarkisClassicMF-Bold"/>
              </a:rPr>
              <a:t>ו</a:t>
            </a:r>
            <a:r>
              <a:rPr lang="he-IL" sz="2400" dirty="0"/>
              <a:t>השיבו על השאלות שבסוף כל פסקה ועל שאלות הסיכום.</a:t>
            </a:r>
          </a:p>
        </p:txBody>
      </p:sp>
      <p:pic>
        <p:nvPicPr>
          <p:cNvPr id="7" name="תמונה 6">
            <a:extLst>
              <a:ext uri="{FF2B5EF4-FFF2-40B4-BE49-F238E27FC236}">
                <a16:creationId xmlns:a16="http://schemas.microsoft.com/office/drawing/2014/main" id="{E15A36FE-0510-9736-97E8-F20586138192}"/>
              </a:ext>
            </a:extLst>
          </p:cNvPr>
          <p:cNvPicPr>
            <a:picLocks noChangeAspect="1"/>
          </p:cNvPicPr>
          <p:nvPr/>
        </p:nvPicPr>
        <p:blipFill>
          <a:blip r:embed="rId5"/>
          <a:stretch>
            <a:fillRect/>
          </a:stretch>
        </p:blipFill>
        <p:spPr>
          <a:xfrm>
            <a:off x="2253616" y="2162175"/>
            <a:ext cx="8782050" cy="4695825"/>
          </a:xfrm>
          <a:prstGeom prst="rect">
            <a:avLst/>
          </a:prstGeom>
        </p:spPr>
      </p:pic>
    </p:spTree>
    <p:extLst>
      <p:ext uri="{BB962C8B-B14F-4D97-AF65-F5344CB8AC3E}">
        <p14:creationId xmlns:p14="http://schemas.microsoft.com/office/powerpoint/2010/main" val="286668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7F95-D9F8-844C-3234-CD5254E9EEB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C898B5E-9369-96D8-B1A3-1CF738F2B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E938D4E9-FDAC-6634-5520-FD538BBD05E2}"/>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315471D4-3CD4-26CA-53C9-5B1B0023EFA3}"/>
              </a:ext>
            </a:extLst>
          </p:cNvPr>
          <p:cNvPicPr>
            <a:picLocks noChangeAspect="1"/>
          </p:cNvPicPr>
          <p:nvPr/>
        </p:nvPicPr>
        <p:blipFill>
          <a:blip r:embed="rId4"/>
          <a:stretch>
            <a:fillRect/>
          </a:stretch>
        </p:blipFill>
        <p:spPr>
          <a:xfrm>
            <a:off x="3188989" y="687908"/>
            <a:ext cx="7262290" cy="6170092"/>
          </a:xfrm>
          <a:prstGeom prst="rect">
            <a:avLst/>
          </a:prstGeom>
        </p:spPr>
      </p:pic>
      <p:sp>
        <p:nvSpPr>
          <p:cNvPr id="4" name="תיבת טקסט 3">
            <a:extLst>
              <a:ext uri="{FF2B5EF4-FFF2-40B4-BE49-F238E27FC236}">
                <a16:creationId xmlns:a16="http://schemas.microsoft.com/office/drawing/2014/main" id="{F70A559D-EA77-A773-83DC-47545A8D88BD}"/>
              </a:ext>
            </a:extLst>
          </p:cNvPr>
          <p:cNvSpPr txBox="1"/>
          <p:nvPr/>
        </p:nvSpPr>
        <p:spPr>
          <a:xfrm>
            <a:off x="330926" y="6313714"/>
            <a:ext cx="1409795" cy="369332"/>
          </a:xfrm>
          <a:prstGeom prst="rect">
            <a:avLst/>
          </a:prstGeom>
          <a:noFill/>
        </p:spPr>
        <p:txBody>
          <a:bodyPr wrap="square" rtlCol="1">
            <a:spAutoFit/>
          </a:bodyPr>
          <a:lstStyle/>
          <a:p>
            <a:r>
              <a:rPr lang="he-IL" dirty="0"/>
              <a:t>עמוד 260</a:t>
            </a:r>
          </a:p>
        </p:txBody>
      </p:sp>
    </p:spTree>
    <p:extLst>
      <p:ext uri="{BB962C8B-B14F-4D97-AF65-F5344CB8AC3E}">
        <p14:creationId xmlns:p14="http://schemas.microsoft.com/office/powerpoint/2010/main" val="69176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6FBE-313D-F733-940C-C5D1C678C3E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CC7B68B-AA2B-5B9E-B9B5-8372FF551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C26C9D9-FF3C-154D-8B76-2EBE1C8C8FA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3B73D2C5-664F-9D01-C533-446C54AA6AA2}"/>
              </a:ext>
            </a:extLst>
          </p:cNvPr>
          <p:cNvPicPr>
            <a:picLocks noChangeAspect="1"/>
          </p:cNvPicPr>
          <p:nvPr/>
        </p:nvPicPr>
        <p:blipFill>
          <a:blip r:embed="rId4"/>
          <a:stretch>
            <a:fillRect/>
          </a:stretch>
        </p:blipFill>
        <p:spPr>
          <a:xfrm>
            <a:off x="8528004" y="216420"/>
            <a:ext cx="2486025" cy="942975"/>
          </a:xfrm>
          <a:prstGeom prst="rect">
            <a:avLst/>
          </a:prstGeom>
        </p:spPr>
      </p:pic>
      <p:pic>
        <p:nvPicPr>
          <p:cNvPr id="8" name="תמונה 7">
            <a:extLst>
              <a:ext uri="{FF2B5EF4-FFF2-40B4-BE49-F238E27FC236}">
                <a16:creationId xmlns:a16="http://schemas.microsoft.com/office/drawing/2014/main" id="{29BBDA41-9E7C-BB89-7151-77FF9BCBB917}"/>
              </a:ext>
            </a:extLst>
          </p:cNvPr>
          <p:cNvPicPr>
            <a:picLocks noChangeAspect="1"/>
          </p:cNvPicPr>
          <p:nvPr/>
        </p:nvPicPr>
        <p:blipFill>
          <a:blip r:embed="rId5"/>
          <a:stretch>
            <a:fillRect/>
          </a:stretch>
        </p:blipFill>
        <p:spPr>
          <a:xfrm>
            <a:off x="1184910" y="2293892"/>
            <a:ext cx="10553700" cy="3524250"/>
          </a:xfrm>
          <a:prstGeom prst="rect">
            <a:avLst/>
          </a:prstGeom>
        </p:spPr>
      </p:pic>
      <p:sp>
        <p:nvSpPr>
          <p:cNvPr id="9" name="תיבת טקסט 8">
            <a:extLst>
              <a:ext uri="{FF2B5EF4-FFF2-40B4-BE49-F238E27FC236}">
                <a16:creationId xmlns:a16="http://schemas.microsoft.com/office/drawing/2014/main" id="{7A649132-CF7A-7CCD-297A-9D506B09CCE7}"/>
              </a:ext>
            </a:extLst>
          </p:cNvPr>
          <p:cNvSpPr txBox="1"/>
          <p:nvPr/>
        </p:nvSpPr>
        <p:spPr>
          <a:xfrm>
            <a:off x="4890963" y="1591572"/>
            <a:ext cx="6123066" cy="461665"/>
          </a:xfrm>
          <a:prstGeom prst="rect">
            <a:avLst/>
          </a:prstGeom>
          <a:noFill/>
        </p:spPr>
        <p:txBody>
          <a:bodyPr wrap="square" rtlCol="1">
            <a:spAutoFit/>
          </a:bodyPr>
          <a:lstStyle/>
          <a:p>
            <a:r>
              <a:rPr lang="he-IL" sz="2400" dirty="0"/>
              <a:t>השיבו על סעיפים 2-1 בתבנית </a:t>
            </a:r>
            <a:r>
              <a:rPr lang="he-IL" sz="2400" b="1" dirty="0">
                <a:solidFill>
                  <a:srgbClr val="923799"/>
                </a:solidFill>
              </a:rPr>
              <a:t>אל הרשת.</a:t>
            </a:r>
          </a:p>
        </p:txBody>
      </p:sp>
      <p:sp>
        <p:nvSpPr>
          <p:cNvPr id="11" name="תיבת טקסט 10">
            <a:extLst>
              <a:ext uri="{FF2B5EF4-FFF2-40B4-BE49-F238E27FC236}">
                <a16:creationId xmlns:a16="http://schemas.microsoft.com/office/drawing/2014/main" id="{ACDF3BC0-411A-8A2B-136A-49CDB1ADD455}"/>
              </a:ext>
            </a:extLst>
          </p:cNvPr>
          <p:cNvSpPr txBox="1"/>
          <p:nvPr/>
        </p:nvSpPr>
        <p:spPr>
          <a:xfrm>
            <a:off x="452846" y="6331131"/>
            <a:ext cx="1680754" cy="369332"/>
          </a:xfrm>
          <a:prstGeom prst="rect">
            <a:avLst/>
          </a:prstGeom>
          <a:noFill/>
        </p:spPr>
        <p:txBody>
          <a:bodyPr wrap="square" rtlCol="1">
            <a:spAutoFit/>
          </a:bodyPr>
          <a:lstStyle/>
          <a:p>
            <a:r>
              <a:rPr lang="he-IL" dirty="0"/>
              <a:t>עמוד 261</a:t>
            </a:r>
          </a:p>
        </p:txBody>
      </p:sp>
    </p:spTree>
    <p:extLst>
      <p:ext uri="{BB962C8B-B14F-4D97-AF65-F5344CB8AC3E}">
        <p14:creationId xmlns:p14="http://schemas.microsoft.com/office/powerpoint/2010/main" val="199596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3D51-8886-FE14-47F4-5706A697DDB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F5033D6-90A6-2EE9-B6A6-3D1F2BC41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726DA37-99AE-C3CF-86F2-AD6B57D7036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7DA08571-9D05-C6EF-718A-C94DC9DFB424}"/>
              </a:ext>
            </a:extLst>
          </p:cNvPr>
          <p:cNvPicPr>
            <a:picLocks noChangeAspect="1"/>
          </p:cNvPicPr>
          <p:nvPr/>
        </p:nvPicPr>
        <p:blipFill>
          <a:blip r:embed="rId4"/>
          <a:stretch>
            <a:fillRect/>
          </a:stretch>
        </p:blipFill>
        <p:spPr>
          <a:xfrm>
            <a:off x="3543300" y="928687"/>
            <a:ext cx="5105400" cy="5000625"/>
          </a:xfrm>
          <a:prstGeom prst="rect">
            <a:avLst/>
          </a:prstGeom>
        </p:spPr>
      </p:pic>
    </p:spTree>
    <p:extLst>
      <p:ext uri="{BB962C8B-B14F-4D97-AF65-F5344CB8AC3E}">
        <p14:creationId xmlns:p14="http://schemas.microsoft.com/office/powerpoint/2010/main" val="229820649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4868</TotalTime>
  <Words>1833</Words>
  <Application>Microsoft Office PowerPoint</Application>
  <PresentationFormat>מסך רחב</PresentationFormat>
  <Paragraphs>166</Paragraphs>
  <Slides>25</Slides>
  <Notes>25</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25</vt:i4>
      </vt:variant>
    </vt:vector>
  </HeadingPairs>
  <TitlesOfParts>
    <vt:vector size="36" baseType="lpstr">
      <vt:lpstr>Almoni Neue DL 4.0 AAA</vt:lpstr>
      <vt:lpstr>Arial</vt:lpstr>
      <vt:lpstr>Calibri</vt:lpstr>
      <vt:lpstr>Calibri Light</vt:lpstr>
      <vt:lpstr>FbSpacer-Black</vt:lpstr>
      <vt:lpstr>NarkisClassicMF-Bold</vt:lpstr>
      <vt:lpstr>NarkisClassicMF-Regular</vt:lpstr>
      <vt:lpstr>NarkisimMFO</vt:lpstr>
      <vt:lpstr>NarkisimMFOBold</vt:lpstr>
      <vt:lpstr>RosenbergSoloMF-Bold</vt:lpstr>
      <vt:lpstr>ערכת נושא Office</vt:lpstr>
      <vt:lpstr> מצגת מלווה לשעורים                       מדע וטכנולוגיה כיתה ו מצגת מלווה לשער קשרי קיום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3</cp:revision>
  <dcterms:created xsi:type="dcterms:W3CDTF">2024-11-12T09:24:50Z</dcterms:created>
  <dcterms:modified xsi:type="dcterms:W3CDTF">2024-11-20T11:21:02Z</dcterms:modified>
</cp:coreProperties>
</file>