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autoCompressPictures="0">
  <p:sldMasterIdLst>
    <p:sldMasterId id="2147483672" r:id="rId1"/>
  </p:sldMasterIdLst>
  <p:notesMasterIdLst>
    <p:notesMasterId r:id="rId36"/>
  </p:notesMasterIdLst>
  <p:handoutMasterIdLst>
    <p:handoutMasterId r:id="rId37"/>
  </p:handoutMasterIdLst>
  <p:sldIdLst>
    <p:sldId id="302" r:id="rId2"/>
    <p:sldId id="303" r:id="rId3"/>
    <p:sldId id="284" r:id="rId4"/>
    <p:sldId id="288" r:id="rId5"/>
    <p:sldId id="311" r:id="rId6"/>
    <p:sldId id="310" r:id="rId7"/>
    <p:sldId id="277" r:id="rId8"/>
    <p:sldId id="278" r:id="rId9"/>
    <p:sldId id="282" r:id="rId10"/>
    <p:sldId id="294" r:id="rId11"/>
    <p:sldId id="296" r:id="rId12"/>
    <p:sldId id="297" r:id="rId13"/>
    <p:sldId id="299" r:id="rId14"/>
    <p:sldId id="295" r:id="rId15"/>
    <p:sldId id="307" r:id="rId16"/>
    <p:sldId id="300" r:id="rId17"/>
    <p:sldId id="290" r:id="rId18"/>
    <p:sldId id="291" r:id="rId19"/>
    <p:sldId id="286" r:id="rId20"/>
    <p:sldId id="287" r:id="rId21"/>
    <p:sldId id="289" r:id="rId22"/>
    <p:sldId id="308" r:id="rId23"/>
    <p:sldId id="314" r:id="rId24"/>
    <p:sldId id="283" r:id="rId25"/>
    <p:sldId id="309" r:id="rId26"/>
    <p:sldId id="281" r:id="rId27"/>
    <p:sldId id="315" r:id="rId28"/>
    <p:sldId id="312" r:id="rId29"/>
    <p:sldId id="292" r:id="rId30"/>
    <p:sldId id="304" r:id="rId31"/>
    <p:sldId id="305" r:id="rId32"/>
    <p:sldId id="306" r:id="rId33"/>
    <p:sldId id="313" r:id="rId34"/>
    <p:sldId id="293" r:id="rId35"/>
  </p:sldIdLst>
  <p:sldSz cx="12188825" cy="6858000"/>
  <p:notesSz cx="6858000" cy="9144000"/>
  <p:defaultTextStyle>
    <a:defPPr algn="r" rtl="1">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888">
          <p15:clr>
            <a:srgbClr val="A4A3A4"/>
          </p15:clr>
        </p15:guide>
        <p15:guide id="4" orient="horz" pos="336" userDrawn="1">
          <p15:clr>
            <a:srgbClr val="A4A3A4"/>
          </p15:clr>
        </p15:guide>
        <p15:guide id="5" pos="3839">
          <p15:clr>
            <a:srgbClr val="A4A3A4"/>
          </p15:clr>
        </p15:guide>
        <p15:guide id="6" pos="1007">
          <p15:clr>
            <a:srgbClr val="A4A3A4"/>
          </p15:clr>
        </p15:guide>
        <p15:guide id="7" pos="717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004" autoAdjust="0"/>
    <p:restoredTop sz="94711" autoAdjust="0"/>
  </p:normalViewPr>
  <p:slideViewPr>
    <p:cSldViewPr showGuides="1">
      <p:cViewPr varScale="1">
        <p:scale>
          <a:sx n="54" d="100"/>
          <a:sy n="54" d="100"/>
        </p:scale>
        <p:origin x="1524" y="276"/>
      </p:cViewPr>
      <p:guideLst>
        <p:guide orient="horz" pos="2160"/>
        <p:guide orient="horz" pos="1008"/>
        <p:guide orient="horz" pos="3888"/>
        <p:guide orient="horz" pos="336"/>
        <p:guide pos="3839"/>
        <p:guide pos="1007"/>
        <p:guide pos="7173"/>
      </p:guideLst>
    </p:cSldViewPr>
  </p:slideViewPr>
  <p:notesTextViewPr>
    <p:cViewPr>
      <p:scale>
        <a:sx n="1" d="1"/>
        <a:sy n="1" d="1"/>
      </p:scale>
      <p:origin x="0" y="0"/>
    </p:cViewPr>
  </p:notesTextViewPr>
  <p:sorterViewPr>
    <p:cViewPr>
      <p:scale>
        <a:sx n="100" d="100"/>
        <a:sy n="100" d="100"/>
      </p:scale>
      <p:origin x="0" y="-2805"/>
    </p:cViewPr>
  </p:sorterViewPr>
  <p:notesViewPr>
    <p:cSldViewPr showGuides="1">
      <p:cViewPr varScale="1">
        <p:scale>
          <a:sx n="89" d="100"/>
          <a:sy n="89" d="100"/>
        </p:scale>
        <p:origin x="3768" y="6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ke Test User" userId="SID-0" providerId="Test" clId="FakeClientId"/>
    <pc:docChg chg="modSld modMainMaster modNotesMaster modHandout">
      <pc:chgData name="Fake Test User" userId="SID-0" providerId="Test" clId="FakeClientId" dt="2019-02-01T09:21:16.098" v="128" actId="790"/>
      <pc:docMkLst>
        <pc:docMk/>
      </pc:docMkLst>
      <pc:sldChg chg="modSp modTransition modNotes">
        <pc:chgData name="Fake Test User" userId="SID-0" providerId="Test" clId="FakeClientId" dt="2019-02-01T06:36:20.399" v="31" actId="120"/>
        <pc:sldMkLst>
          <pc:docMk/>
          <pc:sldMk cId="2404973060" sldId="272"/>
        </pc:sldMkLst>
        <pc:spChg chg="mod">
          <ac:chgData name="Fake Test User" userId="SID-0" providerId="Test" clId="FakeClientId" dt="2019-02-01T06:31:04.622" v="3" actId="790"/>
          <ac:spMkLst>
            <pc:docMk/>
            <pc:sldMk cId="2404973060" sldId="272"/>
            <ac:spMk id="2" creationId="{00000000-0000-0000-0000-000000000000}"/>
          </ac:spMkLst>
        </pc:spChg>
        <pc:spChg chg="mod">
          <ac:chgData name="Fake Test User" userId="SID-0" providerId="Test" clId="FakeClientId" dt="2019-02-01T06:31:04.622" v="3" actId="790"/>
          <ac:spMkLst>
            <pc:docMk/>
            <pc:sldMk cId="2404973060" sldId="272"/>
            <ac:spMk id="3" creationId="{00000000-0000-0000-0000-000000000000}"/>
          </ac:spMkLst>
        </pc:spChg>
      </pc:sldChg>
      <pc:sldChg chg="modSp modNotes">
        <pc:chgData name="Fake Test User" userId="SID-0" providerId="Test" clId="FakeClientId" dt="2019-02-01T06:35:56.119" v="28" actId="120"/>
        <pc:sldMkLst>
          <pc:docMk/>
          <pc:sldMk cId="2150281400" sldId="273"/>
        </pc:sldMkLst>
        <pc:spChg chg="mod">
          <ac:chgData name="Fake Test User" userId="SID-0" providerId="Test" clId="FakeClientId" dt="2019-02-01T06:31:19.949" v="5" actId="790"/>
          <ac:spMkLst>
            <pc:docMk/>
            <pc:sldMk cId="2150281400" sldId="273"/>
            <ac:spMk id="13" creationId="{00000000-0000-0000-0000-000000000000}"/>
          </ac:spMkLst>
        </pc:spChg>
        <pc:spChg chg="mod">
          <ac:chgData name="Fake Test User" userId="SID-0" providerId="Test" clId="FakeClientId" dt="2019-02-01T06:31:19.949" v="5" actId="790"/>
          <ac:spMkLst>
            <pc:docMk/>
            <pc:sldMk cId="2150281400" sldId="273"/>
            <ac:spMk id="14" creationId="{00000000-0000-0000-0000-000000000000}"/>
          </ac:spMkLst>
        </pc:spChg>
      </pc:sldChg>
      <pc:sldChg chg="modSp modNotes">
        <pc:chgData name="Fake Test User" userId="SID-0" providerId="Test" clId="FakeClientId" dt="2019-02-01T06:35:30.074" v="25" actId="120"/>
        <pc:sldMkLst>
          <pc:docMk/>
          <pc:sldMk cId="775908057" sldId="274"/>
        </pc:sldMkLst>
        <pc:spChg chg="mod">
          <ac:chgData name="Fake Test User" userId="SID-0" providerId="Test" clId="FakeClientId" dt="2019-02-01T06:31:25.371" v="6" actId="2711"/>
          <ac:spMkLst>
            <pc:docMk/>
            <pc:sldMk cId="775908057" sldId="274"/>
            <ac:spMk id="2" creationId="{00000000-0000-0000-0000-000000000000}"/>
          </ac:spMkLst>
        </pc:spChg>
        <pc:graphicFrameChg chg="mod">
          <ac:chgData name="Fake Test User" userId="SID-0" providerId="Test" clId="FakeClientId" dt="2019-02-01T06:31:39.776" v="7" actId="2711"/>
          <ac:graphicFrameMkLst>
            <pc:docMk/>
            <pc:sldMk cId="775908057" sldId="274"/>
            <ac:graphicFrameMk id="6" creationId="{00000000-0000-0000-0000-000000000000}"/>
          </ac:graphicFrameMkLst>
        </pc:graphicFrameChg>
      </pc:sldChg>
      <pc:sldChg chg="modSp modNotes">
        <pc:chgData name="Fake Test User" userId="SID-0" providerId="Test" clId="FakeClientId" dt="2019-02-01T06:35:09.700" v="22" actId="120"/>
        <pc:sldMkLst>
          <pc:docMk/>
          <pc:sldMk cId="3268112060" sldId="275"/>
        </pc:sldMkLst>
        <pc:spChg chg="mod">
          <ac:chgData name="Fake Test User" userId="SID-0" providerId="Test" clId="FakeClientId" dt="2019-02-01T06:32:27.335" v="9" actId="790"/>
          <ac:spMkLst>
            <pc:docMk/>
            <pc:sldMk cId="3268112060" sldId="275"/>
            <ac:spMk id="2" creationId="{00000000-0000-0000-0000-000000000000}"/>
          </ac:spMkLst>
        </pc:spChg>
        <pc:spChg chg="mod">
          <ac:chgData name="Fake Test User" userId="SID-0" providerId="Test" clId="FakeClientId" dt="2019-02-01T06:32:27.335" v="9" actId="790"/>
          <ac:spMkLst>
            <pc:docMk/>
            <pc:sldMk cId="3268112060" sldId="275"/>
            <ac:spMk id="11" creationId="{00000000-0000-0000-0000-000000000000}"/>
          </ac:spMkLst>
        </pc:spChg>
        <pc:graphicFrameChg chg="modGraphic">
          <ac:chgData name="Fake Test User" userId="SID-0" providerId="Test" clId="FakeClientId" dt="2019-02-01T06:33:11.895" v="11" actId="790"/>
          <ac:graphicFrameMkLst>
            <pc:docMk/>
            <pc:sldMk cId="3268112060" sldId="275"/>
            <ac:graphicFrameMk id="4" creationId="{00000000-0000-0000-0000-000000000000}"/>
          </ac:graphicFrameMkLst>
        </pc:graphicFrameChg>
      </pc:sldChg>
      <pc:sldChg chg="modSp modNotes">
        <pc:chgData name="Fake Test User" userId="SID-0" providerId="Test" clId="FakeClientId" dt="2019-02-01T06:35:02.935" v="21" actId="790"/>
        <pc:sldMkLst>
          <pc:docMk/>
          <pc:sldMk cId="3148824027" sldId="276"/>
        </pc:sldMkLst>
        <pc:spChg chg="mod">
          <ac:chgData name="Fake Test User" userId="SID-0" providerId="Test" clId="FakeClientId" dt="2019-02-01T06:33:27.644" v="12" actId="2711"/>
          <ac:spMkLst>
            <pc:docMk/>
            <pc:sldMk cId="3148824027" sldId="276"/>
            <ac:spMk id="2" creationId="{00000000-0000-0000-0000-000000000000}"/>
          </ac:spMkLst>
        </pc:spChg>
        <pc:spChg chg="mod">
          <ac:chgData name="Fake Test User" userId="SID-0" providerId="Test" clId="FakeClientId" dt="2019-02-01T06:33:27.644" v="12" actId="2711"/>
          <ac:spMkLst>
            <pc:docMk/>
            <pc:sldMk cId="3148824027" sldId="276"/>
            <ac:spMk id="10" creationId="{00000000-0000-0000-0000-000000000000}"/>
          </ac:spMkLst>
        </pc:spChg>
        <pc:graphicFrameChg chg="mod">
          <ac:chgData name="Fake Test User" userId="SID-0" providerId="Test" clId="FakeClientId" dt="2019-02-01T06:33:51.736" v="14" actId="2711"/>
          <ac:graphicFrameMkLst>
            <pc:docMk/>
            <pc:sldMk cId="3148824027" sldId="276"/>
            <ac:graphicFrameMk id="9" creationId="{00000000-0000-0000-0000-000000000000}"/>
          </ac:graphicFrameMkLst>
        </pc:graphicFrameChg>
      </pc:sldChg>
      <pc:sldMasterChg chg="modSp modSldLayout">
        <pc:chgData name="Fake Test User" userId="SID-0" providerId="Test" clId="FakeClientId" dt="2019-02-01T09:21:16.098" v="128" actId="790"/>
        <pc:sldMasterMkLst>
          <pc:docMk/>
          <pc:sldMasterMk cId="2055888188" sldId="2147483672"/>
        </pc:sldMasterMkLst>
        <pc:spChg chg="mod">
          <ac:chgData name="Fake Test User" userId="SID-0" providerId="Test" clId="FakeClientId" dt="2019-02-01T06:36:46.694" v="32" actId="2711"/>
          <ac:spMkLst>
            <pc:docMk/>
            <pc:sldMasterMk cId="2055888188" sldId="2147483672"/>
            <ac:spMk id="2" creationId="{00000000-0000-0000-0000-000000000000}"/>
          </ac:spMkLst>
        </pc:spChg>
        <pc:spChg chg="mod">
          <ac:chgData name="Fake Test User" userId="SID-0" providerId="Test" clId="FakeClientId" dt="2019-02-01T06:36:46.694" v="32" actId="2711"/>
          <ac:spMkLst>
            <pc:docMk/>
            <pc:sldMasterMk cId="2055888188" sldId="2147483672"/>
            <ac:spMk id="3" creationId="{00000000-0000-0000-0000-000000000000}"/>
          </ac:spMkLst>
        </pc:spChg>
        <pc:spChg chg="mod">
          <ac:chgData name="Fake Test User" userId="SID-0" providerId="Test" clId="FakeClientId" dt="2019-02-01T08:20:58.260" v="83" actId="14100"/>
          <ac:spMkLst>
            <pc:docMk/>
            <pc:sldMasterMk cId="2055888188" sldId="2147483672"/>
            <ac:spMk id="4" creationId="{00000000-0000-0000-0000-000000000000}"/>
          </ac:spMkLst>
        </pc:spChg>
        <pc:spChg chg="mod">
          <ac:chgData name="Fake Test User" userId="SID-0" providerId="Test" clId="FakeClientId" dt="2019-02-01T06:36:46.694" v="32" actId="2711"/>
          <ac:spMkLst>
            <pc:docMk/>
            <pc:sldMasterMk cId="2055888188" sldId="2147483672"/>
            <ac:spMk id="5" creationId="{00000000-0000-0000-0000-000000000000}"/>
          </ac:spMkLst>
        </pc:spChg>
        <pc:spChg chg="mod">
          <ac:chgData name="Fake Test User" userId="SID-0" providerId="Test" clId="FakeClientId" dt="2019-02-01T08:12:53.901" v="47" actId="120"/>
          <ac:spMkLst>
            <pc:docMk/>
            <pc:sldMasterMk cId="2055888188" sldId="2147483672"/>
            <ac:spMk id="6" creationId="{00000000-0000-0000-0000-000000000000}"/>
          </ac:spMkLst>
        </pc:spChg>
        <pc:grpChg chg="mod">
          <ac:chgData name="Fake Test User" userId="SID-0" providerId="Test" clId="FakeClientId" dt="2019-02-01T06:36:46.694" v="32" actId="2711"/>
          <ac:grpSpMkLst>
            <pc:docMk/>
            <pc:sldMasterMk cId="2055888188" sldId="2147483672"/>
            <ac:grpSpMk id="182" creationId="{00000000-0000-0000-0000-000000000000}"/>
          </ac:grpSpMkLst>
        </pc:grpChg>
        <pc:sldLayoutChg chg="modSp">
          <pc:chgData name="Fake Test User" userId="SID-0" providerId="Test" clId="FakeClientId" dt="2019-02-01T08:21:09.275" v="87" actId="14100"/>
          <pc:sldLayoutMkLst>
            <pc:docMk/>
            <pc:sldMasterMk cId="2055888188" sldId="2147483672"/>
            <pc:sldLayoutMk cId="667967852" sldId="2147483673"/>
          </pc:sldLayoutMkLst>
          <pc:spChg chg="mod">
            <ac:chgData name="Fake Test User" userId="SID-0" providerId="Test" clId="FakeClientId" dt="2019-02-01T08:13:00.526" v="48" actId="120"/>
            <ac:spMkLst>
              <pc:docMk/>
              <pc:sldMasterMk cId="2055888188" sldId="2147483672"/>
              <pc:sldLayoutMk cId="667967852" sldId="2147483673"/>
              <ac:spMk id="2" creationId="{00000000-0000-0000-0000-000000000000}"/>
            </ac:spMkLst>
          </pc:spChg>
          <pc:spChg chg="mod">
            <ac:chgData name="Fake Test User" userId="SID-0" providerId="Test" clId="FakeClientId" dt="2019-02-01T08:13:03.166" v="49" actId="120"/>
            <ac:spMkLst>
              <pc:docMk/>
              <pc:sldMasterMk cId="2055888188" sldId="2147483672"/>
              <pc:sldLayoutMk cId="667967852" sldId="2147483673"/>
              <ac:spMk id="3" creationId="{00000000-0000-0000-0000-000000000000}"/>
            </ac:spMkLst>
          </pc:spChg>
          <pc:spChg chg="mod">
            <ac:chgData name="Fake Test User" userId="SID-0" providerId="Test" clId="FakeClientId" dt="2019-02-01T08:21:09.275" v="87" actId="14100"/>
            <ac:spMkLst>
              <pc:docMk/>
              <pc:sldMasterMk cId="2055888188" sldId="2147483672"/>
              <pc:sldLayoutMk cId="667967852" sldId="2147483673"/>
              <ac:spMk id="4" creationId="{00000000-0000-0000-0000-000000000000}"/>
            </ac:spMkLst>
          </pc:spChg>
          <pc:spChg chg="mod">
            <ac:chgData name="Fake Test User" userId="SID-0" providerId="Test" clId="FakeClientId" dt="2019-02-01T08:13:10.104" v="50" actId="122"/>
            <ac:spMkLst>
              <pc:docMk/>
              <pc:sldMasterMk cId="2055888188" sldId="2147483672"/>
              <pc:sldLayoutMk cId="667967852" sldId="2147483673"/>
              <ac:spMk id="5" creationId="{00000000-0000-0000-0000-000000000000}"/>
            </ac:spMkLst>
          </pc:spChg>
          <pc:spChg chg="mod">
            <ac:chgData name="Fake Test User" userId="SID-0" providerId="Test" clId="FakeClientId" dt="2019-02-01T08:13:14.869" v="51" actId="120"/>
            <ac:spMkLst>
              <pc:docMk/>
              <pc:sldMasterMk cId="2055888188" sldId="2147483672"/>
              <pc:sldLayoutMk cId="667967852" sldId="2147483673"/>
              <ac:spMk id="6" creationId="{00000000-0000-0000-0000-000000000000}"/>
            </ac:spMkLst>
          </pc:spChg>
          <pc:grpChg chg="mod">
            <ac:chgData name="Fake Test User" userId="SID-0" providerId="Test" clId="FakeClientId" dt="2019-02-01T06:37:05.396" v="33" actId="2711"/>
            <ac:grpSpMkLst>
              <pc:docMk/>
              <pc:sldMasterMk cId="2055888188" sldId="2147483672"/>
              <pc:sldLayoutMk cId="667967852" sldId="2147483673"/>
              <ac:grpSpMk id="52" creationId="{00000000-0000-0000-0000-000000000000}"/>
            </ac:grpSpMkLst>
          </pc:grpChg>
        </pc:sldLayoutChg>
        <pc:sldLayoutChg chg="modSp">
          <pc:chgData name="Fake Test User" userId="SID-0" providerId="Test" clId="FakeClientId" dt="2019-02-01T08:21:15.712" v="91" actId="14100"/>
          <pc:sldLayoutMkLst>
            <pc:docMk/>
            <pc:sldMasterMk cId="2055888188" sldId="2147483672"/>
            <pc:sldLayoutMk cId="2937747410" sldId="2147483674"/>
          </pc:sldLayoutMkLst>
          <pc:spChg chg="mod">
            <ac:chgData name="Fake Test User" userId="SID-0" providerId="Test" clId="FakeClientId" dt="2019-02-01T06:37:22.988" v="34" actId="790"/>
            <ac:spMkLst>
              <pc:docMk/>
              <pc:sldMasterMk cId="2055888188" sldId="2147483672"/>
              <pc:sldLayoutMk cId="2937747410" sldId="2147483674"/>
              <ac:spMk id="2" creationId="{00000000-0000-0000-0000-000000000000}"/>
            </ac:spMkLst>
          </pc:spChg>
          <pc:spChg chg="mod">
            <ac:chgData name="Fake Test User" userId="SID-0" providerId="Test" clId="FakeClientId" dt="2019-02-01T06:37:22.988" v="34" actId="790"/>
            <ac:spMkLst>
              <pc:docMk/>
              <pc:sldMasterMk cId="2055888188" sldId="2147483672"/>
              <pc:sldLayoutMk cId="2937747410" sldId="2147483674"/>
              <ac:spMk id="3" creationId="{00000000-0000-0000-0000-000000000000}"/>
            </ac:spMkLst>
          </pc:spChg>
          <pc:spChg chg="mod">
            <ac:chgData name="Fake Test User" userId="SID-0" providerId="Test" clId="FakeClientId" dt="2019-02-01T08:21:15.712" v="91" actId="14100"/>
            <ac:spMkLst>
              <pc:docMk/>
              <pc:sldMasterMk cId="2055888188" sldId="2147483672"/>
              <pc:sldLayoutMk cId="2937747410" sldId="2147483674"/>
              <ac:spMk id="4" creationId="{00000000-0000-0000-0000-000000000000}"/>
            </ac:spMkLst>
          </pc:spChg>
          <pc:spChg chg="mod">
            <ac:chgData name="Fake Test User" userId="SID-0" providerId="Test" clId="FakeClientId" dt="2019-02-01T08:13:28.680" v="52" actId="122"/>
            <ac:spMkLst>
              <pc:docMk/>
              <pc:sldMasterMk cId="2055888188" sldId="2147483672"/>
              <pc:sldLayoutMk cId="2937747410" sldId="2147483674"/>
              <ac:spMk id="5" creationId="{00000000-0000-0000-0000-000000000000}"/>
            </ac:spMkLst>
          </pc:spChg>
          <pc:spChg chg="mod">
            <ac:chgData name="Fake Test User" userId="SID-0" providerId="Test" clId="FakeClientId" dt="2019-02-01T08:13:31.852" v="53" actId="120"/>
            <ac:spMkLst>
              <pc:docMk/>
              <pc:sldMasterMk cId="2055888188" sldId="2147483672"/>
              <pc:sldLayoutMk cId="2937747410" sldId="2147483674"/>
              <ac:spMk id="6" creationId="{00000000-0000-0000-0000-000000000000}"/>
            </ac:spMkLst>
          </pc:spChg>
        </pc:sldLayoutChg>
        <pc:sldLayoutChg chg="modSp">
          <pc:chgData name="Fake Test User" userId="SID-0" providerId="Test" clId="FakeClientId" dt="2019-02-01T08:21:22.477" v="95" actId="14100"/>
          <pc:sldLayoutMkLst>
            <pc:docMk/>
            <pc:sldMasterMk cId="2055888188" sldId="2147483672"/>
            <pc:sldLayoutMk cId="3117983739" sldId="2147483675"/>
          </pc:sldLayoutMkLst>
          <pc:spChg chg="mod">
            <ac:chgData name="Fake Test User" userId="SID-0" providerId="Test" clId="FakeClientId" dt="2019-02-01T06:37:30.285" v="35" actId="790"/>
            <ac:spMkLst>
              <pc:docMk/>
              <pc:sldMasterMk cId="2055888188" sldId="2147483672"/>
              <pc:sldLayoutMk cId="3117983739" sldId="2147483675"/>
              <ac:spMk id="2" creationId="{00000000-0000-0000-0000-000000000000}"/>
            </ac:spMkLst>
          </pc:spChg>
          <pc:spChg chg="mod">
            <ac:chgData name="Fake Test User" userId="SID-0" providerId="Test" clId="FakeClientId" dt="2019-02-01T06:37:30.285" v="35" actId="790"/>
            <ac:spMkLst>
              <pc:docMk/>
              <pc:sldMasterMk cId="2055888188" sldId="2147483672"/>
              <pc:sldLayoutMk cId="3117983739" sldId="2147483675"/>
              <ac:spMk id="3" creationId="{00000000-0000-0000-0000-000000000000}"/>
            </ac:spMkLst>
          </pc:spChg>
          <pc:spChg chg="mod">
            <ac:chgData name="Fake Test User" userId="SID-0" providerId="Test" clId="FakeClientId" dt="2019-02-01T08:21:22.477" v="95" actId="14100"/>
            <ac:spMkLst>
              <pc:docMk/>
              <pc:sldMasterMk cId="2055888188" sldId="2147483672"/>
              <pc:sldLayoutMk cId="3117983739" sldId="2147483675"/>
              <ac:spMk id="4" creationId="{00000000-0000-0000-0000-000000000000}"/>
            </ac:spMkLst>
          </pc:spChg>
          <pc:spChg chg="mod">
            <ac:chgData name="Fake Test User" userId="SID-0" providerId="Test" clId="FakeClientId" dt="2019-02-01T08:13:40.852" v="54" actId="122"/>
            <ac:spMkLst>
              <pc:docMk/>
              <pc:sldMasterMk cId="2055888188" sldId="2147483672"/>
              <pc:sldLayoutMk cId="3117983739" sldId="2147483675"/>
              <ac:spMk id="5" creationId="{00000000-0000-0000-0000-000000000000}"/>
            </ac:spMkLst>
          </pc:spChg>
          <pc:spChg chg="mod">
            <ac:chgData name="Fake Test User" userId="SID-0" providerId="Test" clId="FakeClientId" dt="2019-02-01T08:13:44.836" v="55" actId="120"/>
            <ac:spMkLst>
              <pc:docMk/>
              <pc:sldMasterMk cId="2055888188" sldId="2147483672"/>
              <pc:sldLayoutMk cId="3117983739" sldId="2147483675"/>
              <ac:spMk id="6" creationId="{00000000-0000-0000-0000-000000000000}"/>
            </ac:spMkLst>
          </pc:spChg>
        </pc:sldLayoutChg>
        <pc:sldLayoutChg chg="modSp">
          <pc:chgData name="Fake Test User" userId="SID-0" providerId="Test" clId="FakeClientId" dt="2019-02-01T09:21:16.098" v="128" actId="790"/>
          <pc:sldLayoutMkLst>
            <pc:docMk/>
            <pc:sldMasterMk cId="2055888188" sldId="2147483672"/>
            <pc:sldLayoutMk cId="847973970" sldId="2147483676"/>
          </pc:sldLayoutMkLst>
          <pc:spChg chg="mod">
            <ac:chgData name="Fake Test User" userId="SID-0" providerId="Test" clId="FakeClientId" dt="2019-02-01T09:21:16.098" v="128" actId="790"/>
            <ac:spMkLst>
              <pc:docMk/>
              <pc:sldMasterMk cId="2055888188" sldId="2147483672"/>
              <pc:sldLayoutMk cId="847973970" sldId="2147483676"/>
              <ac:spMk id="2" creationId="{00000000-0000-0000-0000-000000000000}"/>
            </ac:spMkLst>
          </pc:spChg>
          <pc:spChg chg="mod">
            <ac:chgData name="Fake Test User" userId="SID-0" providerId="Test" clId="FakeClientId" dt="2019-02-01T09:21:16.098" v="128" actId="790"/>
            <ac:spMkLst>
              <pc:docMk/>
              <pc:sldMasterMk cId="2055888188" sldId="2147483672"/>
              <pc:sldLayoutMk cId="847973970" sldId="2147483676"/>
              <ac:spMk id="3" creationId="{00000000-0000-0000-0000-000000000000}"/>
            </ac:spMkLst>
          </pc:spChg>
          <pc:spChg chg="mod">
            <ac:chgData name="Fake Test User" userId="SID-0" providerId="Test" clId="FakeClientId" dt="2019-02-01T09:21:16.098" v="128" actId="790"/>
            <ac:spMkLst>
              <pc:docMk/>
              <pc:sldMasterMk cId="2055888188" sldId="2147483672"/>
              <pc:sldLayoutMk cId="847973970" sldId="2147483676"/>
              <ac:spMk id="4" creationId="{00000000-0000-0000-0000-000000000000}"/>
            </ac:spMkLst>
          </pc:spChg>
          <pc:spChg chg="mod">
            <ac:chgData name="Fake Test User" userId="SID-0" providerId="Test" clId="FakeClientId" dt="2019-02-01T09:21:16.098" v="128" actId="790"/>
            <ac:spMkLst>
              <pc:docMk/>
              <pc:sldMasterMk cId="2055888188" sldId="2147483672"/>
              <pc:sldLayoutMk cId="847973970" sldId="2147483676"/>
              <ac:spMk id="5" creationId="{00000000-0000-0000-0000-000000000000}"/>
            </ac:spMkLst>
          </pc:spChg>
          <pc:spChg chg="mod">
            <ac:chgData name="Fake Test User" userId="SID-0" providerId="Test" clId="FakeClientId" dt="2019-02-01T09:21:16.098" v="128" actId="790"/>
            <ac:spMkLst>
              <pc:docMk/>
              <pc:sldMasterMk cId="2055888188" sldId="2147483672"/>
              <pc:sldLayoutMk cId="847973970" sldId="2147483676"/>
              <ac:spMk id="6" creationId="{00000000-0000-0000-0000-000000000000}"/>
            </ac:spMkLst>
          </pc:spChg>
          <pc:spChg chg="mod">
            <ac:chgData name="Fake Test User" userId="SID-0" providerId="Test" clId="FakeClientId" dt="2019-02-01T09:21:16.098" v="128" actId="790"/>
            <ac:spMkLst>
              <pc:docMk/>
              <pc:sldMasterMk cId="2055888188" sldId="2147483672"/>
              <pc:sldLayoutMk cId="847973970" sldId="2147483676"/>
              <ac:spMk id="7" creationId="{00000000-0000-0000-0000-000000000000}"/>
            </ac:spMkLst>
          </pc:spChg>
        </pc:sldLayoutChg>
        <pc:sldLayoutChg chg="modSp">
          <pc:chgData name="Fake Test User" userId="SID-0" providerId="Test" clId="FakeClientId" dt="2019-02-01T08:21:50.100" v="103" actId="14100"/>
          <pc:sldLayoutMkLst>
            <pc:docMk/>
            <pc:sldMasterMk cId="2055888188" sldId="2147483672"/>
            <pc:sldLayoutMk cId="2096214922" sldId="2147483677"/>
          </pc:sldLayoutMkLst>
          <pc:spChg chg="mod">
            <ac:chgData name="Fake Test User" userId="SID-0" providerId="Test" clId="FakeClientId" dt="2019-02-01T06:38:03.142" v="36" actId="790"/>
            <ac:spMkLst>
              <pc:docMk/>
              <pc:sldMasterMk cId="2055888188" sldId="2147483672"/>
              <pc:sldLayoutMk cId="2096214922" sldId="2147483677"/>
              <ac:spMk id="2" creationId="{00000000-0000-0000-0000-000000000000}"/>
            </ac:spMkLst>
          </pc:spChg>
          <pc:spChg chg="mod">
            <ac:chgData name="Fake Test User" userId="SID-0" providerId="Test" clId="FakeClientId" dt="2019-02-01T06:38:03.142" v="36" actId="790"/>
            <ac:spMkLst>
              <pc:docMk/>
              <pc:sldMasterMk cId="2055888188" sldId="2147483672"/>
              <pc:sldLayoutMk cId="2096214922" sldId="2147483677"/>
              <ac:spMk id="3" creationId="{00000000-0000-0000-0000-000000000000}"/>
            </ac:spMkLst>
          </pc:spChg>
          <pc:spChg chg="mod">
            <ac:chgData name="Fake Test User" userId="SID-0" providerId="Test" clId="FakeClientId" dt="2019-02-01T06:38:03.142" v="36" actId="790"/>
            <ac:spMkLst>
              <pc:docMk/>
              <pc:sldMasterMk cId="2055888188" sldId="2147483672"/>
              <pc:sldLayoutMk cId="2096214922" sldId="2147483677"/>
              <ac:spMk id="4" creationId="{00000000-0000-0000-0000-000000000000}"/>
            </ac:spMkLst>
          </pc:spChg>
          <pc:spChg chg="mod">
            <ac:chgData name="Fake Test User" userId="SID-0" providerId="Test" clId="FakeClientId" dt="2019-02-01T06:38:03.142" v="36" actId="790"/>
            <ac:spMkLst>
              <pc:docMk/>
              <pc:sldMasterMk cId="2055888188" sldId="2147483672"/>
              <pc:sldLayoutMk cId="2096214922" sldId="2147483677"/>
              <ac:spMk id="5" creationId="{00000000-0000-0000-0000-000000000000}"/>
            </ac:spMkLst>
          </pc:spChg>
          <pc:spChg chg="mod">
            <ac:chgData name="Fake Test User" userId="SID-0" providerId="Test" clId="FakeClientId" dt="2019-02-01T06:38:03.142" v="36" actId="790"/>
            <ac:spMkLst>
              <pc:docMk/>
              <pc:sldMasterMk cId="2055888188" sldId="2147483672"/>
              <pc:sldLayoutMk cId="2096214922" sldId="2147483677"/>
              <ac:spMk id="6" creationId="{00000000-0000-0000-0000-000000000000}"/>
            </ac:spMkLst>
          </pc:spChg>
          <pc:spChg chg="mod">
            <ac:chgData name="Fake Test User" userId="SID-0" providerId="Test" clId="FakeClientId" dt="2019-02-01T08:21:50.100" v="103" actId="14100"/>
            <ac:spMkLst>
              <pc:docMk/>
              <pc:sldMasterMk cId="2055888188" sldId="2147483672"/>
              <pc:sldLayoutMk cId="2096214922" sldId="2147483677"/>
              <ac:spMk id="7" creationId="{00000000-0000-0000-0000-000000000000}"/>
            </ac:spMkLst>
          </pc:spChg>
          <pc:spChg chg="mod">
            <ac:chgData name="Fake Test User" userId="SID-0" providerId="Test" clId="FakeClientId" dt="2019-02-01T08:14:14.271" v="58" actId="122"/>
            <ac:spMkLst>
              <pc:docMk/>
              <pc:sldMasterMk cId="2055888188" sldId="2147483672"/>
              <pc:sldLayoutMk cId="2096214922" sldId="2147483677"/>
              <ac:spMk id="8" creationId="{00000000-0000-0000-0000-000000000000}"/>
            </ac:spMkLst>
          </pc:spChg>
          <pc:spChg chg="mod">
            <ac:chgData name="Fake Test User" userId="SID-0" providerId="Test" clId="FakeClientId" dt="2019-02-01T08:14:17.115" v="59" actId="120"/>
            <ac:spMkLst>
              <pc:docMk/>
              <pc:sldMasterMk cId="2055888188" sldId="2147483672"/>
              <pc:sldLayoutMk cId="2096214922" sldId="2147483677"/>
              <ac:spMk id="9" creationId="{00000000-0000-0000-0000-000000000000}"/>
            </ac:spMkLst>
          </pc:spChg>
        </pc:sldLayoutChg>
        <pc:sldLayoutChg chg="modSp">
          <pc:chgData name="Fake Test User" userId="SID-0" providerId="Test" clId="FakeClientId" dt="2019-02-01T08:21:57.802" v="107" actId="14100"/>
          <pc:sldLayoutMkLst>
            <pc:docMk/>
            <pc:sldMasterMk cId="2055888188" sldId="2147483672"/>
            <pc:sldLayoutMk cId="863702949" sldId="2147483678"/>
          </pc:sldLayoutMkLst>
          <pc:spChg chg="mod">
            <ac:chgData name="Fake Test User" userId="SID-0" providerId="Test" clId="FakeClientId" dt="2019-02-01T06:38:15.454" v="37" actId="790"/>
            <ac:spMkLst>
              <pc:docMk/>
              <pc:sldMasterMk cId="2055888188" sldId="2147483672"/>
              <pc:sldLayoutMk cId="863702949" sldId="2147483678"/>
              <ac:spMk id="2" creationId="{00000000-0000-0000-0000-000000000000}"/>
            </ac:spMkLst>
          </pc:spChg>
          <pc:spChg chg="mod">
            <ac:chgData name="Fake Test User" userId="SID-0" providerId="Test" clId="FakeClientId" dt="2019-02-01T08:21:57.802" v="107" actId="14100"/>
            <ac:spMkLst>
              <pc:docMk/>
              <pc:sldMasterMk cId="2055888188" sldId="2147483672"/>
              <pc:sldLayoutMk cId="863702949" sldId="2147483678"/>
              <ac:spMk id="3" creationId="{00000000-0000-0000-0000-000000000000}"/>
            </ac:spMkLst>
          </pc:spChg>
          <pc:spChg chg="mod">
            <ac:chgData name="Fake Test User" userId="SID-0" providerId="Test" clId="FakeClientId" dt="2019-02-01T08:14:22.755" v="60" actId="122"/>
            <ac:spMkLst>
              <pc:docMk/>
              <pc:sldMasterMk cId="2055888188" sldId="2147483672"/>
              <pc:sldLayoutMk cId="863702949" sldId="2147483678"/>
              <ac:spMk id="4" creationId="{00000000-0000-0000-0000-000000000000}"/>
            </ac:spMkLst>
          </pc:spChg>
          <pc:spChg chg="mod">
            <ac:chgData name="Fake Test User" userId="SID-0" providerId="Test" clId="FakeClientId" dt="2019-02-01T08:14:26.286" v="61" actId="120"/>
            <ac:spMkLst>
              <pc:docMk/>
              <pc:sldMasterMk cId="2055888188" sldId="2147483672"/>
              <pc:sldLayoutMk cId="863702949" sldId="2147483678"/>
              <ac:spMk id="5" creationId="{00000000-0000-0000-0000-000000000000}"/>
            </ac:spMkLst>
          </pc:spChg>
        </pc:sldLayoutChg>
        <pc:sldLayoutChg chg="modSp">
          <pc:chgData name="Fake Test User" userId="SID-0" providerId="Test" clId="FakeClientId" dt="2019-02-01T08:22:07.583" v="111" actId="14100"/>
          <pc:sldLayoutMkLst>
            <pc:docMk/>
            <pc:sldMasterMk cId="2055888188" sldId="2147483672"/>
            <pc:sldLayoutMk cId="1975391814" sldId="2147483679"/>
          </pc:sldLayoutMkLst>
          <pc:spChg chg="mod">
            <ac:chgData name="Fake Test User" userId="SID-0" providerId="Test" clId="FakeClientId" dt="2019-02-01T08:22:07.583" v="111" actId="14100"/>
            <ac:spMkLst>
              <pc:docMk/>
              <pc:sldMasterMk cId="2055888188" sldId="2147483672"/>
              <pc:sldLayoutMk cId="1975391814" sldId="2147483679"/>
              <ac:spMk id="2" creationId="{00000000-0000-0000-0000-000000000000}"/>
            </ac:spMkLst>
          </pc:spChg>
          <pc:spChg chg="mod">
            <ac:chgData name="Fake Test User" userId="SID-0" providerId="Test" clId="FakeClientId" dt="2019-02-01T08:14:30.817" v="62" actId="122"/>
            <ac:spMkLst>
              <pc:docMk/>
              <pc:sldMasterMk cId="2055888188" sldId="2147483672"/>
              <pc:sldLayoutMk cId="1975391814" sldId="2147483679"/>
              <ac:spMk id="3" creationId="{00000000-0000-0000-0000-000000000000}"/>
            </ac:spMkLst>
          </pc:spChg>
          <pc:spChg chg="mod">
            <ac:chgData name="Fake Test User" userId="SID-0" providerId="Test" clId="FakeClientId" dt="2019-02-01T08:14:33.942" v="63" actId="120"/>
            <ac:spMkLst>
              <pc:docMk/>
              <pc:sldMasterMk cId="2055888188" sldId="2147483672"/>
              <pc:sldLayoutMk cId="1975391814" sldId="2147483679"/>
              <ac:spMk id="4" creationId="{00000000-0000-0000-0000-000000000000}"/>
            </ac:spMkLst>
          </pc:spChg>
        </pc:sldLayoutChg>
        <pc:sldLayoutChg chg="modSp">
          <pc:chgData name="Fake Test User" userId="SID-0" providerId="Test" clId="FakeClientId" dt="2019-02-01T08:22:14.661" v="115" actId="14100"/>
          <pc:sldLayoutMkLst>
            <pc:docMk/>
            <pc:sldMasterMk cId="2055888188" sldId="2147483672"/>
            <pc:sldLayoutMk cId="4163475209" sldId="2147483680"/>
          </pc:sldLayoutMkLst>
          <pc:spChg chg="mod">
            <ac:chgData name="Fake Test User" userId="SID-0" providerId="Test" clId="FakeClientId" dt="2019-02-01T06:38:35.234" v="40" actId="790"/>
            <ac:spMkLst>
              <pc:docMk/>
              <pc:sldMasterMk cId="2055888188" sldId="2147483672"/>
              <pc:sldLayoutMk cId="4163475209" sldId="2147483680"/>
              <ac:spMk id="2" creationId="{00000000-0000-0000-0000-000000000000}"/>
            </ac:spMkLst>
          </pc:spChg>
          <pc:spChg chg="mod">
            <ac:chgData name="Fake Test User" userId="SID-0" providerId="Test" clId="FakeClientId" dt="2019-02-01T06:38:35.234" v="40" actId="790"/>
            <ac:spMkLst>
              <pc:docMk/>
              <pc:sldMasterMk cId="2055888188" sldId="2147483672"/>
              <pc:sldLayoutMk cId="4163475209" sldId="2147483680"/>
              <ac:spMk id="3" creationId="{00000000-0000-0000-0000-000000000000}"/>
            </ac:spMkLst>
          </pc:spChg>
          <pc:spChg chg="mod">
            <ac:chgData name="Fake Test User" userId="SID-0" providerId="Test" clId="FakeClientId" dt="2019-02-01T06:38:35.234" v="40" actId="790"/>
            <ac:spMkLst>
              <pc:docMk/>
              <pc:sldMasterMk cId="2055888188" sldId="2147483672"/>
              <pc:sldLayoutMk cId="4163475209" sldId="2147483680"/>
              <ac:spMk id="4" creationId="{00000000-0000-0000-0000-000000000000}"/>
            </ac:spMkLst>
          </pc:spChg>
          <pc:spChg chg="mod">
            <ac:chgData name="Fake Test User" userId="SID-0" providerId="Test" clId="FakeClientId" dt="2019-02-01T08:22:14.661" v="115" actId="14100"/>
            <ac:spMkLst>
              <pc:docMk/>
              <pc:sldMasterMk cId="2055888188" sldId="2147483672"/>
              <pc:sldLayoutMk cId="4163475209" sldId="2147483680"/>
              <ac:spMk id="5" creationId="{00000000-0000-0000-0000-000000000000}"/>
            </ac:spMkLst>
          </pc:spChg>
          <pc:spChg chg="mod">
            <ac:chgData name="Fake Test User" userId="SID-0" providerId="Test" clId="FakeClientId" dt="2019-02-01T08:14:44.738" v="64" actId="122"/>
            <ac:spMkLst>
              <pc:docMk/>
              <pc:sldMasterMk cId="2055888188" sldId="2147483672"/>
              <pc:sldLayoutMk cId="4163475209" sldId="2147483680"/>
              <ac:spMk id="6" creationId="{00000000-0000-0000-0000-000000000000}"/>
            </ac:spMkLst>
          </pc:spChg>
          <pc:spChg chg="mod">
            <ac:chgData name="Fake Test User" userId="SID-0" providerId="Test" clId="FakeClientId" dt="2019-02-01T08:14:47.738" v="65" actId="120"/>
            <ac:spMkLst>
              <pc:docMk/>
              <pc:sldMasterMk cId="2055888188" sldId="2147483672"/>
              <pc:sldLayoutMk cId="4163475209" sldId="2147483680"/>
              <ac:spMk id="7" creationId="{00000000-0000-0000-0000-000000000000}"/>
            </ac:spMkLst>
          </pc:spChg>
          <pc:spChg chg="mod">
            <ac:chgData name="Fake Test User" userId="SID-0" providerId="Test" clId="FakeClientId" dt="2019-02-01T06:38:35.234" v="40" actId="790"/>
            <ac:spMkLst>
              <pc:docMk/>
              <pc:sldMasterMk cId="2055888188" sldId="2147483672"/>
              <pc:sldLayoutMk cId="4163475209" sldId="2147483680"/>
              <ac:spMk id="9" creationId="{00000000-0000-0000-0000-000000000000}"/>
            </ac:spMkLst>
          </pc:spChg>
          <pc:spChg chg="mod">
            <ac:chgData name="Fake Test User" userId="SID-0" providerId="Test" clId="FakeClientId" dt="2019-02-01T06:38:35.234" v="40" actId="790"/>
            <ac:spMkLst>
              <pc:docMk/>
              <pc:sldMasterMk cId="2055888188" sldId="2147483672"/>
              <pc:sldLayoutMk cId="4163475209" sldId="2147483680"/>
              <ac:spMk id="10" creationId="{00000000-0000-0000-0000-000000000000}"/>
            </ac:spMkLst>
          </pc:spChg>
        </pc:sldLayoutChg>
        <pc:sldLayoutChg chg="modSp">
          <pc:chgData name="Fake Test User" userId="SID-0" providerId="Test" clId="FakeClientId" dt="2019-02-01T08:22:23.863" v="119" actId="14100"/>
          <pc:sldLayoutMkLst>
            <pc:docMk/>
            <pc:sldMasterMk cId="2055888188" sldId="2147483672"/>
            <pc:sldLayoutMk cId="3800320600" sldId="2147483681"/>
          </pc:sldLayoutMkLst>
          <pc:spChg chg="mod">
            <ac:chgData name="Fake Test User" userId="SID-0" providerId="Test" clId="FakeClientId" dt="2019-02-01T06:38:42.171" v="41" actId="790"/>
            <ac:spMkLst>
              <pc:docMk/>
              <pc:sldMasterMk cId="2055888188" sldId="2147483672"/>
              <pc:sldLayoutMk cId="3800320600" sldId="2147483681"/>
              <ac:spMk id="2" creationId="{00000000-0000-0000-0000-000000000000}"/>
            </ac:spMkLst>
          </pc:spChg>
          <pc:spChg chg="mod">
            <ac:chgData name="Fake Test User" userId="SID-0" providerId="Test" clId="FakeClientId" dt="2019-02-01T06:38:42.171" v="41" actId="790"/>
            <ac:spMkLst>
              <pc:docMk/>
              <pc:sldMasterMk cId="2055888188" sldId="2147483672"/>
              <pc:sldLayoutMk cId="3800320600" sldId="2147483681"/>
              <ac:spMk id="3" creationId="{00000000-0000-0000-0000-000000000000}"/>
            </ac:spMkLst>
          </pc:spChg>
          <pc:spChg chg="mod">
            <ac:chgData name="Fake Test User" userId="SID-0" providerId="Test" clId="FakeClientId" dt="2019-02-01T06:38:42.171" v="41" actId="790"/>
            <ac:spMkLst>
              <pc:docMk/>
              <pc:sldMasterMk cId="2055888188" sldId="2147483672"/>
              <pc:sldLayoutMk cId="3800320600" sldId="2147483681"/>
              <ac:spMk id="4" creationId="{00000000-0000-0000-0000-000000000000}"/>
            </ac:spMkLst>
          </pc:spChg>
          <pc:spChg chg="mod">
            <ac:chgData name="Fake Test User" userId="SID-0" providerId="Test" clId="FakeClientId" dt="2019-02-01T08:22:23.863" v="119" actId="14100"/>
            <ac:spMkLst>
              <pc:docMk/>
              <pc:sldMasterMk cId="2055888188" sldId="2147483672"/>
              <pc:sldLayoutMk cId="3800320600" sldId="2147483681"/>
              <ac:spMk id="5" creationId="{00000000-0000-0000-0000-000000000000}"/>
            </ac:spMkLst>
          </pc:spChg>
          <pc:spChg chg="mod">
            <ac:chgData name="Fake Test User" userId="SID-0" providerId="Test" clId="FakeClientId" dt="2019-02-01T08:14:54.628" v="66" actId="122"/>
            <ac:spMkLst>
              <pc:docMk/>
              <pc:sldMasterMk cId="2055888188" sldId="2147483672"/>
              <pc:sldLayoutMk cId="3800320600" sldId="2147483681"/>
              <ac:spMk id="6" creationId="{00000000-0000-0000-0000-000000000000}"/>
            </ac:spMkLst>
          </pc:spChg>
          <pc:spChg chg="mod">
            <ac:chgData name="Fake Test User" userId="SID-0" providerId="Test" clId="FakeClientId" dt="2019-02-01T08:14:57.206" v="67" actId="120"/>
            <ac:spMkLst>
              <pc:docMk/>
              <pc:sldMasterMk cId="2055888188" sldId="2147483672"/>
              <pc:sldLayoutMk cId="3800320600" sldId="2147483681"/>
              <ac:spMk id="7" creationId="{00000000-0000-0000-0000-000000000000}"/>
            </ac:spMkLst>
          </pc:spChg>
        </pc:sldLayoutChg>
        <pc:sldLayoutChg chg="modSp">
          <pc:chgData name="Fake Test User" userId="SID-0" providerId="Test" clId="FakeClientId" dt="2019-02-01T08:22:30.941" v="123" actId="14100"/>
          <pc:sldLayoutMkLst>
            <pc:docMk/>
            <pc:sldMasterMk cId="2055888188" sldId="2147483672"/>
            <pc:sldLayoutMk cId="3438011728" sldId="2147483682"/>
          </pc:sldLayoutMkLst>
          <pc:spChg chg="mod">
            <ac:chgData name="Fake Test User" userId="SID-0" providerId="Test" clId="FakeClientId" dt="2019-02-01T06:38:51.123" v="42" actId="790"/>
            <ac:spMkLst>
              <pc:docMk/>
              <pc:sldMasterMk cId="2055888188" sldId="2147483672"/>
              <pc:sldLayoutMk cId="3438011728" sldId="2147483682"/>
              <ac:spMk id="2" creationId="{00000000-0000-0000-0000-000000000000}"/>
            </ac:spMkLst>
          </pc:spChg>
          <pc:spChg chg="mod">
            <ac:chgData name="Fake Test User" userId="SID-0" providerId="Test" clId="FakeClientId" dt="2019-02-01T06:38:51.123" v="42" actId="790"/>
            <ac:spMkLst>
              <pc:docMk/>
              <pc:sldMasterMk cId="2055888188" sldId="2147483672"/>
              <pc:sldLayoutMk cId="3438011728" sldId="2147483682"/>
              <ac:spMk id="3" creationId="{00000000-0000-0000-0000-000000000000}"/>
            </ac:spMkLst>
          </pc:spChg>
          <pc:spChg chg="mod">
            <ac:chgData name="Fake Test User" userId="SID-0" providerId="Test" clId="FakeClientId" dt="2019-02-01T08:22:30.941" v="123" actId="14100"/>
            <ac:spMkLst>
              <pc:docMk/>
              <pc:sldMasterMk cId="2055888188" sldId="2147483672"/>
              <pc:sldLayoutMk cId="3438011728" sldId="2147483682"/>
              <ac:spMk id="4" creationId="{00000000-0000-0000-0000-000000000000}"/>
            </ac:spMkLst>
          </pc:spChg>
          <pc:spChg chg="mod">
            <ac:chgData name="Fake Test User" userId="SID-0" providerId="Test" clId="FakeClientId" dt="2019-02-01T08:15:07.471" v="68" actId="122"/>
            <ac:spMkLst>
              <pc:docMk/>
              <pc:sldMasterMk cId="2055888188" sldId="2147483672"/>
              <pc:sldLayoutMk cId="3438011728" sldId="2147483682"/>
              <ac:spMk id="5" creationId="{00000000-0000-0000-0000-000000000000}"/>
            </ac:spMkLst>
          </pc:spChg>
          <pc:spChg chg="mod">
            <ac:chgData name="Fake Test User" userId="SID-0" providerId="Test" clId="FakeClientId" dt="2019-02-01T08:15:10.783" v="69" actId="120"/>
            <ac:spMkLst>
              <pc:docMk/>
              <pc:sldMasterMk cId="2055888188" sldId="2147483672"/>
              <pc:sldLayoutMk cId="3438011728" sldId="2147483682"/>
              <ac:spMk id="6" creationId="{00000000-0000-0000-0000-000000000000}"/>
            </ac:spMkLst>
          </pc:spChg>
        </pc:sldLayoutChg>
        <pc:sldLayoutChg chg="modSp">
          <pc:chgData name="Fake Test User" userId="SID-0" providerId="Test" clId="FakeClientId" dt="2019-02-01T08:22:38.065" v="127" actId="14100"/>
          <pc:sldLayoutMkLst>
            <pc:docMk/>
            <pc:sldMasterMk cId="2055888188" sldId="2147483672"/>
            <pc:sldLayoutMk cId="441314770" sldId="2147483684"/>
          </pc:sldLayoutMkLst>
          <pc:spChg chg="mod">
            <ac:chgData name="Fake Test User" userId="SID-0" providerId="Test" clId="FakeClientId" dt="2019-02-01T08:12:22.231" v="46" actId="790"/>
            <ac:spMkLst>
              <pc:docMk/>
              <pc:sldMasterMk cId="2055888188" sldId="2147483672"/>
              <pc:sldLayoutMk cId="441314770" sldId="2147483684"/>
              <ac:spMk id="6" creationId="{6B648FD0-55DC-447B-ABE6-ABE18CDB9280}"/>
            </ac:spMkLst>
          </pc:spChg>
          <pc:spChg chg="mod">
            <ac:chgData name="Fake Test User" userId="SID-0" providerId="Test" clId="FakeClientId" dt="2019-02-01T08:12:22.231" v="46" actId="790"/>
            <ac:spMkLst>
              <pc:docMk/>
              <pc:sldMasterMk cId="2055888188" sldId="2147483672"/>
              <pc:sldLayoutMk cId="441314770" sldId="2147483684"/>
              <ac:spMk id="7" creationId="{AB70EC0B-2C34-45A7-B467-E0E86AA7137A}"/>
            </ac:spMkLst>
          </pc:spChg>
          <pc:spChg chg="mod">
            <ac:chgData name="Fake Test User" userId="SID-0" providerId="Test" clId="FakeClientId" dt="2019-02-01T08:22:38.065" v="127" actId="14100"/>
            <ac:spMkLst>
              <pc:docMk/>
              <pc:sldMasterMk cId="2055888188" sldId="2147483672"/>
              <pc:sldLayoutMk cId="441314770" sldId="2147483684"/>
              <ac:spMk id="8" creationId="{4BDA6FDF-09AF-46C0-BB0B-B053C112B370}"/>
            </ac:spMkLst>
          </pc:spChg>
          <pc:spChg chg="mod">
            <ac:chgData name="Fake Test User" userId="SID-0" providerId="Test" clId="FakeClientId" dt="2019-02-01T08:15:16.455" v="70" actId="122"/>
            <ac:spMkLst>
              <pc:docMk/>
              <pc:sldMasterMk cId="2055888188" sldId="2147483672"/>
              <pc:sldLayoutMk cId="441314770" sldId="2147483684"/>
              <ac:spMk id="9" creationId="{64941BAD-E5DD-4B7D-B48F-E67D87DB417D}"/>
            </ac:spMkLst>
          </pc:spChg>
          <pc:spChg chg="mod">
            <ac:chgData name="Fake Test User" userId="SID-0" providerId="Test" clId="FakeClientId" dt="2019-02-01T08:15:19.579" v="71" actId="120"/>
            <ac:spMkLst>
              <pc:docMk/>
              <pc:sldMasterMk cId="2055888188" sldId="2147483672"/>
              <pc:sldLayoutMk cId="441314770" sldId="2147483684"/>
              <ac:spMk id="10" creationId="{A1132073-49CD-425A-BD18-5DCC3E0424E4}"/>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flipH="1">
            <a:off x="3886200" y="0"/>
            <a:ext cx="2971800" cy="457200"/>
          </a:xfrm>
          <a:prstGeom prst="rect">
            <a:avLst/>
          </a:prstGeom>
        </p:spPr>
        <p:txBody>
          <a:bodyPr vert="horz" lIns="91440" tIns="45720" rIns="91440" bIns="45720" rtlCol="1"/>
          <a:lstStyle>
            <a:lvl1pPr algn="r" rtl="1">
              <a:defRPr sz="1200"/>
            </a:lvl1p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3" name="מציין מיקום של תאריך 2"/>
          <p:cNvSpPr>
            <a:spLocks noGrp="1"/>
          </p:cNvSpPr>
          <p:nvPr>
            <p:ph type="dt" sz="quarter" idx="1"/>
          </p:nvPr>
        </p:nvSpPr>
        <p:spPr>
          <a:xfrm flipH="1">
            <a:off x="1587" y="0"/>
            <a:ext cx="2971800" cy="457200"/>
          </a:xfrm>
          <a:prstGeom prst="rect">
            <a:avLst/>
          </a:prstGeom>
        </p:spPr>
        <p:txBody>
          <a:bodyPr vert="horz" lIns="91440" tIns="45720" rIns="91440" bIns="45720" rtlCol="1"/>
          <a:lstStyle>
            <a:lvl1pPr algn="r" rtl="1">
              <a:defRPr sz="1200"/>
            </a:lvl1pPr>
          </a:lstStyle>
          <a:p>
            <a:pPr algn="l" rtl="1"/>
            <a:fld id="{1D5E2FAD-5BC3-46B1-9A28-FF95F5C927D1}" type="datetime1">
              <a:rPr lang="he-IL" smtClean="0">
                <a:latin typeface="Tahoma" panose="020B0604030504040204" pitchFamily="34" charset="0"/>
                <a:ea typeface="Tahoma" panose="020B0604030504040204" pitchFamily="34" charset="0"/>
                <a:cs typeface="Tahoma" panose="020B0604030504040204" pitchFamily="34" charset="0"/>
              </a:rPr>
              <a:t>כ"ו/שבט/תשפ"ה</a:t>
            </a:fld>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של כותרת תחתונה 3"/>
          <p:cNvSpPr>
            <a:spLocks noGrp="1"/>
          </p:cNvSpPr>
          <p:nvPr>
            <p:ph type="ftr" sz="quarter" idx="2"/>
          </p:nvPr>
        </p:nvSpPr>
        <p:spPr>
          <a:xfrm flipH="1">
            <a:off x="3886200" y="8685213"/>
            <a:ext cx="2971800" cy="457200"/>
          </a:xfrm>
          <a:prstGeom prst="rect">
            <a:avLst/>
          </a:prstGeom>
        </p:spPr>
        <p:txBody>
          <a:bodyPr vert="horz" lIns="91440" tIns="45720" rIns="91440" bIns="45720" rtlCol="1" anchor="b"/>
          <a:lstStyle>
            <a:lvl1pPr algn="r" rtl="1">
              <a:defRPr sz="1200"/>
            </a:lvl1p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5" name="מציין מיקום של מספר שקופית 4"/>
          <p:cNvSpPr>
            <a:spLocks noGrp="1"/>
          </p:cNvSpPr>
          <p:nvPr>
            <p:ph type="sldNum" sz="quarter" idx="3"/>
          </p:nvPr>
        </p:nvSpPr>
        <p:spPr>
          <a:xfrm flipH="1">
            <a:off x="1587" y="8685213"/>
            <a:ext cx="2971800" cy="457200"/>
          </a:xfrm>
          <a:prstGeom prst="rect">
            <a:avLst/>
          </a:prstGeom>
        </p:spPr>
        <p:txBody>
          <a:bodyPr vert="horz" lIns="91440" tIns="45720" rIns="91440" bIns="45720" rtlCol="1" anchor="b"/>
          <a:lstStyle>
            <a:lvl1pPr algn="r" rtl="1">
              <a:defRPr sz="1200"/>
            </a:lvl1pPr>
          </a:lstStyle>
          <a:p>
            <a:pPr algn="l" rtl="1"/>
            <a:fld id="{04360E59-1627-4404-ACC5-51C744AB0F27}" type="slidenum">
              <a:rPr lang="he-IL" smtClean="0">
                <a:latin typeface="Tahoma" panose="020B0604030504040204" pitchFamily="34" charset="0"/>
                <a:ea typeface="Tahoma" panose="020B0604030504040204" pitchFamily="34" charset="0"/>
                <a:cs typeface="Tahoma" panose="020B0604030504040204" pitchFamily="34" charset="0"/>
              </a:rPr>
              <a:pPr algn="l" rtl="1"/>
              <a:t>‹#›</a:t>
            </a:fld>
            <a:endParaRPr lang="he-I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162254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flipH="1">
            <a:off x="3886200" y="0"/>
            <a:ext cx="2971800" cy="457200"/>
          </a:xfrm>
          <a:prstGeom prst="rect">
            <a:avLst/>
          </a:prstGeom>
        </p:spPr>
        <p:txBody>
          <a:bodyPr vert="horz" lIns="91440" tIns="45720" rIns="91440" bIns="45720" rtlCol="1"/>
          <a:lstStyle>
            <a:lvl1pPr algn="r" rtl="1">
              <a:defRPr sz="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endParaRPr lang="he-IL" noProof="0"/>
          </a:p>
        </p:txBody>
      </p:sp>
      <p:sp>
        <p:nvSpPr>
          <p:cNvPr id="3" name="מציין מיקום של תאריך 2"/>
          <p:cNvSpPr>
            <a:spLocks noGrp="1"/>
          </p:cNvSpPr>
          <p:nvPr>
            <p:ph type="dt" idx="1"/>
          </p:nvPr>
        </p:nvSpPr>
        <p:spPr>
          <a:xfrm flipH="1">
            <a:off x="1587" y="0"/>
            <a:ext cx="2971800" cy="457200"/>
          </a:xfrm>
          <a:prstGeom prst="rect">
            <a:avLst/>
          </a:prstGeom>
        </p:spPr>
        <p:txBody>
          <a:bodyPr vert="horz" lIns="91440" tIns="45720" rIns="91440" bIns="45720" rtlCol="1"/>
          <a:lstStyle>
            <a:lvl1pPr algn="l" rtl="1">
              <a:defRPr sz="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30D731D7-FEE1-4EE7-AB59-8C2E0812926C}" type="datetime1">
              <a:rPr lang="he-IL" noProof="0" smtClean="0"/>
              <a:t>כ"ו/שבט/תשפ"ה</a:t>
            </a:fld>
            <a:endParaRPr lang="he-IL" noProof="0"/>
          </a:p>
        </p:txBody>
      </p:sp>
      <p:sp>
        <p:nvSpPr>
          <p:cNvPr id="4" name="מציין מיקום של תמונת שקופית 3"/>
          <p:cNvSpPr>
            <a:spLocks noGrp="1" noRot="1" noChangeAspect="1"/>
          </p:cNvSpPr>
          <p:nvPr>
            <p:ph type="sldImg" idx="2"/>
          </p:nvPr>
        </p:nvSpPr>
        <p:spPr>
          <a:xfrm>
            <a:off x="382587" y="685800"/>
            <a:ext cx="6092825" cy="3429000"/>
          </a:xfrm>
          <a:prstGeom prst="rect">
            <a:avLst/>
          </a:prstGeom>
          <a:noFill/>
          <a:ln w="12700">
            <a:solidFill>
              <a:prstClr val="black"/>
            </a:solidFill>
          </a:ln>
        </p:spPr>
        <p:txBody>
          <a:bodyPr vert="horz" lIns="91440" tIns="45720" rIns="91440" bIns="45720" rtlCol="1" anchor="ctr"/>
          <a:lstStyle/>
          <a:p>
            <a:pPr rtl="1"/>
            <a:endParaRPr lang="he-IL" noProof="0"/>
          </a:p>
        </p:txBody>
      </p:sp>
      <p:sp>
        <p:nvSpPr>
          <p:cNvPr id="5" name="מציין מיקום של הערות 4"/>
          <p:cNvSpPr>
            <a:spLocks noGrp="1"/>
          </p:cNvSpPr>
          <p:nvPr>
            <p:ph type="body" sz="quarter" idx="3"/>
          </p:nvPr>
        </p:nvSpPr>
        <p:spPr>
          <a:xfrm flipH="1">
            <a:off x="685800" y="4343400"/>
            <a:ext cx="5486400" cy="4114800"/>
          </a:xfrm>
          <a:prstGeom prst="rect">
            <a:avLst/>
          </a:prstGeom>
        </p:spPr>
        <p:txBody>
          <a:bodyPr vert="horz" lIns="91440" tIns="45720" rIns="91440" bIns="45720" rtlCol="1"/>
          <a:lstStyle/>
          <a:p>
            <a:pPr lvl="0" rtl="1"/>
            <a:r>
              <a:rPr lang="he-IL" noProof="0"/>
              <a:t>ערוך סגנונות טקסט של תבנית בסיס</a:t>
            </a:r>
          </a:p>
          <a:p>
            <a:pPr lvl="1" rtl="1"/>
            <a:r>
              <a:rPr lang="he-IL" noProof="0"/>
              <a:t>רמה שניה</a:t>
            </a:r>
          </a:p>
          <a:p>
            <a:pPr lvl="2" rtl="1"/>
            <a:r>
              <a:rPr lang="he-IL" noProof="0"/>
              <a:t>רמה שלישית</a:t>
            </a:r>
          </a:p>
          <a:p>
            <a:pPr lvl="3" rtl="1"/>
            <a:r>
              <a:rPr lang="he-IL" noProof="0"/>
              <a:t>רמה רביעית</a:t>
            </a:r>
          </a:p>
          <a:p>
            <a:pPr lvl="4" rtl="1"/>
            <a:r>
              <a:rPr lang="he-IL" noProof="0"/>
              <a:t>רמה חמישית</a:t>
            </a:r>
          </a:p>
        </p:txBody>
      </p:sp>
      <p:sp>
        <p:nvSpPr>
          <p:cNvPr id="6" name="מציין מיקום של כותרת תחתונה 5"/>
          <p:cNvSpPr>
            <a:spLocks noGrp="1"/>
          </p:cNvSpPr>
          <p:nvPr>
            <p:ph type="ftr" sz="quarter" idx="4"/>
          </p:nvPr>
        </p:nvSpPr>
        <p:spPr>
          <a:xfrm flipH="1">
            <a:off x="3886200" y="8685213"/>
            <a:ext cx="2971800" cy="457200"/>
          </a:xfrm>
          <a:prstGeom prst="rect">
            <a:avLst/>
          </a:prstGeom>
        </p:spPr>
        <p:txBody>
          <a:bodyPr vert="horz" lIns="91440" tIns="45720" rIns="91440" bIns="45720" rtlCol="1" anchor="b"/>
          <a:lstStyle>
            <a:lvl1pPr algn="r" rtl="1">
              <a:defRPr sz="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endParaRPr lang="he-IL" noProof="0"/>
          </a:p>
        </p:txBody>
      </p:sp>
      <p:sp>
        <p:nvSpPr>
          <p:cNvPr id="7" name="מציין מיקום של מספר שקופית 6"/>
          <p:cNvSpPr>
            <a:spLocks noGrp="1"/>
          </p:cNvSpPr>
          <p:nvPr>
            <p:ph type="sldNum" sz="quarter" idx="5"/>
          </p:nvPr>
        </p:nvSpPr>
        <p:spPr>
          <a:xfrm flipH="1">
            <a:off x="1587" y="8685213"/>
            <a:ext cx="2971800" cy="457200"/>
          </a:xfrm>
          <a:prstGeom prst="rect">
            <a:avLst/>
          </a:prstGeom>
        </p:spPr>
        <p:txBody>
          <a:bodyPr vert="horz" lIns="91440" tIns="45720" rIns="91440" bIns="45720" rtlCol="1" anchor="b"/>
          <a:lstStyle>
            <a:lvl1pPr algn="l" rtl="1">
              <a:defRPr sz="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841221E5-7225-48EB-A4EE-420E7BFCF705}" type="slidenum">
              <a:rPr lang="he-IL" noProof="0" smtClean="0"/>
              <a:pPr/>
              <a:t>‹#›</a:t>
            </a:fld>
            <a:endParaRPr lang="he-IL" noProof="0"/>
          </a:p>
        </p:txBody>
      </p:sp>
    </p:spTree>
    <p:extLst>
      <p:ext uri="{BB962C8B-B14F-4D97-AF65-F5344CB8AC3E}">
        <p14:creationId xmlns:p14="http://schemas.microsoft.com/office/powerpoint/2010/main" val="1556669918"/>
      </p:ext>
    </p:extLst>
  </p:cSld>
  <p:clrMap bg1="lt1" tx1="dk1" bg2="lt2" tx2="dk2" accent1="accent1" accent2="accent2" accent3="accent3" accent4="accent4" accent5="accent5" accent6="accent6" hlink="hlink" folHlink="folHlink"/>
  <p:hf hdr="0" ftr="0" dt="0"/>
  <p:notesStyle>
    <a:lvl1pPr marL="0" algn="r" defTabSz="914400" rtl="1" eaLnBrk="1" latinLnBrk="0" hangingPunct="1">
      <a:defRPr sz="1200" kern="1200">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457200" algn="r" defTabSz="914400" rtl="1" eaLnBrk="1" latinLnBrk="0" hangingPunct="1">
      <a:defRPr sz="1200" kern="1200">
        <a:solidFill>
          <a:schemeClr val="tx2"/>
        </a:solidFill>
        <a:latin typeface="Tahoma" panose="020B0604030504040204" pitchFamily="34" charset="0"/>
        <a:ea typeface="Tahoma" panose="020B0604030504040204" pitchFamily="34" charset="0"/>
        <a:cs typeface="Tahoma" panose="020B0604030504040204" pitchFamily="34" charset="0"/>
      </a:defRPr>
    </a:lvl2pPr>
    <a:lvl3pPr marL="914400" algn="r" defTabSz="914400" rtl="1" eaLnBrk="1" latinLnBrk="0" hangingPunct="1">
      <a:defRPr sz="1200" kern="1200">
        <a:solidFill>
          <a:schemeClr val="tx2"/>
        </a:solidFill>
        <a:latin typeface="Tahoma" panose="020B0604030504040204" pitchFamily="34" charset="0"/>
        <a:ea typeface="Tahoma" panose="020B0604030504040204" pitchFamily="34" charset="0"/>
        <a:cs typeface="Tahoma" panose="020B0604030504040204" pitchFamily="34" charset="0"/>
      </a:defRPr>
    </a:lvl3pPr>
    <a:lvl4pPr marL="1371600" algn="r" defTabSz="914400" rtl="1" eaLnBrk="1" latinLnBrk="0" hangingPunct="1">
      <a:defRPr sz="1200" kern="1200">
        <a:solidFill>
          <a:schemeClr val="tx2"/>
        </a:solidFill>
        <a:latin typeface="Tahoma" panose="020B0604030504040204" pitchFamily="34" charset="0"/>
        <a:ea typeface="Tahoma" panose="020B0604030504040204" pitchFamily="34" charset="0"/>
        <a:cs typeface="Tahoma" panose="020B0604030504040204" pitchFamily="34" charset="0"/>
      </a:defRPr>
    </a:lvl4pPr>
    <a:lvl5pPr marL="1828800" algn="r" defTabSz="914400" rtl="1" eaLnBrk="1" latinLnBrk="0" hangingPunct="1">
      <a:defRPr sz="1200" kern="1200">
        <a:solidFill>
          <a:schemeClr val="tx2"/>
        </a:solidFill>
        <a:latin typeface="Tahoma" panose="020B0604030504040204" pitchFamily="34" charset="0"/>
        <a:ea typeface="Tahoma" panose="020B0604030504040204" pitchFamily="34" charset="0"/>
        <a:cs typeface="Tahoma" panose="020B0604030504040204"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82588" y="685800"/>
            <a:ext cx="6092825" cy="3429000"/>
          </a:xfrm>
        </p:spPr>
      </p:sp>
      <p:sp>
        <p:nvSpPr>
          <p:cNvPr id="3" name="מציין מיקום של הערות 2"/>
          <p:cNvSpPr>
            <a:spLocks noGrp="1"/>
          </p:cNvSpPr>
          <p:nvPr>
            <p:ph type="body" idx="1"/>
          </p:nvPr>
        </p:nvSpPr>
        <p:spPr/>
        <p:txBody>
          <a:bodyPr/>
          <a:lstStyle/>
          <a:p>
            <a:r>
              <a:rPr lang="he-IL" dirty="0"/>
              <a:t>המצגת</a:t>
            </a:r>
            <a:r>
              <a:rPr lang="he-IL" baseline="0" dirty="0"/>
              <a:t> מיועדת למורים. היא כוללת רקע מדעי אודות השמרים וכן הצעות לפעילויות חקר ופתרון בעיות. השמרים המבויתים משמשים את האדם להכנת מזונות ומשקאות, ברפואה ובמחקר. התוכן המוצג במצגת הוא דוגמה לפתרון בעיות בגישת ה-</a:t>
            </a:r>
            <a:r>
              <a:rPr lang="en-US" baseline="0" dirty="0"/>
              <a:t>STEM</a:t>
            </a:r>
            <a:r>
              <a:rPr lang="he-IL" baseline="0" dirty="0"/>
              <a:t> (פתרון המבוסס על ידע מדעי, על תכן הנדסי ועל שימוש במתמטיקה.</a:t>
            </a:r>
            <a:endParaRPr lang="en-US" dirty="0"/>
          </a:p>
        </p:txBody>
      </p:sp>
      <p:sp>
        <p:nvSpPr>
          <p:cNvPr id="4" name="מציין מיקום של מספר שקופית 3"/>
          <p:cNvSpPr>
            <a:spLocks noGrp="1"/>
          </p:cNvSpPr>
          <p:nvPr>
            <p:ph type="sldNum" sz="quarter" idx="10"/>
          </p:nvPr>
        </p:nvSpPr>
        <p:spPr/>
        <p:txBody>
          <a:bodyPr/>
          <a:lstStyle/>
          <a:p>
            <a:fld id="{841221E5-7225-48EB-A4EE-420E7BFCF705}" type="slidenum">
              <a:rPr lang="he-IL" noProof="0" smtClean="0"/>
              <a:pPr/>
              <a:t>1</a:t>
            </a:fld>
            <a:endParaRPr lang="he-IL" noProof="0"/>
          </a:p>
        </p:txBody>
      </p:sp>
    </p:spTree>
    <p:extLst>
      <p:ext uri="{BB962C8B-B14F-4D97-AF65-F5344CB8AC3E}">
        <p14:creationId xmlns:p14="http://schemas.microsoft.com/office/powerpoint/2010/main" val="1143574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82588" y="685800"/>
            <a:ext cx="6092825" cy="3429000"/>
          </a:xfrm>
        </p:spPr>
      </p:sp>
      <p:sp>
        <p:nvSpPr>
          <p:cNvPr id="3" name="מציין מיקום של הערות 2"/>
          <p:cNvSpPr>
            <a:spLocks noGrp="1"/>
          </p:cNvSpPr>
          <p:nvPr>
            <p:ph type="body" idx="1"/>
          </p:nvPr>
        </p:nvSpPr>
        <p:spPr/>
        <p:txBody>
          <a:bodyPr/>
          <a:lstStyle/>
          <a:p>
            <a:endParaRPr lang="en-US" dirty="0"/>
          </a:p>
        </p:txBody>
      </p:sp>
      <p:sp>
        <p:nvSpPr>
          <p:cNvPr id="4" name="מציין מיקום של מספר שקופית 3"/>
          <p:cNvSpPr>
            <a:spLocks noGrp="1"/>
          </p:cNvSpPr>
          <p:nvPr>
            <p:ph type="sldNum" sz="quarter" idx="10"/>
          </p:nvPr>
        </p:nvSpPr>
        <p:spPr/>
        <p:txBody>
          <a:bodyPr/>
          <a:lstStyle/>
          <a:p>
            <a:fld id="{841221E5-7225-48EB-A4EE-420E7BFCF705}" type="slidenum">
              <a:rPr lang="he-IL" noProof="0" smtClean="0"/>
              <a:pPr/>
              <a:t>25</a:t>
            </a:fld>
            <a:endParaRPr lang="he-IL" noProof="0"/>
          </a:p>
        </p:txBody>
      </p:sp>
    </p:spTree>
    <p:extLst>
      <p:ext uri="{BB962C8B-B14F-4D97-AF65-F5344CB8AC3E}">
        <p14:creationId xmlns:p14="http://schemas.microsoft.com/office/powerpoint/2010/main" val="3230177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82588" y="685800"/>
            <a:ext cx="6092825" cy="3429000"/>
          </a:xfrm>
        </p:spPr>
      </p:sp>
      <p:sp>
        <p:nvSpPr>
          <p:cNvPr id="3" name="מציין מיקום של הערות 2"/>
          <p:cNvSpPr>
            <a:spLocks noGrp="1"/>
          </p:cNvSpPr>
          <p:nvPr>
            <p:ph type="body" idx="1"/>
          </p:nvPr>
        </p:nvSpPr>
        <p:spPr/>
        <p:txBody>
          <a:bodyPr/>
          <a:lstStyle/>
          <a:p>
            <a:endParaRPr lang="en-US" dirty="0"/>
          </a:p>
        </p:txBody>
      </p:sp>
      <p:sp>
        <p:nvSpPr>
          <p:cNvPr id="4" name="מציין מיקום של מספר שקופית 3"/>
          <p:cNvSpPr>
            <a:spLocks noGrp="1"/>
          </p:cNvSpPr>
          <p:nvPr>
            <p:ph type="sldNum" sz="quarter" idx="10"/>
          </p:nvPr>
        </p:nvSpPr>
        <p:spPr/>
        <p:txBody>
          <a:bodyPr/>
          <a:lstStyle/>
          <a:p>
            <a:fld id="{841221E5-7225-48EB-A4EE-420E7BFCF705}" type="slidenum">
              <a:rPr lang="he-IL" noProof="0" smtClean="0"/>
              <a:pPr/>
              <a:t>26</a:t>
            </a:fld>
            <a:endParaRPr lang="he-IL" noProof="0"/>
          </a:p>
        </p:txBody>
      </p:sp>
    </p:spTree>
    <p:extLst>
      <p:ext uri="{BB962C8B-B14F-4D97-AF65-F5344CB8AC3E}">
        <p14:creationId xmlns:p14="http://schemas.microsoft.com/office/powerpoint/2010/main" val="2990488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בני האדם מנצלים</a:t>
            </a:r>
            <a:r>
              <a:rPr lang="he-IL" baseline="0" dirty="0"/>
              <a:t> את תוצרי נשימת החיידקים (חומצה </a:t>
            </a:r>
            <a:r>
              <a:rPr lang="he-IL" baseline="0" dirty="0" err="1"/>
              <a:t>לקטית</a:t>
            </a:r>
            <a:r>
              <a:rPr lang="he-IL" baseline="0" dirty="0"/>
              <a:t>) להכנת מוצרי חלב כדוגמת יוגורט.</a:t>
            </a:r>
            <a:endParaRPr lang="en-US" dirty="0"/>
          </a:p>
        </p:txBody>
      </p:sp>
      <p:sp>
        <p:nvSpPr>
          <p:cNvPr id="4" name="מציין מיקום של מספר שקופית 3"/>
          <p:cNvSpPr>
            <a:spLocks noGrp="1"/>
          </p:cNvSpPr>
          <p:nvPr>
            <p:ph type="sldNum" sz="quarter" idx="10"/>
          </p:nvPr>
        </p:nvSpPr>
        <p:spPr/>
        <p:txBody>
          <a:bodyPr/>
          <a:lstStyle/>
          <a:p>
            <a:fld id="{841221E5-7225-48EB-A4EE-420E7BFCF705}" type="slidenum">
              <a:rPr lang="he-IL" noProof="0" smtClean="0"/>
              <a:pPr/>
              <a:t>31</a:t>
            </a:fld>
            <a:endParaRPr lang="he-IL" noProof="0"/>
          </a:p>
        </p:txBody>
      </p:sp>
    </p:spTree>
    <p:extLst>
      <p:ext uri="{BB962C8B-B14F-4D97-AF65-F5344CB8AC3E}">
        <p14:creationId xmlns:p14="http://schemas.microsoft.com/office/powerpoint/2010/main" val="1590907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במשימה המקוונת מתוודעים לתכונות הגז פחמן הדו-חמצני, לדרכי הפקתו</a:t>
            </a:r>
            <a:r>
              <a:rPr lang="he-IL" baseline="0" dirty="0"/>
              <a:t> ולקשר שלו לתופעה המסתורית שהתגלתה במערת הכלבים. </a:t>
            </a:r>
            <a:endParaRPr lang="en-US" dirty="0"/>
          </a:p>
        </p:txBody>
      </p:sp>
      <p:sp>
        <p:nvSpPr>
          <p:cNvPr id="4" name="מציין מיקום של מספר שקופית 3"/>
          <p:cNvSpPr>
            <a:spLocks noGrp="1"/>
          </p:cNvSpPr>
          <p:nvPr>
            <p:ph type="sldNum" sz="quarter" idx="10"/>
          </p:nvPr>
        </p:nvSpPr>
        <p:spPr/>
        <p:txBody>
          <a:bodyPr/>
          <a:lstStyle/>
          <a:p>
            <a:fld id="{841221E5-7225-48EB-A4EE-420E7BFCF705}" type="slidenum">
              <a:rPr lang="he-IL" noProof="0" smtClean="0"/>
              <a:pPr/>
              <a:t>32</a:t>
            </a:fld>
            <a:endParaRPr lang="he-IL" noProof="0"/>
          </a:p>
        </p:txBody>
      </p:sp>
    </p:spTree>
    <p:extLst>
      <p:ext uri="{BB962C8B-B14F-4D97-AF65-F5344CB8AC3E}">
        <p14:creationId xmlns:p14="http://schemas.microsoft.com/office/powerpoint/2010/main" val="6280170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82588" y="685800"/>
            <a:ext cx="6092825" cy="3429000"/>
          </a:xfrm>
        </p:spPr>
      </p:sp>
      <p:sp>
        <p:nvSpPr>
          <p:cNvPr id="3" name="מציין מיקום של הערות 2"/>
          <p:cNvSpPr>
            <a:spLocks noGrp="1"/>
          </p:cNvSpPr>
          <p:nvPr>
            <p:ph type="body" idx="1"/>
          </p:nvPr>
        </p:nvSpPr>
        <p:spPr/>
        <p:txBody>
          <a:bodyPr/>
          <a:lstStyle/>
          <a:p>
            <a:r>
              <a:rPr lang="he-IL" dirty="0"/>
              <a:t>מקור תמונת השמרים: </a:t>
            </a:r>
            <a:r>
              <a:rPr lang="en-US" dirty="0"/>
              <a:t>https://he.wikipedia.org/wiki/%D7%A9%D7%9E%D7%A8%D7%99%D7%9D#/media/%D7%A7%D7%95%D7%91%D7%A5:Yeast.jpg</a:t>
            </a:r>
          </a:p>
        </p:txBody>
      </p:sp>
      <p:sp>
        <p:nvSpPr>
          <p:cNvPr id="4" name="מציין מיקום של מספר שקופית 3"/>
          <p:cNvSpPr>
            <a:spLocks noGrp="1"/>
          </p:cNvSpPr>
          <p:nvPr>
            <p:ph type="sldNum" sz="quarter" idx="10"/>
          </p:nvPr>
        </p:nvSpPr>
        <p:spPr/>
        <p:txBody>
          <a:bodyPr/>
          <a:lstStyle/>
          <a:p>
            <a:fld id="{841221E5-7225-48EB-A4EE-420E7BFCF705}" type="slidenum">
              <a:rPr lang="he-IL" noProof="0" smtClean="0"/>
              <a:pPr/>
              <a:t>34</a:t>
            </a:fld>
            <a:endParaRPr lang="he-IL" noProof="0"/>
          </a:p>
        </p:txBody>
      </p:sp>
    </p:spTree>
    <p:extLst>
      <p:ext uri="{BB962C8B-B14F-4D97-AF65-F5344CB8AC3E}">
        <p14:creationId xmlns:p14="http://schemas.microsoft.com/office/powerpoint/2010/main" val="3358855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82588" y="685800"/>
            <a:ext cx="6092825" cy="3429000"/>
          </a:xfrm>
        </p:spPr>
      </p:sp>
      <p:sp>
        <p:nvSpPr>
          <p:cNvPr id="3" name="מציין מיקום של הערות 2"/>
          <p:cNvSpPr>
            <a:spLocks noGrp="1"/>
          </p:cNvSpPr>
          <p:nvPr>
            <p:ph type="body" idx="1"/>
          </p:nvPr>
        </p:nvSpPr>
        <p:spPr/>
        <p:txBody>
          <a:bodyPr/>
          <a:lstStyle/>
          <a:p>
            <a:r>
              <a:rPr lang="he-IL" dirty="0"/>
              <a:t>כולם נוצרו</a:t>
            </a:r>
            <a:r>
              <a:rPr lang="he-IL" baseline="0" dirty="0"/>
              <a:t> הודות לתהליך תסיסה של שמרים. בצק </a:t>
            </a:r>
            <a:r>
              <a:rPr lang="he-IL" baseline="0" dirty="0" err="1"/>
              <a:t>הסופגיות</a:t>
            </a:r>
            <a:r>
              <a:rPr lang="he-IL" baseline="0" dirty="0"/>
              <a:t> תופח הודות לפחמן הדו-חמצני שנפלט בתהליך התסיסה. האתנול (כוהל) שנפלט אף הוא בתהליך התסיסה משמש להכנת משקאות חריפים כדוגמת בירה ויין.</a:t>
            </a:r>
            <a:endParaRPr lang="en-US" dirty="0"/>
          </a:p>
        </p:txBody>
      </p:sp>
      <p:sp>
        <p:nvSpPr>
          <p:cNvPr id="4" name="מציין מיקום של מספר שקופית 3"/>
          <p:cNvSpPr>
            <a:spLocks noGrp="1"/>
          </p:cNvSpPr>
          <p:nvPr>
            <p:ph type="sldNum" sz="quarter" idx="10"/>
          </p:nvPr>
        </p:nvSpPr>
        <p:spPr/>
        <p:txBody>
          <a:bodyPr/>
          <a:lstStyle/>
          <a:p>
            <a:fld id="{841221E5-7225-48EB-A4EE-420E7BFCF705}" type="slidenum">
              <a:rPr lang="he-IL" noProof="0" smtClean="0"/>
              <a:pPr/>
              <a:t>3</a:t>
            </a:fld>
            <a:endParaRPr lang="he-IL" noProof="0"/>
          </a:p>
        </p:txBody>
      </p:sp>
    </p:spTree>
    <p:extLst>
      <p:ext uri="{BB962C8B-B14F-4D97-AF65-F5344CB8AC3E}">
        <p14:creationId xmlns:p14="http://schemas.microsoft.com/office/powerpoint/2010/main" val="2306673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82588" y="685800"/>
            <a:ext cx="6092825" cy="3429000"/>
          </a:xfrm>
        </p:spPr>
      </p:sp>
      <p:sp>
        <p:nvSpPr>
          <p:cNvPr id="3" name="מציין מיקום של הערות 2"/>
          <p:cNvSpPr>
            <a:spLocks noGrp="1"/>
          </p:cNvSpPr>
          <p:nvPr>
            <p:ph type="body" idx="1"/>
          </p:nvPr>
        </p:nvSpPr>
        <p:spPr/>
        <p:txBody>
          <a:bodyPr/>
          <a:lstStyle/>
          <a:p>
            <a:r>
              <a:rPr lang="he-IL" dirty="0"/>
              <a:t>בעל היצירה: </a:t>
            </a:r>
            <a:r>
              <a:rPr lang="en-US" dirty="0" err="1"/>
              <a:t>Mogana</a:t>
            </a:r>
            <a:r>
              <a:rPr lang="en-US" dirty="0"/>
              <a:t> Das </a:t>
            </a:r>
            <a:r>
              <a:rPr lang="en-US" dirty="0" err="1"/>
              <a:t>Murtey</a:t>
            </a:r>
            <a:r>
              <a:rPr lang="en-US" dirty="0"/>
              <a:t> and </a:t>
            </a:r>
            <a:r>
              <a:rPr lang="en-US" dirty="0" err="1"/>
              <a:t>Patchamuthu</a:t>
            </a:r>
            <a:r>
              <a:rPr lang="en-US" dirty="0"/>
              <a:t> </a:t>
            </a:r>
            <a:r>
              <a:rPr lang="en-US" dirty="0" err="1"/>
              <a:t>Ramasamy</a:t>
            </a:r>
            <a:r>
              <a:rPr lang="he-IL" dirty="0"/>
              <a:t>.  מקור: ויקיפדיה    בתמונה רואים</a:t>
            </a:r>
            <a:r>
              <a:rPr lang="he-IL" baseline="0" dirty="0"/>
              <a:t> את צלקות ההנצה (אחת מדרכי הרבייה של השמרים).</a:t>
            </a:r>
            <a:endParaRPr lang="en-US" dirty="0"/>
          </a:p>
        </p:txBody>
      </p:sp>
      <p:sp>
        <p:nvSpPr>
          <p:cNvPr id="4" name="מציין מיקום של מספר שקופית 3"/>
          <p:cNvSpPr>
            <a:spLocks noGrp="1"/>
          </p:cNvSpPr>
          <p:nvPr>
            <p:ph type="sldNum" sz="quarter" idx="10"/>
          </p:nvPr>
        </p:nvSpPr>
        <p:spPr/>
        <p:txBody>
          <a:bodyPr/>
          <a:lstStyle/>
          <a:p>
            <a:fld id="{841221E5-7225-48EB-A4EE-420E7BFCF705}" type="slidenum">
              <a:rPr lang="he-IL" noProof="0" smtClean="0"/>
              <a:pPr/>
              <a:t>7</a:t>
            </a:fld>
            <a:endParaRPr lang="he-IL" noProof="0"/>
          </a:p>
        </p:txBody>
      </p:sp>
    </p:spTree>
    <p:extLst>
      <p:ext uri="{BB962C8B-B14F-4D97-AF65-F5344CB8AC3E}">
        <p14:creationId xmlns:p14="http://schemas.microsoft.com/office/powerpoint/2010/main" val="1063197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82588" y="685800"/>
            <a:ext cx="6092825" cy="3429000"/>
          </a:xfrm>
        </p:spPr>
      </p:sp>
      <p:sp>
        <p:nvSpPr>
          <p:cNvPr id="3" name="מציין מיקום של הערות 2"/>
          <p:cNvSpPr>
            <a:spLocks noGrp="1"/>
          </p:cNvSpPr>
          <p:nvPr>
            <p:ph type="body" idx="1"/>
          </p:nvPr>
        </p:nvSpPr>
        <p:spPr/>
        <p:txBody>
          <a:bodyPr/>
          <a:lstStyle/>
          <a:p>
            <a:r>
              <a:rPr lang="he-IL" dirty="0"/>
              <a:t>בעל היצירה: </a:t>
            </a:r>
            <a:r>
              <a:rPr lang="en-US" sz="1200" b="0" i="0" kern="1200" dirty="0">
                <a:solidFill>
                  <a:schemeClr val="tx2"/>
                </a:solidFill>
                <a:effectLst/>
                <a:latin typeface="Tahoma" panose="020B0604030504040204" pitchFamily="34" charset="0"/>
                <a:ea typeface="Tahoma" panose="020B0604030504040204" pitchFamily="34" charset="0"/>
                <a:cs typeface="Tahoma" panose="020B0604030504040204" pitchFamily="34" charset="0"/>
              </a:rPr>
              <a:t>Frankie Robertson using </a:t>
            </a:r>
            <a:r>
              <a:rPr lang="en-US" sz="1200" b="0" i="0" kern="1200" dirty="0" err="1">
                <a:solidFill>
                  <a:schemeClr val="tx2"/>
                </a:solidFill>
                <a:effectLst/>
                <a:latin typeface="Tahoma" panose="020B0604030504040204" pitchFamily="34" charset="0"/>
                <a:ea typeface="Tahoma" panose="020B0604030504040204" pitchFamily="34" charset="0"/>
                <a:cs typeface="Tahoma" panose="020B0604030504040204" pitchFamily="34" charset="0"/>
              </a:rPr>
              <a:t>Inkscape</a:t>
            </a:r>
            <a:r>
              <a:rPr lang="en-US" sz="1200" b="0" i="0" kern="1200" dirty="0">
                <a:solidFill>
                  <a:schemeClr val="tx2"/>
                </a:solidFill>
                <a:effectLst/>
                <a:latin typeface="Tahoma" panose="020B0604030504040204" pitchFamily="34" charset="0"/>
                <a:ea typeface="Tahoma" panose="020B0604030504040204" pitchFamily="34" charset="0"/>
                <a:cs typeface="Tahoma" panose="020B0604030504040204" pitchFamily="34" charset="0"/>
              </a:rPr>
              <a:t>, own work</a:t>
            </a:r>
            <a:endParaRPr lang="en-US" dirty="0"/>
          </a:p>
        </p:txBody>
      </p:sp>
      <p:sp>
        <p:nvSpPr>
          <p:cNvPr id="4" name="מציין מיקום של מספר שקופית 3"/>
          <p:cNvSpPr>
            <a:spLocks noGrp="1"/>
          </p:cNvSpPr>
          <p:nvPr>
            <p:ph type="sldNum" sz="quarter" idx="10"/>
          </p:nvPr>
        </p:nvSpPr>
        <p:spPr/>
        <p:txBody>
          <a:bodyPr/>
          <a:lstStyle/>
          <a:p>
            <a:fld id="{841221E5-7225-48EB-A4EE-420E7BFCF705}" type="slidenum">
              <a:rPr lang="he-IL" noProof="0" smtClean="0"/>
              <a:pPr/>
              <a:t>8</a:t>
            </a:fld>
            <a:endParaRPr lang="he-IL" noProof="0"/>
          </a:p>
        </p:txBody>
      </p:sp>
    </p:spTree>
    <p:extLst>
      <p:ext uri="{BB962C8B-B14F-4D97-AF65-F5344CB8AC3E}">
        <p14:creationId xmlns:p14="http://schemas.microsoft.com/office/powerpoint/2010/main" val="1554878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82588" y="685800"/>
            <a:ext cx="6092825" cy="3429000"/>
          </a:xfrm>
        </p:spPr>
      </p:sp>
      <p:sp>
        <p:nvSpPr>
          <p:cNvPr id="3" name="מציין מיקום של הערות 2"/>
          <p:cNvSpPr>
            <a:spLocks noGrp="1"/>
          </p:cNvSpPr>
          <p:nvPr>
            <p:ph type="body" idx="1"/>
          </p:nvPr>
        </p:nvSpPr>
        <p:spPr/>
        <p:txBody>
          <a:bodyPr/>
          <a:lstStyle/>
          <a:p>
            <a:r>
              <a:rPr lang="he-IL" dirty="0"/>
              <a:t>בעל היצירה: נחלת הכלל</a:t>
            </a:r>
            <a:endParaRPr lang="en-US" dirty="0"/>
          </a:p>
        </p:txBody>
      </p:sp>
      <p:sp>
        <p:nvSpPr>
          <p:cNvPr id="4" name="מציין מיקום של מספר שקופית 3"/>
          <p:cNvSpPr>
            <a:spLocks noGrp="1"/>
          </p:cNvSpPr>
          <p:nvPr>
            <p:ph type="sldNum" sz="quarter" idx="10"/>
          </p:nvPr>
        </p:nvSpPr>
        <p:spPr/>
        <p:txBody>
          <a:bodyPr/>
          <a:lstStyle/>
          <a:p>
            <a:fld id="{841221E5-7225-48EB-A4EE-420E7BFCF705}" type="slidenum">
              <a:rPr lang="he-IL" noProof="0" smtClean="0"/>
              <a:pPr/>
              <a:t>13</a:t>
            </a:fld>
            <a:endParaRPr lang="he-IL" noProof="0"/>
          </a:p>
        </p:txBody>
      </p:sp>
    </p:spTree>
    <p:extLst>
      <p:ext uri="{BB962C8B-B14F-4D97-AF65-F5344CB8AC3E}">
        <p14:creationId xmlns:p14="http://schemas.microsoft.com/office/powerpoint/2010/main" val="3663412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82588" y="685800"/>
            <a:ext cx="6092825" cy="3429000"/>
          </a:xfrm>
        </p:spPr>
      </p:sp>
      <p:sp>
        <p:nvSpPr>
          <p:cNvPr id="3" name="מציין מיקום של הערות 2"/>
          <p:cNvSpPr>
            <a:spLocks noGrp="1"/>
          </p:cNvSpPr>
          <p:nvPr>
            <p:ph type="body" idx="1"/>
          </p:nvPr>
        </p:nvSpPr>
        <p:spPr/>
        <p:txBody>
          <a:bodyPr/>
          <a:lstStyle/>
          <a:p>
            <a:r>
              <a:rPr lang="he-IL" dirty="0"/>
              <a:t>המתכון: חצי</a:t>
            </a:r>
            <a:r>
              <a:rPr lang="he-IL" baseline="0" dirty="0"/>
              <a:t> כוס מים פושרים. מוסיפים למים כף דבש ומערבבים.  מוסיפים כף סוכר ומערבבים עד להתמוססותו. בקערה נפרדת שמים שתי כפות קמח (לא תופח) ומוסיפים שתי כפות של שמנת. מערבבים היטב עד לקבלת עיסה חלקה. מוסיפים את תמיסת הדבש והסוכר ומערבבים היטב. מכסים את התערובת בנייר נצמד מניחים את התערובת במקום חמים ל-24 שעות. השמרים שהיו בקמח התרבו ואפשר להשתמש בהם לאפייה.</a:t>
            </a:r>
            <a:endParaRPr lang="en-US" dirty="0"/>
          </a:p>
        </p:txBody>
      </p:sp>
      <p:sp>
        <p:nvSpPr>
          <p:cNvPr id="4" name="מציין מיקום של מספר שקופית 3"/>
          <p:cNvSpPr>
            <a:spLocks noGrp="1"/>
          </p:cNvSpPr>
          <p:nvPr>
            <p:ph type="sldNum" sz="quarter" idx="10"/>
          </p:nvPr>
        </p:nvSpPr>
        <p:spPr/>
        <p:txBody>
          <a:bodyPr/>
          <a:lstStyle/>
          <a:p>
            <a:fld id="{841221E5-7225-48EB-A4EE-420E7BFCF705}" type="slidenum">
              <a:rPr lang="he-IL" noProof="0" smtClean="0"/>
              <a:pPr/>
              <a:t>14</a:t>
            </a:fld>
            <a:endParaRPr lang="he-IL" noProof="0"/>
          </a:p>
        </p:txBody>
      </p:sp>
    </p:spTree>
    <p:extLst>
      <p:ext uri="{BB962C8B-B14F-4D97-AF65-F5344CB8AC3E}">
        <p14:creationId xmlns:p14="http://schemas.microsoft.com/office/powerpoint/2010/main" val="3387751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82588" y="685800"/>
            <a:ext cx="6092825" cy="3429000"/>
          </a:xfrm>
        </p:spPr>
      </p:sp>
      <p:sp>
        <p:nvSpPr>
          <p:cNvPr id="3" name="מציין מיקום של הערות 2"/>
          <p:cNvSpPr>
            <a:spLocks noGrp="1"/>
          </p:cNvSpPr>
          <p:nvPr>
            <p:ph type="body" idx="1"/>
          </p:nvPr>
        </p:nvSpPr>
        <p:spPr/>
        <p:txBody>
          <a:bodyPr/>
          <a:lstStyle/>
          <a:p>
            <a:r>
              <a:rPr lang="he-IL" dirty="0"/>
              <a:t>בעקבות תהליך</a:t>
            </a:r>
            <a:r>
              <a:rPr lang="he-IL" baseline="0" dirty="0"/>
              <a:t> התסיסה של השמרים, נפלט פחמן דו-חמצני אשר התאסף בתוך הבלון. </a:t>
            </a:r>
            <a:r>
              <a:rPr lang="he-IL" dirty="0"/>
              <a:t> כיוון שהבלון</a:t>
            </a:r>
            <a:r>
              <a:rPr lang="he-IL" baseline="0" dirty="0"/>
              <a:t> אוטם את פתח הבקבוק אין לגז אפשרות להשתחרר באופן חופשי אל חלל החדר. כעבור זמן, הלחץ במערכת מספיק גדול כדי לגרום לבלון להתנפח ממש כפי שהוא מתמלא בתהליך הנשיפה.</a:t>
            </a:r>
            <a:endParaRPr lang="en-US" dirty="0"/>
          </a:p>
        </p:txBody>
      </p:sp>
      <p:sp>
        <p:nvSpPr>
          <p:cNvPr id="4" name="מציין מיקום של מספר שקופית 3"/>
          <p:cNvSpPr>
            <a:spLocks noGrp="1"/>
          </p:cNvSpPr>
          <p:nvPr>
            <p:ph type="sldNum" sz="quarter" idx="10"/>
          </p:nvPr>
        </p:nvSpPr>
        <p:spPr/>
        <p:txBody>
          <a:bodyPr/>
          <a:lstStyle/>
          <a:p>
            <a:fld id="{841221E5-7225-48EB-A4EE-420E7BFCF705}" type="slidenum">
              <a:rPr lang="he-IL" noProof="0" smtClean="0"/>
              <a:pPr/>
              <a:t>17</a:t>
            </a:fld>
            <a:endParaRPr lang="he-IL" noProof="0"/>
          </a:p>
        </p:txBody>
      </p:sp>
    </p:spTree>
    <p:extLst>
      <p:ext uri="{BB962C8B-B14F-4D97-AF65-F5344CB8AC3E}">
        <p14:creationId xmlns:p14="http://schemas.microsoft.com/office/powerpoint/2010/main" val="904173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82588" y="685800"/>
            <a:ext cx="6092825" cy="3429000"/>
          </a:xfrm>
        </p:spPr>
      </p:sp>
      <p:sp>
        <p:nvSpPr>
          <p:cNvPr id="3" name="מציין מיקום של הערות 2"/>
          <p:cNvSpPr>
            <a:spLocks noGrp="1"/>
          </p:cNvSpPr>
          <p:nvPr>
            <p:ph type="body" idx="1"/>
          </p:nvPr>
        </p:nvSpPr>
        <p:spPr/>
        <p:txBody>
          <a:bodyPr/>
          <a:lstStyle/>
          <a:p>
            <a:r>
              <a:rPr lang="he-IL" dirty="0"/>
              <a:t>רואים</a:t>
            </a:r>
            <a:r>
              <a:rPr lang="he-IL" baseline="0" dirty="0"/>
              <a:t> חורים. חורים אלה נוצרו מבועות של פחמן דו-חמצני שנכלאו בתוך הבצק.</a:t>
            </a:r>
            <a:endParaRPr lang="en-US" dirty="0"/>
          </a:p>
        </p:txBody>
      </p:sp>
      <p:sp>
        <p:nvSpPr>
          <p:cNvPr id="4" name="מציין מיקום של מספר שקופית 3"/>
          <p:cNvSpPr>
            <a:spLocks noGrp="1"/>
          </p:cNvSpPr>
          <p:nvPr>
            <p:ph type="sldNum" sz="quarter" idx="10"/>
          </p:nvPr>
        </p:nvSpPr>
        <p:spPr/>
        <p:txBody>
          <a:bodyPr/>
          <a:lstStyle/>
          <a:p>
            <a:fld id="{841221E5-7225-48EB-A4EE-420E7BFCF705}" type="slidenum">
              <a:rPr lang="he-IL" noProof="0" smtClean="0"/>
              <a:pPr/>
              <a:t>19</a:t>
            </a:fld>
            <a:endParaRPr lang="he-IL" noProof="0"/>
          </a:p>
        </p:txBody>
      </p:sp>
    </p:spTree>
    <p:extLst>
      <p:ext uri="{BB962C8B-B14F-4D97-AF65-F5344CB8AC3E}">
        <p14:creationId xmlns:p14="http://schemas.microsoft.com/office/powerpoint/2010/main" val="228400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82588" y="685800"/>
            <a:ext cx="6092825" cy="3429000"/>
          </a:xfrm>
        </p:spPr>
      </p:sp>
      <p:sp>
        <p:nvSpPr>
          <p:cNvPr id="3" name="מציין מיקום של הערות 2"/>
          <p:cNvSpPr>
            <a:spLocks noGrp="1"/>
          </p:cNvSpPr>
          <p:nvPr>
            <p:ph type="body" idx="1"/>
          </p:nvPr>
        </p:nvSpPr>
        <p:spPr/>
        <p:txBody>
          <a:bodyPr/>
          <a:lstStyle/>
          <a:p>
            <a:r>
              <a:rPr lang="he-IL" dirty="0"/>
              <a:t>גורמים אפשריים: טמפרטורה,</a:t>
            </a:r>
            <a:r>
              <a:rPr lang="he-IL" baseline="0" dirty="0"/>
              <a:t> כמות הסוכר, סוג הקמח, סוג הממתיק </a:t>
            </a:r>
            <a:endParaRPr lang="en-US" dirty="0"/>
          </a:p>
        </p:txBody>
      </p:sp>
      <p:sp>
        <p:nvSpPr>
          <p:cNvPr id="4" name="מציין מיקום של מספר שקופית 3"/>
          <p:cNvSpPr>
            <a:spLocks noGrp="1"/>
          </p:cNvSpPr>
          <p:nvPr>
            <p:ph type="sldNum" sz="quarter" idx="10"/>
          </p:nvPr>
        </p:nvSpPr>
        <p:spPr/>
        <p:txBody>
          <a:bodyPr/>
          <a:lstStyle/>
          <a:p>
            <a:fld id="{841221E5-7225-48EB-A4EE-420E7BFCF705}" type="slidenum">
              <a:rPr lang="he-IL" noProof="0" smtClean="0"/>
              <a:pPr/>
              <a:t>21</a:t>
            </a:fld>
            <a:endParaRPr lang="he-IL" noProof="0"/>
          </a:p>
        </p:txBody>
      </p:sp>
    </p:spTree>
    <p:extLst>
      <p:ext uri="{BB962C8B-B14F-4D97-AF65-F5344CB8AC3E}">
        <p14:creationId xmlns:p14="http://schemas.microsoft.com/office/powerpoint/2010/main" val="2136935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grpSp>
        <p:nvGrpSpPr>
          <p:cNvPr id="52" name="קבוצה 51"/>
          <p:cNvGrpSpPr/>
          <p:nvPr/>
        </p:nvGrpSpPr>
        <p:grpSpPr>
          <a:xfrm flipH="1">
            <a:off x="-1587" y="0"/>
            <a:ext cx="12190412" cy="6858000"/>
            <a:chOff x="0" y="0"/>
            <a:chExt cx="12190412" cy="6858000"/>
          </a:xfrm>
        </p:grpSpPr>
        <p:sp>
          <p:nvSpPr>
            <p:cNvPr id="53" name="מלבן 52"/>
            <p:cNvSpPr/>
            <p:nvPr/>
          </p:nvSpPr>
          <p:spPr>
            <a:xfrm>
              <a:off x="1460" y="0"/>
              <a:ext cx="12188952" cy="6858000"/>
            </a:xfrm>
            <a:prstGeom prst="rect">
              <a:avLst/>
            </a:prstGeom>
            <a:gradFill flip="none" rotWithShape="1">
              <a:gsLst>
                <a:gs pos="0">
                  <a:schemeClr val="accent2">
                    <a:lumMod val="20000"/>
                    <a:lumOff val="80000"/>
                  </a:schemeClr>
                </a:gs>
                <a:gs pos="100000">
                  <a:schemeClr val="accent2">
                    <a:lumMod val="40000"/>
                    <a:lumOff val="60000"/>
                  </a:schemeClr>
                </a:gs>
              </a:gsLst>
              <a:lin ang="0" scaled="1"/>
              <a:tileRect/>
            </a:gra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grpSp>
          <p:nvGrpSpPr>
            <p:cNvPr id="54" name="קבוצה 49"/>
            <p:cNvGrpSpPr>
              <a:grpSpLocks/>
            </p:cNvGrpSpPr>
            <p:nvPr/>
          </p:nvGrpSpPr>
          <p:grpSpPr bwMode="auto">
            <a:xfrm>
              <a:off x="0" y="0"/>
              <a:ext cx="8805863" cy="6858000"/>
              <a:chOff x="0" y="0"/>
              <a:chExt cx="5547" cy="4320"/>
            </a:xfrm>
          </p:grpSpPr>
          <p:grpSp>
            <p:nvGrpSpPr>
              <p:cNvPr id="55" name="קבוצה 54"/>
              <p:cNvGrpSpPr>
                <a:grpSpLocks/>
              </p:cNvGrpSpPr>
              <p:nvPr/>
            </p:nvGrpSpPr>
            <p:grpSpPr bwMode="auto">
              <a:xfrm rot="-215207">
                <a:off x="3690" y="234"/>
                <a:ext cx="1857" cy="3625"/>
                <a:chOff x="3010" y="778"/>
                <a:chExt cx="1857" cy="3625"/>
              </a:xfrm>
            </p:grpSpPr>
            <p:sp>
              <p:nvSpPr>
                <p:cNvPr id="132" name="צורה חופשית 4"/>
                <p:cNvSpPr>
                  <a:spLocks/>
                </p:cNvSpPr>
                <p:nvPr/>
              </p:nvSpPr>
              <p:spPr bwMode="ltGray">
                <a:xfrm rot="12185230" flipV="1">
                  <a:off x="3534" y="778"/>
                  <a:ext cx="1333" cy="1485"/>
                </a:xfrm>
                <a:custGeom>
                  <a:avLst/>
                  <a:gdLst>
                    <a:gd name="T0" fmla="*/ 16 w 596"/>
                    <a:gd name="T1" fmla="*/ 370 h 666"/>
                    <a:gd name="T2" fmla="*/ 6 w 596"/>
                    <a:gd name="T3" fmla="*/ 341 h 666"/>
                    <a:gd name="T4" fmla="*/ 0 w 596"/>
                    <a:gd name="T5" fmla="*/ 289 h 666"/>
                    <a:gd name="T6" fmla="*/ 4 w 596"/>
                    <a:gd name="T7" fmla="*/ 222 h 666"/>
                    <a:gd name="T8" fmla="*/ 25 w 596"/>
                    <a:gd name="T9" fmla="*/ 151 h 666"/>
                    <a:gd name="T10" fmla="*/ 69 w 596"/>
                    <a:gd name="T11" fmla="*/ 84 h 666"/>
                    <a:gd name="T12" fmla="*/ 142 w 596"/>
                    <a:gd name="T13" fmla="*/ 31 h 666"/>
                    <a:gd name="T14" fmla="*/ 247 w 596"/>
                    <a:gd name="T15" fmla="*/ 2 h 666"/>
                    <a:gd name="T16" fmla="*/ 380 w 596"/>
                    <a:gd name="T17" fmla="*/ 9 h 666"/>
                    <a:gd name="T18" fmla="*/ 484 w 596"/>
                    <a:gd name="T19" fmla="*/ 68 h 666"/>
                    <a:gd name="T20" fmla="*/ 554 w 596"/>
                    <a:gd name="T21" fmla="*/ 165 h 666"/>
                    <a:gd name="T22" fmla="*/ 591 w 596"/>
                    <a:gd name="T23" fmla="*/ 284 h 666"/>
                    <a:gd name="T24" fmla="*/ 595 w 596"/>
                    <a:gd name="T25" fmla="*/ 409 h 666"/>
                    <a:gd name="T26" fmla="*/ 566 w 596"/>
                    <a:gd name="T27" fmla="*/ 525 h 666"/>
                    <a:gd name="T28" fmla="*/ 507 w 596"/>
                    <a:gd name="T29" fmla="*/ 615 h 666"/>
                    <a:gd name="T30" fmla="*/ 417 w 596"/>
                    <a:gd name="T31" fmla="*/ 663 h 666"/>
                    <a:gd name="T32" fmla="*/ 389 w 596"/>
                    <a:gd name="T33" fmla="*/ 659 h 666"/>
                    <a:gd name="T34" fmla="*/ 441 w 596"/>
                    <a:gd name="T35" fmla="*/ 617 h 666"/>
                    <a:gd name="T36" fmla="*/ 482 w 596"/>
                    <a:gd name="T37" fmla="*/ 544 h 666"/>
                    <a:gd name="T38" fmla="*/ 509 w 596"/>
                    <a:gd name="T39" fmla="*/ 454 h 666"/>
                    <a:gd name="T40" fmla="*/ 520 w 596"/>
                    <a:gd name="T41" fmla="*/ 355 h 666"/>
                    <a:gd name="T42" fmla="*/ 514 w 596"/>
                    <a:gd name="T43" fmla="*/ 258 h 666"/>
                    <a:gd name="T44" fmla="*/ 485 w 596"/>
                    <a:gd name="T45" fmla="*/ 174 h 666"/>
                    <a:gd name="T46" fmla="*/ 433 w 596"/>
                    <a:gd name="T47" fmla="*/ 112 h 666"/>
                    <a:gd name="T48" fmla="*/ 341 w 596"/>
                    <a:gd name="T49" fmla="*/ 75 h 666"/>
                    <a:gd name="T50" fmla="*/ 246 w 596"/>
                    <a:gd name="T51" fmla="*/ 61 h 666"/>
                    <a:gd name="T52" fmla="*/ 174 w 596"/>
                    <a:gd name="T53" fmla="*/ 71 h 666"/>
                    <a:gd name="T54" fmla="*/ 121 w 596"/>
                    <a:gd name="T55" fmla="*/ 101 h 666"/>
                    <a:gd name="T56" fmla="*/ 84 w 596"/>
                    <a:gd name="T57" fmla="*/ 149 h 666"/>
                    <a:gd name="T58" fmla="*/ 57 w 596"/>
                    <a:gd name="T59" fmla="*/ 206 h 666"/>
                    <a:gd name="T60" fmla="*/ 40 w 596"/>
                    <a:gd name="T61" fmla="*/ 272 h 666"/>
                    <a:gd name="T62" fmla="*/ 28 w 596"/>
                    <a:gd name="T63" fmla="*/ 339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133" name="צורה חופשית 5"/>
                <p:cNvSpPr>
                  <a:spLocks/>
                </p:cNvSpPr>
                <p:nvPr/>
              </p:nvSpPr>
              <p:spPr bwMode="ltGray">
                <a:xfrm rot="12185230" flipV="1">
                  <a:off x="4029" y="1802"/>
                  <a:ext cx="571" cy="531"/>
                </a:xfrm>
                <a:custGeom>
                  <a:avLst/>
                  <a:gdLst>
                    <a:gd name="T0" fmla="*/ 0 w 257"/>
                    <a:gd name="T1" fmla="*/ 0 h 237"/>
                    <a:gd name="T2" fmla="*/ 0 w 257"/>
                    <a:gd name="T3" fmla="*/ 25 h 237"/>
                    <a:gd name="T4" fmla="*/ 3 w 257"/>
                    <a:gd name="T5" fmla="*/ 50 h 237"/>
                    <a:gd name="T6" fmla="*/ 6 w 257"/>
                    <a:gd name="T7" fmla="*/ 75 h 237"/>
                    <a:gd name="T8" fmla="*/ 11 w 257"/>
                    <a:gd name="T9" fmla="*/ 98 h 237"/>
                    <a:gd name="T10" fmla="*/ 18 w 257"/>
                    <a:gd name="T11" fmla="*/ 119 h 237"/>
                    <a:gd name="T12" fmla="*/ 27 w 257"/>
                    <a:gd name="T13" fmla="*/ 141 h 237"/>
                    <a:gd name="T14" fmla="*/ 38 w 257"/>
                    <a:gd name="T15" fmla="*/ 161 h 237"/>
                    <a:gd name="T16" fmla="*/ 51 w 257"/>
                    <a:gd name="T17" fmla="*/ 178 h 237"/>
                    <a:gd name="T18" fmla="*/ 67 w 257"/>
                    <a:gd name="T19" fmla="*/ 194 h 237"/>
                    <a:gd name="T20" fmla="*/ 86 w 257"/>
                    <a:gd name="T21" fmla="*/ 208 h 237"/>
                    <a:gd name="T22" fmla="*/ 106 w 257"/>
                    <a:gd name="T23" fmla="*/ 219 h 237"/>
                    <a:gd name="T24" fmla="*/ 131 w 257"/>
                    <a:gd name="T25" fmla="*/ 228 h 237"/>
                    <a:gd name="T26" fmla="*/ 158 w 257"/>
                    <a:gd name="T27" fmla="*/ 234 h 237"/>
                    <a:gd name="T28" fmla="*/ 188 w 257"/>
                    <a:gd name="T29" fmla="*/ 237 h 237"/>
                    <a:gd name="T30" fmla="*/ 220 w 257"/>
                    <a:gd name="T31" fmla="*/ 236 h 237"/>
                    <a:gd name="T32" fmla="*/ 257 w 257"/>
                    <a:gd name="T33" fmla="*/ 232 h 237"/>
                    <a:gd name="T34" fmla="*/ 224 w 257"/>
                    <a:gd name="T35" fmla="*/ 227 h 237"/>
                    <a:gd name="T36" fmla="*/ 195 w 257"/>
                    <a:gd name="T37" fmla="*/ 220 h 237"/>
                    <a:gd name="T38" fmla="*/ 170 w 257"/>
                    <a:gd name="T39" fmla="*/ 212 h 237"/>
                    <a:gd name="T40" fmla="*/ 148 w 257"/>
                    <a:gd name="T41" fmla="*/ 204 h 237"/>
                    <a:gd name="T42" fmla="*/ 128 w 257"/>
                    <a:gd name="T43" fmla="*/ 193 h 237"/>
                    <a:gd name="T44" fmla="*/ 112 w 257"/>
                    <a:gd name="T45" fmla="*/ 182 h 237"/>
                    <a:gd name="T46" fmla="*/ 97 w 257"/>
                    <a:gd name="T47" fmla="*/ 169 h 237"/>
                    <a:gd name="T48" fmla="*/ 84 w 257"/>
                    <a:gd name="T49" fmla="*/ 155 h 237"/>
                    <a:gd name="T50" fmla="*/ 72 w 257"/>
                    <a:gd name="T51" fmla="*/ 141 h 237"/>
                    <a:gd name="T52" fmla="*/ 61 w 257"/>
                    <a:gd name="T53" fmla="*/ 125 h 237"/>
                    <a:gd name="T54" fmla="*/ 52 w 257"/>
                    <a:gd name="T55" fmla="*/ 107 h 237"/>
                    <a:gd name="T56" fmla="*/ 43 w 257"/>
                    <a:gd name="T57" fmla="*/ 88 h 237"/>
                    <a:gd name="T58" fmla="*/ 33 w 257"/>
                    <a:gd name="T59" fmla="*/ 69 h 237"/>
                    <a:gd name="T60" fmla="*/ 23 w 257"/>
                    <a:gd name="T61" fmla="*/ 47 h 237"/>
                    <a:gd name="T62" fmla="*/ 12 w 257"/>
                    <a:gd name="T63" fmla="*/ 24 h 237"/>
                    <a:gd name="T64" fmla="*/ 0 w 257"/>
                    <a:gd name="T65"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134" name="צורה חופשית 6"/>
                <p:cNvSpPr>
                  <a:spLocks/>
                </p:cNvSpPr>
                <p:nvPr/>
              </p:nvSpPr>
              <p:spPr bwMode="ltGray">
                <a:xfrm rot="12185230" flipV="1">
                  <a:off x="3639" y="2167"/>
                  <a:ext cx="277" cy="249"/>
                </a:xfrm>
                <a:custGeom>
                  <a:avLst/>
                  <a:gdLst>
                    <a:gd name="T0" fmla="*/ 77 w 124"/>
                    <a:gd name="T1" fmla="*/ 0 h 110"/>
                    <a:gd name="T2" fmla="*/ 124 w 124"/>
                    <a:gd name="T3" fmla="*/ 108 h 110"/>
                    <a:gd name="T4" fmla="*/ 120 w 124"/>
                    <a:gd name="T5" fmla="*/ 107 h 110"/>
                    <a:gd name="T6" fmla="*/ 107 w 124"/>
                    <a:gd name="T7" fmla="*/ 105 h 110"/>
                    <a:gd name="T8" fmla="*/ 89 w 124"/>
                    <a:gd name="T9" fmla="*/ 101 h 110"/>
                    <a:gd name="T10" fmla="*/ 68 w 124"/>
                    <a:gd name="T11" fmla="*/ 99 h 110"/>
                    <a:gd name="T12" fmla="*/ 45 w 124"/>
                    <a:gd name="T13" fmla="*/ 97 h 110"/>
                    <a:gd name="T14" fmla="*/ 25 w 124"/>
                    <a:gd name="T15" fmla="*/ 98 h 110"/>
                    <a:gd name="T16" fmla="*/ 9 w 124"/>
                    <a:gd name="T17" fmla="*/ 102 h 110"/>
                    <a:gd name="T18" fmla="*/ 0 w 124"/>
                    <a:gd name="T19" fmla="*/ 110 h 110"/>
                    <a:gd name="T20" fmla="*/ 4 w 124"/>
                    <a:gd name="T21" fmla="*/ 98 h 110"/>
                    <a:gd name="T22" fmla="*/ 8 w 124"/>
                    <a:gd name="T23" fmla="*/ 89 h 110"/>
                    <a:gd name="T24" fmla="*/ 16 w 124"/>
                    <a:gd name="T25" fmla="*/ 82 h 110"/>
                    <a:gd name="T26" fmla="*/ 25 w 124"/>
                    <a:gd name="T27" fmla="*/ 76 h 110"/>
                    <a:gd name="T28" fmla="*/ 36 w 124"/>
                    <a:gd name="T29" fmla="*/ 72 h 110"/>
                    <a:gd name="T30" fmla="*/ 47 w 124"/>
                    <a:gd name="T31" fmla="*/ 71 h 110"/>
                    <a:gd name="T32" fmla="*/ 59 w 124"/>
                    <a:gd name="T33" fmla="*/ 71 h 110"/>
                    <a:gd name="T34" fmla="*/ 72 w 124"/>
                    <a:gd name="T35" fmla="*/ 74 h 110"/>
                    <a:gd name="T36" fmla="*/ 73 w 124"/>
                    <a:gd name="T37" fmla="*/ 71 h 110"/>
                    <a:gd name="T38" fmla="*/ 70 w 124"/>
                    <a:gd name="T39" fmla="*/ 56 h 110"/>
                    <a:gd name="T40" fmla="*/ 67 w 124"/>
                    <a:gd name="T41" fmla="*/ 38 h 110"/>
                    <a:gd name="T42" fmla="*/ 65 w 124"/>
                    <a:gd name="T43" fmla="*/ 30 h 110"/>
                    <a:gd name="T44" fmla="*/ 63 w 124"/>
                    <a:gd name="T45" fmla="*/ 30 h 110"/>
                    <a:gd name="T46" fmla="*/ 61 w 124"/>
                    <a:gd name="T47" fmla="*/ 29 h 110"/>
                    <a:gd name="T48" fmla="*/ 59 w 124"/>
                    <a:gd name="T49" fmla="*/ 26 h 110"/>
                    <a:gd name="T50" fmla="*/ 57 w 124"/>
                    <a:gd name="T51" fmla="*/ 23 h 110"/>
                    <a:gd name="T52" fmla="*/ 57 w 124"/>
                    <a:gd name="T53" fmla="*/ 19 h 110"/>
                    <a:gd name="T54" fmla="*/ 59 w 124"/>
                    <a:gd name="T55" fmla="*/ 14 h 110"/>
                    <a:gd name="T56" fmla="*/ 66 w 124"/>
                    <a:gd name="T57" fmla="*/ 8 h 110"/>
                    <a:gd name="T58" fmla="*/ 77 w 124"/>
                    <a:gd name="T59"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135" name="צורה חופשית 7"/>
                <p:cNvSpPr>
                  <a:spLocks/>
                </p:cNvSpPr>
                <p:nvPr/>
              </p:nvSpPr>
              <p:spPr bwMode="ltGray">
                <a:xfrm rot="12185230" flipV="1">
                  <a:off x="3979" y="977"/>
                  <a:ext cx="245" cy="347"/>
                </a:xfrm>
                <a:custGeom>
                  <a:avLst/>
                  <a:gdLst>
                    <a:gd name="T0" fmla="*/ 0 w 109"/>
                    <a:gd name="T1" fmla="*/ 0 h 156"/>
                    <a:gd name="T2" fmla="*/ 5 w 109"/>
                    <a:gd name="T3" fmla="*/ 1 h 156"/>
                    <a:gd name="T4" fmla="*/ 18 w 109"/>
                    <a:gd name="T5" fmla="*/ 5 h 156"/>
                    <a:gd name="T6" fmla="*/ 37 w 109"/>
                    <a:gd name="T7" fmla="*/ 12 h 156"/>
                    <a:gd name="T8" fmla="*/ 58 w 109"/>
                    <a:gd name="T9" fmla="*/ 24 h 156"/>
                    <a:gd name="T10" fmla="*/ 78 w 109"/>
                    <a:gd name="T11" fmla="*/ 44 h 156"/>
                    <a:gd name="T12" fmla="*/ 96 w 109"/>
                    <a:gd name="T13" fmla="*/ 71 h 156"/>
                    <a:gd name="T14" fmla="*/ 107 w 109"/>
                    <a:gd name="T15" fmla="*/ 108 h 156"/>
                    <a:gd name="T16" fmla="*/ 109 w 109"/>
                    <a:gd name="T17" fmla="*/ 156 h 156"/>
                    <a:gd name="T18" fmla="*/ 105 w 109"/>
                    <a:gd name="T19" fmla="*/ 156 h 156"/>
                    <a:gd name="T20" fmla="*/ 99 w 109"/>
                    <a:gd name="T21" fmla="*/ 156 h 156"/>
                    <a:gd name="T22" fmla="*/ 93 w 109"/>
                    <a:gd name="T23" fmla="*/ 156 h 156"/>
                    <a:gd name="T24" fmla="*/ 87 w 109"/>
                    <a:gd name="T25" fmla="*/ 154 h 156"/>
                    <a:gd name="T26" fmla="*/ 81 w 109"/>
                    <a:gd name="T27" fmla="*/ 153 h 156"/>
                    <a:gd name="T28" fmla="*/ 74 w 109"/>
                    <a:gd name="T29" fmla="*/ 150 h 156"/>
                    <a:gd name="T30" fmla="*/ 66 w 109"/>
                    <a:gd name="T31" fmla="*/ 145 h 156"/>
                    <a:gd name="T32" fmla="*/ 58 w 109"/>
                    <a:gd name="T33" fmla="*/ 139 h 156"/>
                    <a:gd name="T34" fmla="*/ 53 w 109"/>
                    <a:gd name="T35" fmla="*/ 126 h 156"/>
                    <a:gd name="T36" fmla="*/ 53 w 109"/>
                    <a:gd name="T37" fmla="*/ 111 h 156"/>
                    <a:gd name="T38" fmla="*/ 56 w 109"/>
                    <a:gd name="T39" fmla="*/ 96 h 156"/>
                    <a:gd name="T40" fmla="*/ 59 w 109"/>
                    <a:gd name="T41" fmla="*/ 80 h 156"/>
                    <a:gd name="T42" fmla="*/ 56 w 109"/>
                    <a:gd name="T43" fmla="*/ 62 h 156"/>
                    <a:gd name="T44" fmla="*/ 48 w 109"/>
                    <a:gd name="T45" fmla="*/ 43 h 156"/>
                    <a:gd name="T46" fmla="*/ 31 w 109"/>
                    <a:gd name="T47" fmla="*/ 23 h 156"/>
                    <a:gd name="T48" fmla="*/ 0 w 109"/>
                    <a:gd name="T49"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136" name="צורה חופשית 8"/>
                <p:cNvSpPr>
                  <a:spLocks/>
                </p:cNvSpPr>
                <p:nvPr/>
              </p:nvSpPr>
              <p:spPr bwMode="ltGray">
                <a:xfrm rot="12185230" flipV="1">
                  <a:off x="3845" y="2207"/>
                  <a:ext cx="103" cy="209"/>
                </a:xfrm>
                <a:custGeom>
                  <a:avLst/>
                  <a:gdLst>
                    <a:gd name="T0" fmla="*/ 31 w 46"/>
                    <a:gd name="T1" fmla="*/ 0 h 94"/>
                    <a:gd name="T2" fmla="*/ 20 w 46"/>
                    <a:gd name="T3" fmla="*/ 38 h 94"/>
                    <a:gd name="T4" fmla="*/ 15 w 46"/>
                    <a:gd name="T5" fmla="*/ 62 h 94"/>
                    <a:gd name="T6" fmla="*/ 11 w 46"/>
                    <a:gd name="T7" fmla="*/ 79 h 94"/>
                    <a:gd name="T8" fmla="*/ 0 w 46"/>
                    <a:gd name="T9" fmla="*/ 94 h 94"/>
                    <a:gd name="T10" fmla="*/ 12 w 46"/>
                    <a:gd name="T11" fmla="*/ 88 h 94"/>
                    <a:gd name="T12" fmla="*/ 23 w 46"/>
                    <a:gd name="T13" fmla="*/ 80 h 94"/>
                    <a:gd name="T14" fmla="*/ 32 w 46"/>
                    <a:gd name="T15" fmla="*/ 69 h 94"/>
                    <a:gd name="T16" fmla="*/ 40 w 46"/>
                    <a:gd name="T17" fmla="*/ 57 h 94"/>
                    <a:gd name="T18" fmla="*/ 45 w 46"/>
                    <a:gd name="T19" fmla="*/ 44 h 94"/>
                    <a:gd name="T20" fmla="*/ 46 w 46"/>
                    <a:gd name="T21" fmla="*/ 30 h 94"/>
                    <a:gd name="T22" fmla="*/ 42 w 46"/>
                    <a:gd name="T23" fmla="*/ 15 h 94"/>
                    <a:gd name="T24" fmla="*/ 31 w 46"/>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137" name="צורה חופשית 9"/>
                <p:cNvSpPr>
                  <a:spLocks/>
                </p:cNvSpPr>
                <p:nvPr/>
              </p:nvSpPr>
              <p:spPr bwMode="ltGray">
                <a:xfrm rot="12185230" flipV="1">
                  <a:off x="3895" y="1325"/>
                  <a:ext cx="120" cy="90"/>
                </a:xfrm>
                <a:custGeom>
                  <a:avLst/>
                  <a:gdLst>
                    <a:gd name="T0" fmla="*/ 0 w 54"/>
                    <a:gd name="T1" fmla="*/ 0 h 40"/>
                    <a:gd name="T2" fmla="*/ 1 w 54"/>
                    <a:gd name="T3" fmla="*/ 1 h 40"/>
                    <a:gd name="T4" fmla="*/ 6 w 54"/>
                    <a:gd name="T5" fmla="*/ 3 h 40"/>
                    <a:gd name="T6" fmla="*/ 13 w 54"/>
                    <a:gd name="T7" fmla="*/ 8 h 40"/>
                    <a:gd name="T8" fmla="*/ 21 w 54"/>
                    <a:gd name="T9" fmla="*/ 12 h 40"/>
                    <a:gd name="T10" fmla="*/ 29 w 54"/>
                    <a:gd name="T11" fmla="*/ 15 h 40"/>
                    <a:gd name="T12" fmla="*/ 38 w 54"/>
                    <a:gd name="T13" fmla="*/ 17 h 40"/>
                    <a:gd name="T14" fmla="*/ 46 w 54"/>
                    <a:gd name="T15" fmla="*/ 18 h 40"/>
                    <a:gd name="T16" fmla="*/ 54 w 54"/>
                    <a:gd name="T17" fmla="*/ 16 h 40"/>
                    <a:gd name="T18" fmla="*/ 53 w 54"/>
                    <a:gd name="T19" fmla="*/ 25 h 40"/>
                    <a:gd name="T20" fmla="*/ 50 w 54"/>
                    <a:gd name="T21" fmla="*/ 33 h 40"/>
                    <a:gd name="T22" fmla="*/ 44 w 54"/>
                    <a:gd name="T23" fmla="*/ 38 h 40"/>
                    <a:gd name="T24" fmla="*/ 37 w 54"/>
                    <a:gd name="T25" fmla="*/ 40 h 40"/>
                    <a:gd name="T26" fmla="*/ 28 w 54"/>
                    <a:gd name="T27" fmla="*/ 39 h 40"/>
                    <a:gd name="T28" fmla="*/ 19 w 54"/>
                    <a:gd name="T29" fmla="*/ 32 h 40"/>
                    <a:gd name="T30" fmla="*/ 10 w 54"/>
                    <a:gd name="T31" fmla="*/ 20 h 40"/>
                    <a:gd name="T32" fmla="*/ 0 w 54"/>
                    <a:gd name="T3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138" name="צורה חופשית 10"/>
                <p:cNvSpPr>
                  <a:spLocks/>
                </p:cNvSpPr>
                <p:nvPr/>
              </p:nvSpPr>
              <p:spPr bwMode="ltGray">
                <a:xfrm rot="12185230" flipV="1">
                  <a:off x="3010" y="2344"/>
                  <a:ext cx="330" cy="2059"/>
                </a:xfrm>
                <a:custGeom>
                  <a:avLst/>
                  <a:gdLst>
                    <a:gd name="T0" fmla="*/ 0 w 149"/>
                    <a:gd name="T1" fmla="*/ 0 h 704"/>
                    <a:gd name="T2" fmla="*/ 6 w 149"/>
                    <a:gd name="T3" fmla="*/ 6 h 704"/>
                    <a:gd name="T4" fmla="*/ 16 w 149"/>
                    <a:gd name="T5" fmla="*/ 14 h 704"/>
                    <a:gd name="T6" fmla="*/ 28 w 149"/>
                    <a:gd name="T7" fmla="*/ 24 h 704"/>
                    <a:gd name="T8" fmla="*/ 41 w 149"/>
                    <a:gd name="T9" fmla="*/ 37 h 704"/>
                    <a:gd name="T10" fmla="*/ 58 w 149"/>
                    <a:gd name="T11" fmla="*/ 53 h 704"/>
                    <a:gd name="T12" fmla="*/ 73 w 149"/>
                    <a:gd name="T13" fmla="*/ 70 h 704"/>
                    <a:gd name="T14" fmla="*/ 88 w 149"/>
                    <a:gd name="T15" fmla="*/ 90 h 704"/>
                    <a:gd name="T16" fmla="*/ 100 w 149"/>
                    <a:gd name="T17" fmla="*/ 113 h 704"/>
                    <a:gd name="T18" fmla="*/ 112 w 149"/>
                    <a:gd name="T19" fmla="*/ 137 h 704"/>
                    <a:gd name="T20" fmla="*/ 120 w 149"/>
                    <a:gd name="T21" fmla="*/ 165 h 704"/>
                    <a:gd name="T22" fmla="*/ 124 w 149"/>
                    <a:gd name="T23" fmla="*/ 196 h 704"/>
                    <a:gd name="T24" fmla="*/ 126 w 149"/>
                    <a:gd name="T25" fmla="*/ 228 h 704"/>
                    <a:gd name="T26" fmla="*/ 120 w 149"/>
                    <a:gd name="T27" fmla="*/ 264 h 704"/>
                    <a:gd name="T28" fmla="*/ 109 w 149"/>
                    <a:gd name="T29" fmla="*/ 302 h 704"/>
                    <a:gd name="T30" fmla="*/ 92 w 149"/>
                    <a:gd name="T31" fmla="*/ 342 h 704"/>
                    <a:gd name="T32" fmla="*/ 67 w 149"/>
                    <a:gd name="T33" fmla="*/ 386 h 704"/>
                    <a:gd name="T34" fmla="*/ 39 w 149"/>
                    <a:gd name="T35" fmla="*/ 436 h 704"/>
                    <a:gd name="T36" fmla="*/ 21 w 149"/>
                    <a:gd name="T37" fmla="*/ 482 h 704"/>
                    <a:gd name="T38" fmla="*/ 10 w 149"/>
                    <a:gd name="T39" fmla="*/ 525 h 704"/>
                    <a:gd name="T40" fmla="*/ 6 w 149"/>
                    <a:gd name="T41" fmla="*/ 566 h 704"/>
                    <a:gd name="T42" fmla="*/ 6 w 149"/>
                    <a:gd name="T43" fmla="*/ 605 h 704"/>
                    <a:gd name="T44" fmla="*/ 8 w 149"/>
                    <a:gd name="T45" fmla="*/ 641 h 704"/>
                    <a:gd name="T46" fmla="*/ 12 w 149"/>
                    <a:gd name="T47" fmla="*/ 673 h 704"/>
                    <a:gd name="T48" fmla="*/ 14 w 149"/>
                    <a:gd name="T49" fmla="*/ 704 h 704"/>
                    <a:gd name="T50" fmla="*/ 41 w 149"/>
                    <a:gd name="T51" fmla="*/ 688 h 704"/>
                    <a:gd name="T52" fmla="*/ 39 w 149"/>
                    <a:gd name="T53" fmla="*/ 680 h 704"/>
                    <a:gd name="T54" fmla="*/ 36 w 149"/>
                    <a:gd name="T55" fmla="*/ 657 h 704"/>
                    <a:gd name="T56" fmla="*/ 33 w 149"/>
                    <a:gd name="T57" fmla="*/ 622 h 704"/>
                    <a:gd name="T58" fmla="*/ 35 w 149"/>
                    <a:gd name="T59" fmla="*/ 575 h 704"/>
                    <a:gd name="T60" fmla="*/ 41 w 149"/>
                    <a:gd name="T61" fmla="*/ 519 h 704"/>
                    <a:gd name="T62" fmla="*/ 58 w 149"/>
                    <a:gd name="T63" fmla="*/ 455 h 704"/>
                    <a:gd name="T64" fmla="*/ 86 w 149"/>
                    <a:gd name="T65" fmla="*/ 386 h 704"/>
                    <a:gd name="T66" fmla="*/ 129 w 149"/>
                    <a:gd name="T67" fmla="*/ 313 h 704"/>
                    <a:gd name="T68" fmla="*/ 143 w 149"/>
                    <a:gd name="T69" fmla="*/ 279 h 704"/>
                    <a:gd name="T70" fmla="*/ 149 w 149"/>
                    <a:gd name="T71" fmla="*/ 235 h 704"/>
                    <a:gd name="T72" fmla="*/ 144 w 149"/>
                    <a:gd name="T73" fmla="*/ 184 h 704"/>
                    <a:gd name="T74" fmla="*/ 131 w 149"/>
                    <a:gd name="T75" fmla="*/ 134 h 704"/>
                    <a:gd name="T76" fmla="*/ 109 w 149"/>
                    <a:gd name="T77" fmla="*/ 85 h 704"/>
                    <a:gd name="T78" fmla="*/ 81 w 149"/>
                    <a:gd name="T79" fmla="*/ 44 h 704"/>
                    <a:gd name="T80" fmla="*/ 44 w 149"/>
                    <a:gd name="T81" fmla="*/ 14 h 704"/>
                    <a:gd name="T82" fmla="*/ 0 w 149"/>
                    <a:gd name="T83" fmla="*/ 0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grpSp>
          <p:sp>
            <p:nvSpPr>
              <p:cNvPr id="56" name="צורה חופשית 11"/>
              <p:cNvSpPr>
                <a:spLocks/>
              </p:cNvSpPr>
              <p:nvPr/>
            </p:nvSpPr>
            <p:spPr bwMode="ltGray">
              <a:xfrm rot="373331" flipH="1">
                <a:off x="22" y="1957"/>
                <a:ext cx="323" cy="649"/>
              </a:xfrm>
              <a:custGeom>
                <a:avLst/>
                <a:gdLst>
                  <a:gd name="T0" fmla="*/ 94 w 128"/>
                  <a:gd name="T1" fmla="*/ 0 h 217"/>
                  <a:gd name="T2" fmla="*/ 105 w 128"/>
                  <a:gd name="T3" fmla="*/ 9 h 217"/>
                  <a:gd name="T4" fmla="*/ 115 w 128"/>
                  <a:gd name="T5" fmla="*/ 27 h 217"/>
                  <a:gd name="T6" fmla="*/ 123 w 128"/>
                  <a:gd name="T7" fmla="*/ 50 h 217"/>
                  <a:gd name="T8" fmla="*/ 128 w 128"/>
                  <a:gd name="T9" fmla="*/ 78 h 217"/>
                  <a:gd name="T10" fmla="*/ 127 w 128"/>
                  <a:gd name="T11" fmla="*/ 111 h 217"/>
                  <a:gd name="T12" fmla="*/ 116 w 128"/>
                  <a:gd name="T13" fmla="*/ 145 h 217"/>
                  <a:gd name="T14" fmla="*/ 94 w 128"/>
                  <a:gd name="T15" fmla="*/ 181 h 217"/>
                  <a:gd name="T16" fmla="*/ 60 w 128"/>
                  <a:gd name="T17" fmla="*/ 217 h 217"/>
                  <a:gd name="T18" fmla="*/ 49 w 128"/>
                  <a:gd name="T19" fmla="*/ 213 h 217"/>
                  <a:gd name="T20" fmla="*/ 38 w 128"/>
                  <a:gd name="T21" fmla="*/ 210 h 217"/>
                  <a:gd name="T22" fmla="*/ 26 w 128"/>
                  <a:gd name="T23" fmla="*/ 205 h 217"/>
                  <a:gd name="T24" fmla="*/ 16 w 128"/>
                  <a:gd name="T25" fmla="*/ 201 h 217"/>
                  <a:gd name="T26" fmla="*/ 8 w 128"/>
                  <a:gd name="T27" fmla="*/ 196 h 217"/>
                  <a:gd name="T28" fmla="*/ 2 w 128"/>
                  <a:gd name="T29" fmla="*/ 190 h 217"/>
                  <a:gd name="T30" fmla="*/ 0 w 128"/>
                  <a:gd name="T31" fmla="*/ 183 h 217"/>
                  <a:gd name="T32" fmla="*/ 1 w 128"/>
                  <a:gd name="T33" fmla="*/ 178 h 217"/>
                  <a:gd name="T34" fmla="*/ 13 w 128"/>
                  <a:gd name="T35" fmla="*/ 171 h 217"/>
                  <a:gd name="T36" fmla="*/ 29 w 128"/>
                  <a:gd name="T37" fmla="*/ 161 h 217"/>
                  <a:gd name="T38" fmla="*/ 46 w 128"/>
                  <a:gd name="T39" fmla="*/ 150 h 217"/>
                  <a:gd name="T40" fmla="*/ 63 w 128"/>
                  <a:gd name="T41" fmla="*/ 134 h 217"/>
                  <a:gd name="T42" fmla="*/ 79 w 128"/>
                  <a:gd name="T43" fmla="*/ 112 h 217"/>
                  <a:gd name="T44" fmla="*/ 91 w 128"/>
                  <a:gd name="T45" fmla="*/ 83 h 217"/>
                  <a:gd name="T46" fmla="*/ 97 w 128"/>
                  <a:gd name="T47" fmla="*/ 46 h 217"/>
                  <a:gd name="T48" fmla="*/ 94 w 128"/>
                  <a:gd name="T49"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57" name="צורה חופשית 12"/>
              <p:cNvSpPr>
                <a:spLocks/>
              </p:cNvSpPr>
              <p:nvPr/>
            </p:nvSpPr>
            <p:spPr bwMode="ltGray">
              <a:xfrm>
                <a:off x="168" y="1260"/>
                <a:ext cx="1259" cy="1532"/>
              </a:xfrm>
              <a:custGeom>
                <a:avLst/>
                <a:gdLst>
                  <a:gd name="T0" fmla="*/ 891 w 1259"/>
                  <a:gd name="T1" fmla="*/ 1532 h 1532"/>
                  <a:gd name="T2" fmla="*/ 954 w 1259"/>
                  <a:gd name="T3" fmla="*/ 1452 h 1532"/>
                  <a:gd name="T4" fmla="*/ 1032 w 1259"/>
                  <a:gd name="T5" fmla="*/ 1338 h 1532"/>
                  <a:gd name="T6" fmla="*/ 1115 w 1259"/>
                  <a:gd name="T7" fmla="*/ 1188 h 1532"/>
                  <a:gd name="T8" fmla="*/ 1194 w 1259"/>
                  <a:gd name="T9" fmla="*/ 1023 h 1532"/>
                  <a:gd name="T10" fmla="*/ 1244 w 1259"/>
                  <a:gd name="T11" fmla="*/ 841 h 1532"/>
                  <a:gd name="T12" fmla="*/ 1259 w 1259"/>
                  <a:gd name="T13" fmla="*/ 647 h 1532"/>
                  <a:gd name="T14" fmla="*/ 1230 w 1259"/>
                  <a:gd name="T15" fmla="*/ 463 h 1532"/>
                  <a:gd name="T16" fmla="*/ 1140 w 1259"/>
                  <a:gd name="T17" fmla="*/ 294 h 1532"/>
                  <a:gd name="T18" fmla="*/ 1043 w 1259"/>
                  <a:gd name="T19" fmla="*/ 190 h 1532"/>
                  <a:gd name="T20" fmla="*/ 961 w 1259"/>
                  <a:gd name="T21" fmla="*/ 109 h 1532"/>
                  <a:gd name="T22" fmla="*/ 894 w 1259"/>
                  <a:gd name="T23" fmla="*/ 65 h 1532"/>
                  <a:gd name="T24" fmla="*/ 786 w 1259"/>
                  <a:gd name="T25" fmla="*/ 18 h 1532"/>
                  <a:gd name="T26" fmla="*/ 642 w 1259"/>
                  <a:gd name="T27" fmla="*/ 0 h 1532"/>
                  <a:gd name="T28" fmla="*/ 440 w 1259"/>
                  <a:gd name="T29" fmla="*/ 23 h 1532"/>
                  <a:gd name="T30" fmla="*/ 366 w 1259"/>
                  <a:gd name="T31" fmla="*/ 44 h 1532"/>
                  <a:gd name="T32" fmla="*/ 292 w 1259"/>
                  <a:gd name="T33" fmla="*/ 58 h 1532"/>
                  <a:gd name="T34" fmla="*/ 229 w 1259"/>
                  <a:gd name="T35" fmla="*/ 79 h 1532"/>
                  <a:gd name="T36" fmla="*/ 178 w 1259"/>
                  <a:gd name="T37" fmla="*/ 103 h 1532"/>
                  <a:gd name="T38" fmla="*/ 127 w 1259"/>
                  <a:gd name="T39" fmla="*/ 127 h 1532"/>
                  <a:gd name="T40" fmla="*/ 82 w 1259"/>
                  <a:gd name="T41" fmla="*/ 158 h 1532"/>
                  <a:gd name="T42" fmla="*/ 41 w 1259"/>
                  <a:gd name="T43" fmla="*/ 197 h 1532"/>
                  <a:gd name="T44" fmla="*/ 0 w 1259"/>
                  <a:gd name="T45" fmla="*/ 243 h 1532"/>
                  <a:gd name="T46" fmla="*/ 76 w 1259"/>
                  <a:gd name="T47" fmla="*/ 215 h 1532"/>
                  <a:gd name="T48" fmla="*/ 144 w 1259"/>
                  <a:gd name="T49" fmla="*/ 194 h 1532"/>
                  <a:gd name="T50" fmla="*/ 212 w 1259"/>
                  <a:gd name="T51" fmla="*/ 179 h 1532"/>
                  <a:gd name="T52" fmla="*/ 280 w 1259"/>
                  <a:gd name="T53" fmla="*/ 164 h 1532"/>
                  <a:gd name="T54" fmla="*/ 336 w 1259"/>
                  <a:gd name="T55" fmla="*/ 149 h 1532"/>
                  <a:gd name="T56" fmla="*/ 397 w 1259"/>
                  <a:gd name="T57" fmla="*/ 149 h 1532"/>
                  <a:gd name="T58" fmla="*/ 458 w 1259"/>
                  <a:gd name="T59" fmla="*/ 141 h 1532"/>
                  <a:gd name="T60" fmla="*/ 511 w 1259"/>
                  <a:gd name="T61" fmla="*/ 146 h 1532"/>
                  <a:gd name="T62" fmla="*/ 565 w 1259"/>
                  <a:gd name="T63" fmla="*/ 152 h 1532"/>
                  <a:gd name="T64" fmla="*/ 618 w 1259"/>
                  <a:gd name="T65" fmla="*/ 166 h 1532"/>
                  <a:gd name="T66" fmla="*/ 669 w 1259"/>
                  <a:gd name="T67" fmla="*/ 186 h 1532"/>
                  <a:gd name="T68" fmla="*/ 715 w 1259"/>
                  <a:gd name="T69" fmla="*/ 205 h 1532"/>
                  <a:gd name="T70" fmla="*/ 760 w 1259"/>
                  <a:gd name="T71" fmla="*/ 239 h 1532"/>
                  <a:gd name="T72" fmla="*/ 811 w 1259"/>
                  <a:gd name="T73" fmla="*/ 267 h 1532"/>
                  <a:gd name="T74" fmla="*/ 855 w 1259"/>
                  <a:gd name="T75" fmla="*/ 307 h 1532"/>
                  <a:gd name="T76" fmla="*/ 899 w 1259"/>
                  <a:gd name="T77" fmla="*/ 348 h 1532"/>
                  <a:gd name="T78" fmla="*/ 971 w 1259"/>
                  <a:gd name="T79" fmla="*/ 464 h 1532"/>
                  <a:gd name="T80" fmla="*/ 1016 w 1259"/>
                  <a:gd name="T81" fmla="*/ 606 h 1532"/>
                  <a:gd name="T82" fmla="*/ 1027 w 1259"/>
                  <a:gd name="T83" fmla="*/ 774 h 1532"/>
                  <a:gd name="T84" fmla="*/ 1022 w 1259"/>
                  <a:gd name="T85" fmla="*/ 939 h 1532"/>
                  <a:gd name="T86" fmla="*/ 1002 w 1259"/>
                  <a:gd name="T87" fmla="*/ 1117 h 1532"/>
                  <a:gd name="T88" fmla="*/ 966 w 1259"/>
                  <a:gd name="T89" fmla="*/ 1279 h 1532"/>
                  <a:gd name="T90" fmla="*/ 933 w 1259"/>
                  <a:gd name="T91" fmla="*/ 1421 h 1532"/>
                  <a:gd name="T92" fmla="*/ 891 w 1259"/>
                  <a:gd name="T93" fmla="*/ 1532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58" name="צורה חופשית 13"/>
              <p:cNvSpPr>
                <a:spLocks/>
              </p:cNvSpPr>
              <p:nvPr/>
            </p:nvSpPr>
            <p:spPr bwMode="ltGray">
              <a:xfrm>
                <a:off x="0" y="2610"/>
                <a:ext cx="801" cy="459"/>
              </a:xfrm>
              <a:custGeom>
                <a:avLst/>
                <a:gdLst>
                  <a:gd name="T0" fmla="*/ 0 w 801"/>
                  <a:gd name="T1" fmla="*/ 0 h 459"/>
                  <a:gd name="T2" fmla="*/ 37 w 801"/>
                  <a:gd name="T3" fmla="*/ 69 h 459"/>
                  <a:gd name="T4" fmla="*/ 68 w 801"/>
                  <a:gd name="T5" fmla="*/ 132 h 459"/>
                  <a:gd name="T6" fmla="*/ 110 w 801"/>
                  <a:gd name="T7" fmla="*/ 188 h 459"/>
                  <a:gd name="T8" fmla="*/ 149 w 801"/>
                  <a:gd name="T9" fmla="*/ 229 h 459"/>
                  <a:gd name="T10" fmla="*/ 192 w 801"/>
                  <a:gd name="T11" fmla="*/ 278 h 459"/>
                  <a:gd name="T12" fmla="*/ 250 w 801"/>
                  <a:gd name="T13" fmla="*/ 314 h 459"/>
                  <a:gd name="T14" fmla="*/ 308 w 801"/>
                  <a:gd name="T15" fmla="*/ 336 h 459"/>
                  <a:gd name="T16" fmla="*/ 365 w 801"/>
                  <a:gd name="T17" fmla="*/ 365 h 459"/>
                  <a:gd name="T18" fmla="*/ 430 w 801"/>
                  <a:gd name="T19" fmla="*/ 381 h 459"/>
                  <a:gd name="T20" fmla="*/ 501 w 801"/>
                  <a:gd name="T21" fmla="*/ 390 h 459"/>
                  <a:gd name="T22" fmla="*/ 573 w 801"/>
                  <a:gd name="T23" fmla="*/ 392 h 459"/>
                  <a:gd name="T24" fmla="*/ 646 w 801"/>
                  <a:gd name="T25" fmla="*/ 381 h 459"/>
                  <a:gd name="T26" fmla="*/ 726 w 801"/>
                  <a:gd name="T27" fmla="*/ 362 h 459"/>
                  <a:gd name="T28" fmla="*/ 801 w 801"/>
                  <a:gd name="T29" fmla="*/ 335 h 459"/>
                  <a:gd name="T30" fmla="*/ 731 w 801"/>
                  <a:gd name="T31" fmla="*/ 377 h 459"/>
                  <a:gd name="T32" fmla="*/ 662 w 801"/>
                  <a:gd name="T33" fmla="*/ 404 h 459"/>
                  <a:gd name="T34" fmla="*/ 594 w 801"/>
                  <a:gd name="T35" fmla="*/ 432 h 459"/>
                  <a:gd name="T36" fmla="*/ 532 w 801"/>
                  <a:gd name="T37" fmla="*/ 445 h 459"/>
                  <a:gd name="T38" fmla="*/ 471 w 801"/>
                  <a:gd name="T39" fmla="*/ 459 h 459"/>
                  <a:gd name="T40" fmla="*/ 411 w 801"/>
                  <a:gd name="T41" fmla="*/ 458 h 459"/>
                  <a:gd name="T42" fmla="*/ 350 w 801"/>
                  <a:gd name="T43" fmla="*/ 458 h 459"/>
                  <a:gd name="T44" fmla="*/ 291 w 801"/>
                  <a:gd name="T45" fmla="*/ 450 h 459"/>
                  <a:gd name="T46" fmla="*/ 244 w 801"/>
                  <a:gd name="T47" fmla="*/ 436 h 459"/>
                  <a:gd name="T48" fmla="*/ 192 w 801"/>
                  <a:gd name="T49" fmla="*/ 415 h 459"/>
                  <a:gd name="T50" fmla="*/ 145 w 801"/>
                  <a:gd name="T51" fmla="*/ 394 h 459"/>
                  <a:gd name="T52" fmla="*/ 100 w 801"/>
                  <a:gd name="T53" fmla="*/ 373 h 459"/>
                  <a:gd name="T54" fmla="*/ 60 w 801"/>
                  <a:gd name="T55" fmla="*/ 347 h 459"/>
                  <a:gd name="T56" fmla="*/ 0 w 801"/>
                  <a:gd name="T57" fmla="*/ 294 h 459"/>
                  <a:gd name="T58" fmla="*/ 0 w 801"/>
                  <a:gd name="T59"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59" name="צורה חופשית 14"/>
              <p:cNvSpPr>
                <a:spLocks/>
              </p:cNvSpPr>
              <p:nvPr/>
            </p:nvSpPr>
            <p:spPr bwMode="ltGray">
              <a:xfrm rot="373331" flipH="1">
                <a:off x="898" y="2855"/>
                <a:ext cx="354" cy="464"/>
              </a:xfrm>
              <a:custGeom>
                <a:avLst/>
                <a:gdLst>
                  <a:gd name="T0" fmla="*/ 75 w 117"/>
                  <a:gd name="T1" fmla="*/ 0 h 132"/>
                  <a:gd name="T2" fmla="*/ 0 w 117"/>
                  <a:gd name="T3" fmla="*/ 25 h 132"/>
                  <a:gd name="T4" fmla="*/ 3 w 117"/>
                  <a:gd name="T5" fmla="*/ 26 h 132"/>
                  <a:gd name="T6" fmla="*/ 14 w 117"/>
                  <a:gd name="T7" fmla="*/ 29 h 132"/>
                  <a:gd name="T8" fmla="*/ 29 w 117"/>
                  <a:gd name="T9" fmla="*/ 36 h 132"/>
                  <a:gd name="T10" fmla="*/ 46 w 117"/>
                  <a:gd name="T11" fmla="*/ 47 h 132"/>
                  <a:gd name="T12" fmla="*/ 66 w 117"/>
                  <a:gd name="T13" fmla="*/ 62 h 132"/>
                  <a:gd name="T14" fmla="*/ 84 w 117"/>
                  <a:gd name="T15" fmla="*/ 80 h 132"/>
                  <a:gd name="T16" fmla="*/ 102 w 117"/>
                  <a:gd name="T17" fmla="*/ 103 h 132"/>
                  <a:gd name="T18" fmla="*/ 116 w 117"/>
                  <a:gd name="T19" fmla="*/ 132 h 132"/>
                  <a:gd name="T20" fmla="*/ 117 w 117"/>
                  <a:gd name="T21" fmla="*/ 120 h 132"/>
                  <a:gd name="T22" fmla="*/ 115 w 117"/>
                  <a:gd name="T23" fmla="*/ 107 h 132"/>
                  <a:gd name="T24" fmla="*/ 108 w 117"/>
                  <a:gd name="T25" fmla="*/ 90 h 132"/>
                  <a:gd name="T26" fmla="*/ 99 w 117"/>
                  <a:gd name="T27" fmla="*/ 74 h 132"/>
                  <a:gd name="T28" fmla="*/ 89 w 117"/>
                  <a:gd name="T29" fmla="*/ 58 h 132"/>
                  <a:gd name="T30" fmla="*/ 78 w 117"/>
                  <a:gd name="T31" fmla="*/ 45 h 132"/>
                  <a:gd name="T32" fmla="*/ 67 w 117"/>
                  <a:gd name="T33" fmla="*/ 36 h 132"/>
                  <a:gd name="T34" fmla="*/ 58 w 117"/>
                  <a:gd name="T35" fmla="*/ 32 h 132"/>
                  <a:gd name="T36" fmla="*/ 69 w 117"/>
                  <a:gd name="T37" fmla="*/ 29 h 132"/>
                  <a:gd name="T38" fmla="*/ 79 w 117"/>
                  <a:gd name="T39" fmla="*/ 28 h 132"/>
                  <a:gd name="T40" fmla="*/ 89 w 117"/>
                  <a:gd name="T41" fmla="*/ 26 h 132"/>
                  <a:gd name="T42" fmla="*/ 98 w 117"/>
                  <a:gd name="T43" fmla="*/ 25 h 132"/>
                  <a:gd name="T44" fmla="*/ 105 w 117"/>
                  <a:gd name="T45" fmla="*/ 24 h 132"/>
                  <a:gd name="T46" fmla="*/ 109 w 117"/>
                  <a:gd name="T47" fmla="*/ 22 h 132"/>
                  <a:gd name="T48" fmla="*/ 113 w 117"/>
                  <a:gd name="T49" fmla="*/ 21 h 132"/>
                  <a:gd name="T50" fmla="*/ 114 w 117"/>
                  <a:gd name="T51" fmla="*/ 21 h 132"/>
                  <a:gd name="T52" fmla="*/ 75 w 117"/>
                  <a:gd name="T5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60" name="צורה חופשית 15"/>
              <p:cNvSpPr>
                <a:spLocks/>
              </p:cNvSpPr>
              <p:nvPr/>
            </p:nvSpPr>
            <p:spPr bwMode="ltGray">
              <a:xfrm rot="373331" flipH="1">
                <a:off x="799" y="2979"/>
                <a:ext cx="87" cy="274"/>
              </a:xfrm>
              <a:custGeom>
                <a:avLst/>
                <a:gdLst>
                  <a:gd name="T0" fmla="*/ 29 w 29"/>
                  <a:gd name="T1" fmla="*/ 0 h 77"/>
                  <a:gd name="T2" fmla="*/ 23 w 29"/>
                  <a:gd name="T3" fmla="*/ 0 h 77"/>
                  <a:gd name="T4" fmla="*/ 16 w 29"/>
                  <a:gd name="T5" fmla="*/ 4 h 77"/>
                  <a:gd name="T6" fmla="*/ 9 w 29"/>
                  <a:gd name="T7" fmla="*/ 9 h 77"/>
                  <a:gd name="T8" fmla="*/ 4 w 29"/>
                  <a:gd name="T9" fmla="*/ 19 h 77"/>
                  <a:gd name="T10" fmla="*/ 1 w 29"/>
                  <a:gd name="T11" fmla="*/ 30 h 77"/>
                  <a:gd name="T12" fmla="*/ 0 w 29"/>
                  <a:gd name="T13" fmla="*/ 44 h 77"/>
                  <a:gd name="T14" fmla="*/ 3 w 29"/>
                  <a:gd name="T15" fmla="*/ 60 h 77"/>
                  <a:gd name="T16" fmla="*/ 11 w 29"/>
                  <a:gd name="T17" fmla="*/ 77 h 77"/>
                  <a:gd name="T18" fmla="*/ 15 w 29"/>
                  <a:gd name="T19" fmla="*/ 53 h 77"/>
                  <a:gd name="T20" fmla="*/ 19 w 29"/>
                  <a:gd name="T21" fmla="*/ 37 h 77"/>
                  <a:gd name="T22" fmla="*/ 23 w 29"/>
                  <a:gd name="T23" fmla="*/ 22 h 77"/>
                  <a:gd name="T24" fmla="*/ 29 w 29"/>
                  <a:gd name="T25"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104" name="צורה חופשית 16"/>
              <p:cNvSpPr>
                <a:spLocks/>
              </p:cNvSpPr>
              <p:nvPr/>
            </p:nvSpPr>
            <p:spPr bwMode="ltGray">
              <a:xfrm>
                <a:off x="1190" y="3273"/>
                <a:ext cx="1108" cy="1047"/>
              </a:xfrm>
              <a:custGeom>
                <a:avLst/>
                <a:gdLst>
                  <a:gd name="T0" fmla="*/ 784 w 1108"/>
                  <a:gd name="T1" fmla="*/ 1047 h 1047"/>
                  <a:gd name="T2" fmla="*/ 692 w 1108"/>
                  <a:gd name="T3" fmla="*/ 1011 h 1047"/>
                  <a:gd name="T4" fmla="*/ 607 w 1108"/>
                  <a:gd name="T5" fmla="*/ 945 h 1047"/>
                  <a:gd name="T6" fmla="*/ 517 w 1108"/>
                  <a:gd name="T7" fmla="*/ 861 h 1047"/>
                  <a:gd name="T8" fmla="*/ 432 w 1108"/>
                  <a:gd name="T9" fmla="*/ 776 h 1047"/>
                  <a:gd name="T10" fmla="*/ 350 w 1108"/>
                  <a:gd name="T11" fmla="*/ 677 h 1047"/>
                  <a:gd name="T12" fmla="*/ 266 w 1108"/>
                  <a:gd name="T13" fmla="*/ 563 h 1047"/>
                  <a:gd name="T14" fmla="*/ 188 w 1108"/>
                  <a:gd name="T15" fmla="*/ 447 h 1047"/>
                  <a:gd name="T16" fmla="*/ 122 w 1108"/>
                  <a:gd name="T17" fmla="*/ 325 h 1047"/>
                  <a:gd name="T18" fmla="*/ 65 w 1108"/>
                  <a:gd name="T19" fmla="*/ 211 h 1047"/>
                  <a:gd name="T20" fmla="*/ 21 w 1108"/>
                  <a:gd name="T21" fmla="*/ 101 h 1047"/>
                  <a:gd name="T22" fmla="*/ 0 w 1108"/>
                  <a:gd name="T23" fmla="*/ 0 h 1047"/>
                  <a:gd name="T24" fmla="*/ 109 w 1108"/>
                  <a:gd name="T25" fmla="*/ 217 h 1047"/>
                  <a:gd name="T26" fmla="*/ 209 w 1108"/>
                  <a:gd name="T27" fmla="*/ 378 h 1047"/>
                  <a:gd name="T28" fmla="*/ 294 w 1108"/>
                  <a:gd name="T29" fmla="*/ 500 h 1047"/>
                  <a:gd name="T30" fmla="*/ 373 w 1108"/>
                  <a:gd name="T31" fmla="*/ 590 h 1047"/>
                  <a:gd name="T32" fmla="*/ 441 w 1108"/>
                  <a:gd name="T33" fmla="*/ 661 h 1047"/>
                  <a:gd name="T34" fmla="*/ 506 w 1108"/>
                  <a:gd name="T35" fmla="*/ 713 h 1047"/>
                  <a:gd name="T36" fmla="*/ 564 w 1108"/>
                  <a:gd name="T37" fmla="*/ 754 h 1047"/>
                  <a:gd name="T38" fmla="*/ 620 w 1108"/>
                  <a:gd name="T39" fmla="*/ 801 h 1047"/>
                  <a:gd name="T40" fmla="*/ 754 w 1108"/>
                  <a:gd name="T41" fmla="*/ 899 h 1047"/>
                  <a:gd name="T42" fmla="*/ 925 w 1108"/>
                  <a:gd name="T43" fmla="*/ 977 h 1047"/>
                  <a:gd name="T44" fmla="*/ 1108 w 1108"/>
                  <a:gd name="T45" fmla="*/ 1047 h 1047"/>
                  <a:gd name="T46" fmla="*/ 784 w 1108"/>
                  <a:gd name="T47" fmla="*/ 1047 h 1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grpSp>
            <p:nvGrpSpPr>
              <p:cNvPr id="105" name="קבוצה 17"/>
              <p:cNvGrpSpPr>
                <a:grpSpLocks/>
              </p:cNvGrpSpPr>
              <p:nvPr/>
            </p:nvGrpSpPr>
            <p:grpSpPr bwMode="auto">
              <a:xfrm rot="3220060">
                <a:off x="2631" y="754"/>
                <a:ext cx="569" cy="637"/>
                <a:chOff x="1727" y="866"/>
                <a:chExt cx="129" cy="157"/>
              </a:xfrm>
            </p:grpSpPr>
            <p:sp>
              <p:nvSpPr>
                <p:cNvPr id="129" name="צורה חופשית 18"/>
                <p:cNvSpPr>
                  <a:spLocks/>
                </p:cNvSpPr>
                <p:nvPr/>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Lst>
                  <a:ahLst/>
                  <a:cxnLst>
                    <a:cxn ang="0">
                      <a:pos x="T0" y="T1"/>
                    </a:cxn>
                    <a:cxn ang="0">
                      <a:pos x="T2" y="T3"/>
                    </a:cxn>
                    <a:cxn ang="0">
                      <a:pos x="T4" y="T5"/>
                    </a:cxn>
                    <a:cxn ang="0">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130" name="צורה חופשית 19"/>
                <p:cNvSpPr>
                  <a:spLocks/>
                </p:cNvSpPr>
                <p:nvPr/>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Lst>
                  <a:ahLst/>
                  <a:cxnLst>
                    <a:cxn ang="0">
                      <a:pos x="T0" y="T1"/>
                    </a:cxn>
                    <a:cxn ang="0">
                      <a:pos x="T2" y="T3"/>
                    </a:cxn>
                    <a:cxn ang="0">
                      <a:pos x="T4" y="T5"/>
                    </a:cxn>
                    <a:cxn ang="0">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131" name="צורה חופשית 20"/>
                <p:cNvSpPr>
                  <a:spLocks/>
                </p:cNvSpPr>
                <p:nvPr/>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Lst>
                  <a:ahLst/>
                  <a:cxnLst>
                    <a:cxn ang="0">
                      <a:pos x="T0" y="T1"/>
                    </a:cxn>
                    <a:cxn ang="0">
                      <a:pos x="T2" y="T3"/>
                    </a:cxn>
                    <a:cxn ang="0">
                      <a:pos x="T4" y="T5"/>
                    </a:cxn>
                    <a:cxn ang="0">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grpSp>
          <p:grpSp>
            <p:nvGrpSpPr>
              <p:cNvPr id="106" name="קבוצה 21"/>
              <p:cNvGrpSpPr>
                <a:grpSpLocks/>
              </p:cNvGrpSpPr>
              <p:nvPr/>
            </p:nvGrpSpPr>
            <p:grpSpPr bwMode="auto">
              <a:xfrm rot="-6691250">
                <a:off x="3637" y="132"/>
                <a:ext cx="356" cy="607"/>
                <a:chOff x="1727" y="866"/>
                <a:chExt cx="129" cy="157"/>
              </a:xfrm>
            </p:grpSpPr>
            <p:sp>
              <p:nvSpPr>
                <p:cNvPr id="126" name="צורה חופשית 22"/>
                <p:cNvSpPr>
                  <a:spLocks/>
                </p:cNvSpPr>
                <p:nvPr/>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Lst>
                  <a:ahLst/>
                  <a:cxnLst>
                    <a:cxn ang="0">
                      <a:pos x="T0" y="T1"/>
                    </a:cxn>
                    <a:cxn ang="0">
                      <a:pos x="T2" y="T3"/>
                    </a:cxn>
                    <a:cxn ang="0">
                      <a:pos x="T4" y="T5"/>
                    </a:cxn>
                    <a:cxn ang="0">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127" name="צורה חופשית 23"/>
                <p:cNvSpPr>
                  <a:spLocks/>
                </p:cNvSpPr>
                <p:nvPr/>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Lst>
                  <a:ahLst/>
                  <a:cxnLst>
                    <a:cxn ang="0">
                      <a:pos x="T0" y="T1"/>
                    </a:cxn>
                    <a:cxn ang="0">
                      <a:pos x="T2" y="T3"/>
                    </a:cxn>
                    <a:cxn ang="0">
                      <a:pos x="T4" y="T5"/>
                    </a:cxn>
                    <a:cxn ang="0">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128" name="צורה חופשית 24"/>
                <p:cNvSpPr>
                  <a:spLocks/>
                </p:cNvSpPr>
                <p:nvPr/>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Lst>
                  <a:ahLst/>
                  <a:cxnLst>
                    <a:cxn ang="0">
                      <a:pos x="T0" y="T1"/>
                    </a:cxn>
                    <a:cxn ang="0">
                      <a:pos x="T2" y="T3"/>
                    </a:cxn>
                    <a:cxn ang="0">
                      <a:pos x="T4" y="T5"/>
                    </a:cxn>
                    <a:cxn ang="0">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grpSp>
          <p:grpSp>
            <p:nvGrpSpPr>
              <p:cNvPr id="107" name="קבוצה 25"/>
              <p:cNvGrpSpPr>
                <a:grpSpLocks/>
              </p:cNvGrpSpPr>
              <p:nvPr/>
            </p:nvGrpSpPr>
            <p:grpSpPr bwMode="auto">
              <a:xfrm rot="-13075160">
                <a:off x="668" y="3321"/>
                <a:ext cx="501" cy="502"/>
                <a:chOff x="1727" y="866"/>
                <a:chExt cx="129" cy="157"/>
              </a:xfrm>
            </p:grpSpPr>
            <p:sp>
              <p:nvSpPr>
                <p:cNvPr id="123" name="צורה חופשית 26"/>
                <p:cNvSpPr>
                  <a:spLocks/>
                </p:cNvSpPr>
                <p:nvPr/>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Lst>
                  <a:ahLst/>
                  <a:cxnLst>
                    <a:cxn ang="0">
                      <a:pos x="T0" y="T1"/>
                    </a:cxn>
                    <a:cxn ang="0">
                      <a:pos x="T2" y="T3"/>
                    </a:cxn>
                    <a:cxn ang="0">
                      <a:pos x="T4" y="T5"/>
                    </a:cxn>
                    <a:cxn ang="0">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124" name="צורה חופשית 27"/>
                <p:cNvSpPr>
                  <a:spLocks/>
                </p:cNvSpPr>
                <p:nvPr/>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Lst>
                  <a:ahLst/>
                  <a:cxnLst>
                    <a:cxn ang="0">
                      <a:pos x="T0" y="T1"/>
                    </a:cxn>
                    <a:cxn ang="0">
                      <a:pos x="T2" y="T3"/>
                    </a:cxn>
                    <a:cxn ang="0">
                      <a:pos x="T4" y="T5"/>
                    </a:cxn>
                    <a:cxn ang="0">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125" name="צורה חופשית 28"/>
                <p:cNvSpPr>
                  <a:spLocks/>
                </p:cNvSpPr>
                <p:nvPr/>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Lst>
                  <a:ahLst/>
                  <a:cxnLst>
                    <a:cxn ang="0">
                      <a:pos x="T0" y="T1"/>
                    </a:cxn>
                    <a:cxn ang="0">
                      <a:pos x="T2" y="T3"/>
                    </a:cxn>
                    <a:cxn ang="0">
                      <a:pos x="T4" y="T5"/>
                    </a:cxn>
                    <a:cxn ang="0">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grpSp>
          <p:grpSp>
            <p:nvGrpSpPr>
              <p:cNvPr id="108" name="קבוצה 29"/>
              <p:cNvGrpSpPr>
                <a:grpSpLocks/>
              </p:cNvGrpSpPr>
              <p:nvPr/>
            </p:nvGrpSpPr>
            <p:grpSpPr bwMode="auto">
              <a:xfrm rot="4106450" flipH="1">
                <a:off x="393" y="262"/>
                <a:ext cx="709" cy="892"/>
                <a:chOff x="1727" y="866"/>
                <a:chExt cx="129" cy="157"/>
              </a:xfrm>
            </p:grpSpPr>
            <p:sp>
              <p:nvSpPr>
                <p:cNvPr id="120" name="צורה חופשית 30"/>
                <p:cNvSpPr>
                  <a:spLocks/>
                </p:cNvSpPr>
                <p:nvPr/>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Lst>
                  <a:ahLst/>
                  <a:cxnLst>
                    <a:cxn ang="0">
                      <a:pos x="T0" y="T1"/>
                    </a:cxn>
                    <a:cxn ang="0">
                      <a:pos x="T2" y="T3"/>
                    </a:cxn>
                    <a:cxn ang="0">
                      <a:pos x="T4" y="T5"/>
                    </a:cxn>
                    <a:cxn ang="0">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121" name="צורה חופשית 31"/>
                <p:cNvSpPr>
                  <a:spLocks/>
                </p:cNvSpPr>
                <p:nvPr/>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Lst>
                  <a:ahLst/>
                  <a:cxnLst>
                    <a:cxn ang="0">
                      <a:pos x="T0" y="T1"/>
                    </a:cxn>
                    <a:cxn ang="0">
                      <a:pos x="T2" y="T3"/>
                    </a:cxn>
                    <a:cxn ang="0">
                      <a:pos x="T4" y="T5"/>
                    </a:cxn>
                    <a:cxn ang="0">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122" name="צורה חופשית 32"/>
                <p:cNvSpPr>
                  <a:spLocks/>
                </p:cNvSpPr>
                <p:nvPr/>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Lst>
                  <a:ahLst/>
                  <a:cxnLst>
                    <a:cxn ang="0">
                      <a:pos x="T0" y="T1"/>
                    </a:cxn>
                    <a:cxn ang="0">
                      <a:pos x="T2" y="T3"/>
                    </a:cxn>
                    <a:cxn ang="0">
                      <a:pos x="T4" y="T5"/>
                    </a:cxn>
                    <a:cxn ang="0">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grpSp>
          <p:grpSp>
            <p:nvGrpSpPr>
              <p:cNvPr id="109" name="קבוצה 33"/>
              <p:cNvGrpSpPr>
                <a:grpSpLocks/>
              </p:cNvGrpSpPr>
              <p:nvPr/>
            </p:nvGrpSpPr>
            <p:grpSpPr bwMode="auto">
              <a:xfrm rot="10015322" flipH="1">
                <a:off x="4625" y="2382"/>
                <a:ext cx="709" cy="892"/>
                <a:chOff x="1727" y="866"/>
                <a:chExt cx="129" cy="157"/>
              </a:xfrm>
            </p:grpSpPr>
            <p:sp>
              <p:nvSpPr>
                <p:cNvPr id="117" name="צורה חופשית 34"/>
                <p:cNvSpPr>
                  <a:spLocks/>
                </p:cNvSpPr>
                <p:nvPr/>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Lst>
                  <a:ahLst/>
                  <a:cxnLst>
                    <a:cxn ang="0">
                      <a:pos x="T0" y="T1"/>
                    </a:cxn>
                    <a:cxn ang="0">
                      <a:pos x="T2" y="T3"/>
                    </a:cxn>
                    <a:cxn ang="0">
                      <a:pos x="T4" y="T5"/>
                    </a:cxn>
                    <a:cxn ang="0">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118" name="צורה חופשית 35"/>
                <p:cNvSpPr>
                  <a:spLocks/>
                </p:cNvSpPr>
                <p:nvPr/>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Lst>
                  <a:ahLst/>
                  <a:cxnLst>
                    <a:cxn ang="0">
                      <a:pos x="T0" y="T1"/>
                    </a:cxn>
                    <a:cxn ang="0">
                      <a:pos x="T2" y="T3"/>
                    </a:cxn>
                    <a:cxn ang="0">
                      <a:pos x="T4" y="T5"/>
                    </a:cxn>
                    <a:cxn ang="0">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119" name="צורה חופשית 36"/>
                <p:cNvSpPr>
                  <a:spLocks/>
                </p:cNvSpPr>
                <p:nvPr/>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Lst>
                  <a:ahLst/>
                  <a:cxnLst>
                    <a:cxn ang="0">
                      <a:pos x="T0" y="T1"/>
                    </a:cxn>
                    <a:cxn ang="0">
                      <a:pos x="T2" y="T3"/>
                    </a:cxn>
                    <a:cxn ang="0">
                      <a:pos x="T4" y="T5"/>
                    </a:cxn>
                    <a:cxn ang="0">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grpSp>
          <p:sp>
            <p:nvSpPr>
              <p:cNvPr id="110" name="צורה חופשית 37"/>
              <p:cNvSpPr>
                <a:spLocks/>
              </p:cNvSpPr>
              <p:nvPr/>
            </p:nvSpPr>
            <p:spPr bwMode="ltGray">
              <a:xfrm>
                <a:off x="1217" y="2"/>
                <a:ext cx="862" cy="886"/>
              </a:xfrm>
              <a:custGeom>
                <a:avLst/>
                <a:gdLst>
                  <a:gd name="T0" fmla="*/ 0 w 862"/>
                  <a:gd name="T1" fmla="*/ 0 h 886"/>
                  <a:gd name="T2" fmla="*/ 6 w 862"/>
                  <a:gd name="T3" fmla="*/ 107 h 886"/>
                  <a:gd name="T4" fmla="*/ 37 w 862"/>
                  <a:gd name="T5" fmla="*/ 262 h 886"/>
                  <a:gd name="T6" fmla="*/ 83 w 862"/>
                  <a:gd name="T7" fmla="*/ 410 h 886"/>
                  <a:gd name="T8" fmla="*/ 149 w 862"/>
                  <a:gd name="T9" fmla="*/ 546 h 886"/>
                  <a:gd name="T10" fmla="*/ 237 w 862"/>
                  <a:gd name="T11" fmla="*/ 666 h 886"/>
                  <a:gd name="T12" fmla="*/ 338 w 862"/>
                  <a:gd name="T13" fmla="*/ 764 h 886"/>
                  <a:gd name="T14" fmla="*/ 450 w 862"/>
                  <a:gd name="T15" fmla="*/ 838 h 886"/>
                  <a:gd name="T16" fmla="*/ 579 w 862"/>
                  <a:gd name="T17" fmla="*/ 879 h 886"/>
                  <a:gd name="T18" fmla="*/ 714 w 862"/>
                  <a:gd name="T19" fmla="*/ 886 h 886"/>
                  <a:gd name="T20" fmla="*/ 862 w 862"/>
                  <a:gd name="T21" fmla="*/ 851 h 886"/>
                  <a:gd name="T22" fmla="*/ 784 w 862"/>
                  <a:gd name="T23" fmla="*/ 856 h 886"/>
                  <a:gd name="T24" fmla="*/ 700 w 862"/>
                  <a:gd name="T25" fmla="*/ 835 h 886"/>
                  <a:gd name="T26" fmla="*/ 621 w 862"/>
                  <a:gd name="T27" fmla="*/ 794 h 886"/>
                  <a:gd name="T28" fmla="*/ 542 w 862"/>
                  <a:gd name="T29" fmla="*/ 728 h 886"/>
                  <a:gd name="T30" fmla="*/ 466 w 862"/>
                  <a:gd name="T31" fmla="*/ 649 h 886"/>
                  <a:gd name="T32" fmla="*/ 397 w 862"/>
                  <a:gd name="T33" fmla="*/ 557 h 886"/>
                  <a:gd name="T34" fmla="*/ 334 w 862"/>
                  <a:gd name="T35" fmla="*/ 454 h 886"/>
                  <a:gd name="T36" fmla="*/ 279 w 862"/>
                  <a:gd name="T37" fmla="*/ 339 h 886"/>
                  <a:gd name="T38" fmla="*/ 238 w 862"/>
                  <a:gd name="T39" fmla="*/ 225 h 886"/>
                  <a:gd name="T40" fmla="*/ 205 w 862"/>
                  <a:gd name="T41" fmla="*/ 105 h 886"/>
                  <a:gd name="T42" fmla="*/ 184 w 862"/>
                  <a:gd name="T43" fmla="*/ 3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111" name="צורה חופשית 38"/>
              <p:cNvSpPr>
                <a:spLocks/>
              </p:cNvSpPr>
              <p:nvPr/>
            </p:nvSpPr>
            <p:spPr bwMode="ltGray">
              <a:xfrm rot="9832527" flipV="1">
                <a:off x="2158" y="102"/>
                <a:ext cx="681" cy="593"/>
              </a:xfrm>
              <a:custGeom>
                <a:avLst/>
                <a:gdLst>
                  <a:gd name="T0" fmla="*/ 0 w 257"/>
                  <a:gd name="T1" fmla="*/ 0 h 237"/>
                  <a:gd name="T2" fmla="*/ 0 w 257"/>
                  <a:gd name="T3" fmla="*/ 25 h 237"/>
                  <a:gd name="T4" fmla="*/ 3 w 257"/>
                  <a:gd name="T5" fmla="*/ 50 h 237"/>
                  <a:gd name="T6" fmla="*/ 6 w 257"/>
                  <a:gd name="T7" fmla="*/ 75 h 237"/>
                  <a:gd name="T8" fmla="*/ 11 w 257"/>
                  <a:gd name="T9" fmla="*/ 98 h 237"/>
                  <a:gd name="T10" fmla="*/ 18 w 257"/>
                  <a:gd name="T11" fmla="*/ 119 h 237"/>
                  <a:gd name="T12" fmla="*/ 27 w 257"/>
                  <a:gd name="T13" fmla="*/ 141 h 237"/>
                  <a:gd name="T14" fmla="*/ 38 w 257"/>
                  <a:gd name="T15" fmla="*/ 161 h 237"/>
                  <a:gd name="T16" fmla="*/ 51 w 257"/>
                  <a:gd name="T17" fmla="*/ 178 h 237"/>
                  <a:gd name="T18" fmla="*/ 67 w 257"/>
                  <a:gd name="T19" fmla="*/ 194 h 237"/>
                  <a:gd name="T20" fmla="*/ 86 w 257"/>
                  <a:gd name="T21" fmla="*/ 208 h 237"/>
                  <a:gd name="T22" fmla="*/ 106 w 257"/>
                  <a:gd name="T23" fmla="*/ 219 h 237"/>
                  <a:gd name="T24" fmla="*/ 131 w 257"/>
                  <a:gd name="T25" fmla="*/ 228 h 237"/>
                  <a:gd name="T26" fmla="*/ 158 w 257"/>
                  <a:gd name="T27" fmla="*/ 234 h 237"/>
                  <a:gd name="T28" fmla="*/ 188 w 257"/>
                  <a:gd name="T29" fmla="*/ 237 h 237"/>
                  <a:gd name="T30" fmla="*/ 220 w 257"/>
                  <a:gd name="T31" fmla="*/ 236 h 237"/>
                  <a:gd name="T32" fmla="*/ 257 w 257"/>
                  <a:gd name="T33" fmla="*/ 232 h 237"/>
                  <a:gd name="T34" fmla="*/ 224 w 257"/>
                  <a:gd name="T35" fmla="*/ 227 h 237"/>
                  <a:gd name="T36" fmla="*/ 195 w 257"/>
                  <a:gd name="T37" fmla="*/ 220 h 237"/>
                  <a:gd name="T38" fmla="*/ 170 w 257"/>
                  <a:gd name="T39" fmla="*/ 212 h 237"/>
                  <a:gd name="T40" fmla="*/ 148 w 257"/>
                  <a:gd name="T41" fmla="*/ 204 h 237"/>
                  <a:gd name="T42" fmla="*/ 128 w 257"/>
                  <a:gd name="T43" fmla="*/ 193 h 237"/>
                  <a:gd name="T44" fmla="*/ 112 w 257"/>
                  <a:gd name="T45" fmla="*/ 182 h 237"/>
                  <a:gd name="T46" fmla="*/ 97 w 257"/>
                  <a:gd name="T47" fmla="*/ 169 h 237"/>
                  <a:gd name="T48" fmla="*/ 84 w 257"/>
                  <a:gd name="T49" fmla="*/ 155 h 237"/>
                  <a:gd name="T50" fmla="*/ 72 w 257"/>
                  <a:gd name="T51" fmla="*/ 141 h 237"/>
                  <a:gd name="T52" fmla="*/ 61 w 257"/>
                  <a:gd name="T53" fmla="*/ 125 h 237"/>
                  <a:gd name="T54" fmla="*/ 52 w 257"/>
                  <a:gd name="T55" fmla="*/ 107 h 237"/>
                  <a:gd name="T56" fmla="*/ 43 w 257"/>
                  <a:gd name="T57" fmla="*/ 88 h 237"/>
                  <a:gd name="T58" fmla="*/ 33 w 257"/>
                  <a:gd name="T59" fmla="*/ 69 h 237"/>
                  <a:gd name="T60" fmla="*/ 23 w 257"/>
                  <a:gd name="T61" fmla="*/ 47 h 237"/>
                  <a:gd name="T62" fmla="*/ 12 w 257"/>
                  <a:gd name="T63" fmla="*/ 24 h 237"/>
                  <a:gd name="T64" fmla="*/ 0 w 257"/>
                  <a:gd name="T65"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112" name="צורה חופשית 39"/>
              <p:cNvSpPr>
                <a:spLocks/>
              </p:cNvSpPr>
              <p:nvPr/>
            </p:nvSpPr>
            <p:spPr bwMode="ltGray">
              <a:xfrm rot="9832527" flipV="1">
                <a:off x="1997" y="858"/>
                <a:ext cx="330" cy="278"/>
              </a:xfrm>
              <a:custGeom>
                <a:avLst/>
                <a:gdLst>
                  <a:gd name="T0" fmla="*/ 77 w 124"/>
                  <a:gd name="T1" fmla="*/ 0 h 110"/>
                  <a:gd name="T2" fmla="*/ 124 w 124"/>
                  <a:gd name="T3" fmla="*/ 108 h 110"/>
                  <a:gd name="T4" fmla="*/ 120 w 124"/>
                  <a:gd name="T5" fmla="*/ 107 h 110"/>
                  <a:gd name="T6" fmla="*/ 107 w 124"/>
                  <a:gd name="T7" fmla="*/ 105 h 110"/>
                  <a:gd name="T8" fmla="*/ 89 w 124"/>
                  <a:gd name="T9" fmla="*/ 101 h 110"/>
                  <a:gd name="T10" fmla="*/ 68 w 124"/>
                  <a:gd name="T11" fmla="*/ 99 h 110"/>
                  <a:gd name="T12" fmla="*/ 45 w 124"/>
                  <a:gd name="T13" fmla="*/ 97 h 110"/>
                  <a:gd name="T14" fmla="*/ 25 w 124"/>
                  <a:gd name="T15" fmla="*/ 98 h 110"/>
                  <a:gd name="T16" fmla="*/ 9 w 124"/>
                  <a:gd name="T17" fmla="*/ 102 h 110"/>
                  <a:gd name="T18" fmla="*/ 0 w 124"/>
                  <a:gd name="T19" fmla="*/ 110 h 110"/>
                  <a:gd name="T20" fmla="*/ 4 w 124"/>
                  <a:gd name="T21" fmla="*/ 98 h 110"/>
                  <a:gd name="T22" fmla="*/ 8 w 124"/>
                  <a:gd name="T23" fmla="*/ 89 h 110"/>
                  <a:gd name="T24" fmla="*/ 16 w 124"/>
                  <a:gd name="T25" fmla="*/ 82 h 110"/>
                  <a:gd name="T26" fmla="*/ 25 w 124"/>
                  <a:gd name="T27" fmla="*/ 76 h 110"/>
                  <a:gd name="T28" fmla="*/ 36 w 124"/>
                  <a:gd name="T29" fmla="*/ 72 h 110"/>
                  <a:gd name="T30" fmla="*/ 47 w 124"/>
                  <a:gd name="T31" fmla="*/ 71 h 110"/>
                  <a:gd name="T32" fmla="*/ 59 w 124"/>
                  <a:gd name="T33" fmla="*/ 71 h 110"/>
                  <a:gd name="T34" fmla="*/ 72 w 124"/>
                  <a:gd name="T35" fmla="*/ 74 h 110"/>
                  <a:gd name="T36" fmla="*/ 73 w 124"/>
                  <a:gd name="T37" fmla="*/ 71 h 110"/>
                  <a:gd name="T38" fmla="*/ 70 w 124"/>
                  <a:gd name="T39" fmla="*/ 56 h 110"/>
                  <a:gd name="T40" fmla="*/ 67 w 124"/>
                  <a:gd name="T41" fmla="*/ 38 h 110"/>
                  <a:gd name="T42" fmla="*/ 65 w 124"/>
                  <a:gd name="T43" fmla="*/ 30 h 110"/>
                  <a:gd name="T44" fmla="*/ 63 w 124"/>
                  <a:gd name="T45" fmla="*/ 30 h 110"/>
                  <a:gd name="T46" fmla="*/ 61 w 124"/>
                  <a:gd name="T47" fmla="*/ 29 h 110"/>
                  <a:gd name="T48" fmla="*/ 59 w 124"/>
                  <a:gd name="T49" fmla="*/ 26 h 110"/>
                  <a:gd name="T50" fmla="*/ 57 w 124"/>
                  <a:gd name="T51" fmla="*/ 23 h 110"/>
                  <a:gd name="T52" fmla="*/ 57 w 124"/>
                  <a:gd name="T53" fmla="*/ 19 h 110"/>
                  <a:gd name="T54" fmla="*/ 59 w 124"/>
                  <a:gd name="T55" fmla="*/ 14 h 110"/>
                  <a:gd name="T56" fmla="*/ 66 w 124"/>
                  <a:gd name="T57" fmla="*/ 8 h 110"/>
                  <a:gd name="T58" fmla="*/ 77 w 124"/>
                  <a:gd name="T59"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113" name="צורה חופשית 40"/>
              <p:cNvSpPr>
                <a:spLocks/>
              </p:cNvSpPr>
              <p:nvPr/>
            </p:nvSpPr>
            <p:spPr bwMode="ltGray">
              <a:xfrm rot="9832527" flipV="1">
                <a:off x="2224" y="808"/>
                <a:ext cx="123" cy="233"/>
              </a:xfrm>
              <a:custGeom>
                <a:avLst/>
                <a:gdLst>
                  <a:gd name="T0" fmla="*/ 31 w 46"/>
                  <a:gd name="T1" fmla="*/ 0 h 94"/>
                  <a:gd name="T2" fmla="*/ 20 w 46"/>
                  <a:gd name="T3" fmla="*/ 38 h 94"/>
                  <a:gd name="T4" fmla="*/ 15 w 46"/>
                  <a:gd name="T5" fmla="*/ 62 h 94"/>
                  <a:gd name="T6" fmla="*/ 11 w 46"/>
                  <a:gd name="T7" fmla="*/ 79 h 94"/>
                  <a:gd name="T8" fmla="*/ 0 w 46"/>
                  <a:gd name="T9" fmla="*/ 94 h 94"/>
                  <a:gd name="T10" fmla="*/ 12 w 46"/>
                  <a:gd name="T11" fmla="*/ 88 h 94"/>
                  <a:gd name="T12" fmla="*/ 23 w 46"/>
                  <a:gd name="T13" fmla="*/ 80 h 94"/>
                  <a:gd name="T14" fmla="*/ 32 w 46"/>
                  <a:gd name="T15" fmla="*/ 69 h 94"/>
                  <a:gd name="T16" fmla="*/ 40 w 46"/>
                  <a:gd name="T17" fmla="*/ 57 h 94"/>
                  <a:gd name="T18" fmla="*/ 45 w 46"/>
                  <a:gd name="T19" fmla="*/ 44 h 94"/>
                  <a:gd name="T20" fmla="*/ 46 w 46"/>
                  <a:gd name="T21" fmla="*/ 30 h 94"/>
                  <a:gd name="T22" fmla="*/ 42 w 46"/>
                  <a:gd name="T23" fmla="*/ 15 h 94"/>
                  <a:gd name="T24" fmla="*/ 31 w 46"/>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114" name="צורה חופשית 41"/>
              <p:cNvSpPr>
                <a:spLocks/>
              </p:cNvSpPr>
              <p:nvPr/>
            </p:nvSpPr>
            <p:spPr bwMode="ltGray">
              <a:xfrm>
                <a:off x="1603" y="0"/>
                <a:ext cx="124" cy="121"/>
              </a:xfrm>
              <a:custGeom>
                <a:avLst/>
                <a:gdLst>
                  <a:gd name="T0" fmla="*/ 124 w 124"/>
                  <a:gd name="T1" fmla="*/ 0 h 121"/>
                  <a:gd name="T2" fmla="*/ 113 w 124"/>
                  <a:gd name="T3" fmla="*/ 9 h 121"/>
                  <a:gd name="T4" fmla="*/ 99 w 124"/>
                  <a:gd name="T5" fmla="*/ 25 h 121"/>
                  <a:gd name="T6" fmla="*/ 81 w 124"/>
                  <a:gd name="T7" fmla="*/ 41 h 121"/>
                  <a:gd name="T8" fmla="*/ 63 w 124"/>
                  <a:gd name="T9" fmla="*/ 54 h 121"/>
                  <a:gd name="T10" fmla="*/ 41 w 124"/>
                  <a:gd name="T11" fmla="*/ 66 h 121"/>
                  <a:gd name="T12" fmla="*/ 22 w 124"/>
                  <a:gd name="T13" fmla="*/ 74 h 121"/>
                  <a:gd name="T14" fmla="*/ 0 w 124"/>
                  <a:gd name="T15" fmla="*/ 75 h 121"/>
                  <a:gd name="T16" fmla="*/ 10 w 124"/>
                  <a:gd name="T17" fmla="*/ 96 h 121"/>
                  <a:gd name="T18" fmla="*/ 23 w 124"/>
                  <a:gd name="T19" fmla="*/ 113 h 121"/>
                  <a:gd name="T20" fmla="*/ 41 w 124"/>
                  <a:gd name="T21" fmla="*/ 121 h 121"/>
                  <a:gd name="T22" fmla="*/ 60 w 124"/>
                  <a:gd name="T23" fmla="*/ 121 h 121"/>
                  <a:gd name="T24" fmla="*/ 83 w 124"/>
                  <a:gd name="T25" fmla="*/ 111 h 121"/>
                  <a:gd name="T26" fmla="*/ 101 w 124"/>
                  <a:gd name="T27" fmla="*/ 88 h 121"/>
                  <a:gd name="T28" fmla="*/ 116 w 124"/>
                  <a:gd name="T29" fmla="*/ 53 h 121"/>
                  <a:gd name="T30" fmla="*/ 124 w 124"/>
                  <a:gd name="T31"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115" name="צורה חופשית 42"/>
              <p:cNvSpPr>
                <a:spLocks/>
              </p:cNvSpPr>
              <p:nvPr/>
            </p:nvSpPr>
            <p:spPr bwMode="ltGray">
              <a:xfrm rot="9832527" flipV="1">
                <a:off x="2173" y="1238"/>
                <a:ext cx="393" cy="2300"/>
              </a:xfrm>
              <a:custGeom>
                <a:avLst/>
                <a:gdLst>
                  <a:gd name="T0" fmla="*/ 0 w 149"/>
                  <a:gd name="T1" fmla="*/ 0 h 704"/>
                  <a:gd name="T2" fmla="*/ 6 w 149"/>
                  <a:gd name="T3" fmla="*/ 6 h 704"/>
                  <a:gd name="T4" fmla="*/ 16 w 149"/>
                  <a:gd name="T5" fmla="*/ 14 h 704"/>
                  <a:gd name="T6" fmla="*/ 28 w 149"/>
                  <a:gd name="T7" fmla="*/ 24 h 704"/>
                  <a:gd name="T8" fmla="*/ 41 w 149"/>
                  <a:gd name="T9" fmla="*/ 37 h 704"/>
                  <a:gd name="T10" fmla="*/ 58 w 149"/>
                  <a:gd name="T11" fmla="*/ 53 h 704"/>
                  <a:gd name="T12" fmla="*/ 73 w 149"/>
                  <a:gd name="T13" fmla="*/ 70 h 704"/>
                  <a:gd name="T14" fmla="*/ 88 w 149"/>
                  <a:gd name="T15" fmla="*/ 90 h 704"/>
                  <a:gd name="T16" fmla="*/ 100 w 149"/>
                  <a:gd name="T17" fmla="*/ 113 h 704"/>
                  <a:gd name="T18" fmla="*/ 112 w 149"/>
                  <a:gd name="T19" fmla="*/ 137 h 704"/>
                  <a:gd name="T20" fmla="*/ 120 w 149"/>
                  <a:gd name="T21" fmla="*/ 165 h 704"/>
                  <a:gd name="T22" fmla="*/ 124 w 149"/>
                  <a:gd name="T23" fmla="*/ 196 h 704"/>
                  <a:gd name="T24" fmla="*/ 126 w 149"/>
                  <a:gd name="T25" fmla="*/ 228 h 704"/>
                  <a:gd name="T26" fmla="*/ 120 w 149"/>
                  <a:gd name="T27" fmla="*/ 264 h 704"/>
                  <a:gd name="T28" fmla="*/ 109 w 149"/>
                  <a:gd name="T29" fmla="*/ 302 h 704"/>
                  <a:gd name="T30" fmla="*/ 92 w 149"/>
                  <a:gd name="T31" fmla="*/ 342 h 704"/>
                  <a:gd name="T32" fmla="*/ 67 w 149"/>
                  <a:gd name="T33" fmla="*/ 386 h 704"/>
                  <a:gd name="T34" fmla="*/ 39 w 149"/>
                  <a:gd name="T35" fmla="*/ 436 h 704"/>
                  <a:gd name="T36" fmla="*/ 21 w 149"/>
                  <a:gd name="T37" fmla="*/ 482 h 704"/>
                  <a:gd name="T38" fmla="*/ 10 w 149"/>
                  <a:gd name="T39" fmla="*/ 525 h 704"/>
                  <a:gd name="T40" fmla="*/ 6 w 149"/>
                  <a:gd name="T41" fmla="*/ 566 h 704"/>
                  <a:gd name="T42" fmla="*/ 6 w 149"/>
                  <a:gd name="T43" fmla="*/ 605 h 704"/>
                  <a:gd name="T44" fmla="*/ 8 w 149"/>
                  <a:gd name="T45" fmla="*/ 641 h 704"/>
                  <a:gd name="T46" fmla="*/ 12 w 149"/>
                  <a:gd name="T47" fmla="*/ 673 h 704"/>
                  <a:gd name="T48" fmla="*/ 14 w 149"/>
                  <a:gd name="T49" fmla="*/ 704 h 704"/>
                  <a:gd name="T50" fmla="*/ 41 w 149"/>
                  <a:gd name="T51" fmla="*/ 688 h 704"/>
                  <a:gd name="T52" fmla="*/ 39 w 149"/>
                  <a:gd name="T53" fmla="*/ 680 h 704"/>
                  <a:gd name="T54" fmla="*/ 36 w 149"/>
                  <a:gd name="T55" fmla="*/ 657 h 704"/>
                  <a:gd name="T56" fmla="*/ 33 w 149"/>
                  <a:gd name="T57" fmla="*/ 622 h 704"/>
                  <a:gd name="T58" fmla="*/ 35 w 149"/>
                  <a:gd name="T59" fmla="*/ 575 h 704"/>
                  <a:gd name="T60" fmla="*/ 41 w 149"/>
                  <a:gd name="T61" fmla="*/ 519 h 704"/>
                  <a:gd name="T62" fmla="*/ 58 w 149"/>
                  <a:gd name="T63" fmla="*/ 455 h 704"/>
                  <a:gd name="T64" fmla="*/ 86 w 149"/>
                  <a:gd name="T65" fmla="*/ 386 h 704"/>
                  <a:gd name="T66" fmla="*/ 129 w 149"/>
                  <a:gd name="T67" fmla="*/ 313 h 704"/>
                  <a:gd name="T68" fmla="*/ 143 w 149"/>
                  <a:gd name="T69" fmla="*/ 279 h 704"/>
                  <a:gd name="T70" fmla="*/ 149 w 149"/>
                  <a:gd name="T71" fmla="*/ 235 h 704"/>
                  <a:gd name="T72" fmla="*/ 144 w 149"/>
                  <a:gd name="T73" fmla="*/ 184 h 704"/>
                  <a:gd name="T74" fmla="*/ 131 w 149"/>
                  <a:gd name="T75" fmla="*/ 134 h 704"/>
                  <a:gd name="T76" fmla="*/ 109 w 149"/>
                  <a:gd name="T77" fmla="*/ 85 h 704"/>
                  <a:gd name="T78" fmla="*/ 81 w 149"/>
                  <a:gd name="T79" fmla="*/ 44 h 704"/>
                  <a:gd name="T80" fmla="*/ 44 w 149"/>
                  <a:gd name="T81" fmla="*/ 14 h 704"/>
                  <a:gd name="T82" fmla="*/ 0 w 149"/>
                  <a:gd name="T83" fmla="*/ 0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116" name="צורה חופשית 43"/>
              <p:cNvSpPr>
                <a:spLocks/>
              </p:cNvSpPr>
              <p:nvPr/>
            </p:nvSpPr>
            <p:spPr bwMode="ltGray">
              <a:xfrm>
                <a:off x="0" y="1848"/>
                <a:ext cx="36" cy="132"/>
              </a:xfrm>
              <a:custGeom>
                <a:avLst/>
                <a:gdLst>
                  <a:gd name="T0" fmla="*/ 0 w 36"/>
                  <a:gd name="T1" fmla="*/ 0 h 132"/>
                  <a:gd name="T2" fmla="*/ 36 w 36"/>
                  <a:gd name="T3" fmla="*/ 12 h 132"/>
                  <a:gd name="T4" fmla="*/ 0 w 36"/>
                  <a:gd name="T5" fmla="*/ 132 h 132"/>
                  <a:gd name="T6" fmla="*/ 0 w 36"/>
                  <a:gd name="T7" fmla="*/ 0 h 132"/>
                </a:gdLst>
                <a:ahLst/>
                <a:cxnLst>
                  <a:cxn ang="0">
                    <a:pos x="T0" y="T1"/>
                  </a:cxn>
                  <a:cxn ang="0">
                    <a:pos x="T2" y="T3"/>
                  </a:cxn>
                  <a:cxn ang="0">
                    <a:pos x="T4" y="T5"/>
                  </a:cxn>
                  <a:cxn ang="0">
                    <a:pos x="T6" y="T7"/>
                  </a:cxn>
                </a:cxnLst>
                <a:rect l="0" t="0" r="r" b="b"/>
                <a:pathLst>
                  <a:path w="36" h="132">
                    <a:moveTo>
                      <a:pt x="0" y="0"/>
                    </a:moveTo>
                    <a:lnTo>
                      <a:pt x="36" y="12"/>
                    </a:lnTo>
                    <a:lnTo>
                      <a:pt x="0" y="132"/>
                    </a:lnTo>
                    <a:lnTo>
                      <a:pt x="0" y="0"/>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grpSp>
      </p:grpSp>
      <p:sp>
        <p:nvSpPr>
          <p:cNvPr id="2" name="כותרת 1"/>
          <p:cNvSpPr>
            <a:spLocks noGrp="1"/>
          </p:cNvSpPr>
          <p:nvPr>
            <p:ph type="ctrTitle"/>
          </p:nvPr>
        </p:nvSpPr>
        <p:spPr>
          <a:xfrm flipH="1">
            <a:off x="1431125" y="2387600"/>
            <a:ext cx="8329031" cy="2680127"/>
          </a:xfrm>
        </p:spPr>
        <p:txBody>
          <a:bodyPr rtlCol="1">
            <a:noAutofit/>
          </a:bodyPr>
          <a:lstStyle>
            <a:lvl1pPr algn="l" rtl="1">
              <a:defRPr sz="5400">
                <a:latin typeface="Tahoma" panose="020B0604030504040204" pitchFamily="34" charset="0"/>
                <a:ea typeface="Tahoma" panose="020B0604030504040204" pitchFamily="34" charset="0"/>
                <a:cs typeface="Tahoma" panose="020B0604030504040204" pitchFamily="34" charset="0"/>
              </a:defRPr>
            </a:lvl1pPr>
          </a:lstStyle>
          <a:p>
            <a:pPr rtl="1"/>
            <a:r>
              <a:rPr lang="he-IL" noProof="0"/>
              <a:t>לחץ כדי לערוך סגנון כותרת של תבנית בסיס</a:t>
            </a:r>
            <a:endParaRPr lang="he-IL" noProof="0" dirty="0"/>
          </a:p>
        </p:txBody>
      </p:sp>
      <p:sp>
        <p:nvSpPr>
          <p:cNvPr id="3" name="כותרת משנה 2"/>
          <p:cNvSpPr>
            <a:spLocks noGrp="1"/>
          </p:cNvSpPr>
          <p:nvPr>
            <p:ph type="subTitle" idx="1"/>
          </p:nvPr>
        </p:nvSpPr>
        <p:spPr>
          <a:xfrm flipH="1">
            <a:off x="2243714" y="5132315"/>
            <a:ext cx="7516442" cy="1116085"/>
          </a:xfrm>
        </p:spPr>
        <p:txBody>
          <a:bodyPr rtlCol="1">
            <a:normAutofit/>
          </a:bodyPr>
          <a:lstStyle>
            <a:lvl1pPr marL="0" indent="0" algn="l" rtl="1">
              <a:spcBef>
                <a:spcPts val="0"/>
              </a:spcBef>
              <a:buNone/>
              <a:defRPr sz="3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rtl="1">
              <a:buNone/>
              <a:defRPr>
                <a:solidFill>
                  <a:schemeClr val="tx1">
                    <a:tint val="75000"/>
                  </a:schemeClr>
                </a:solidFill>
              </a:defRPr>
            </a:lvl2pPr>
            <a:lvl3pPr marL="914400" indent="0" algn="ctr" rtl="1">
              <a:buNone/>
              <a:defRPr>
                <a:solidFill>
                  <a:schemeClr val="tx1">
                    <a:tint val="75000"/>
                  </a:schemeClr>
                </a:solidFill>
              </a:defRPr>
            </a:lvl3pPr>
            <a:lvl4pPr marL="1371600" indent="0" algn="ctr" rtl="1">
              <a:buNone/>
              <a:defRPr>
                <a:solidFill>
                  <a:schemeClr val="tx1">
                    <a:tint val="75000"/>
                  </a:schemeClr>
                </a:solidFill>
              </a:defRPr>
            </a:lvl4pPr>
            <a:lvl5pPr marL="1828800" indent="0" algn="ctr" rtl="1">
              <a:buNone/>
              <a:defRPr>
                <a:solidFill>
                  <a:schemeClr val="tx1">
                    <a:tint val="75000"/>
                  </a:schemeClr>
                </a:solidFill>
              </a:defRPr>
            </a:lvl5pPr>
            <a:lvl6pPr marL="2286000" indent="0" algn="ctr" rtl="1">
              <a:buNone/>
              <a:defRPr>
                <a:solidFill>
                  <a:schemeClr val="tx1">
                    <a:tint val="75000"/>
                  </a:schemeClr>
                </a:solidFill>
              </a:defRPr>
            </a:lvl6pPr>
            <a:lvl7pPr marL="2743200" indent="0" algn="ctr" rtl="1">
              <a:buNone/>
              <a:defRPr>
                <a:solidFill>
                  <a:schemeClr val="tx1">
                    <a:tint val="75000"/>
                  </a:schemeClr>
                </a:solidFill>
              </a:defRPr>
            </a:lvl7pPr>
            <a:lvl8pPr marL="3200400" indent="0" algn="ctr" rtl="1">
              <a:buNone/>
              <a:defRPr>
                <a:solidFill>
                  <a:schemeClr val="tx1">
                    <a:tint val="75000"/>
                  </a:schemeClr>
                </a:solidFill>
              </a:defRPr>
            </a:lvl8pPr>
            <a:lvl9pPr marL="3657600" indent="0" algn="ctr" rtl="1">
              <a:buNone/>
              <a:defRPr>
                <a:solidFill>
                  <a:schemeClr val="tx1">
                    <a:tint val="75000"/>
                  </a:schemeClr>
                </a:solidFill>
              </a:defRPr>
            </a:lvl9pPr>
          </a:lstStyle>
          <a:p>
            <a:pPr rtl="1"/>
            <a:r>
              <a:rPr lang="he-IL" noProof="0"/>
              <a:t>לחץ כדי לערוך סגנון כותרת משנה של תבנית בסיס</a:t>
            </a:r>
            <a:endParaRPr lang="he-IL" noProof="0" dirty="0"/>
          </a:p>
        </p:txBody>
      </p:sp>
      <p:sp>
        <p:nvSpPr>
          <p:cNvPr id="4" name="מציין מיקום של תאריך 3"/>
          <p:cNvSpPr>
            <a:spLocks noGrp="1"/>
          </p:cNvSpPr>
          <p:nvPr>
            <p:ph type="dt" sz="half" idx="10"/>
          </p:nvPr>
        </p:nvSpPr>
        <p:spPr>
          <a:xfrm flipH="1">
            <a:off x="5789691" y="6356351"/>
            <a:ext cx="1332000" cy="365125"/>
          </a:xfrm>
        </p:spPr>
        <p:txBody>
          <a:bodyPr rtlCol="1"/>
          <a:lstStyle>
            <a:lvl1pPr algn="r" rtl="1">
              <a:defRPr>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D7ADC133-8C06-47A0-B281-BC173CDAA8CD}" type="datetime1">
              <a:rPr lang="he-IL" noProof="0" smtClean="0"/>
              <a:t>כ"ו/שבט/תשפ"ה</a:t>
            </a:fld>
            <a:endParaRPr lang="he-IL" noProof="0" dirty="0"/>
          </a:p>
        </p:txBody>
      </p:sp>
      <p:sp>
        <p:nvSpPr>
          <p:cNvPr id="5" name="מציין מיקום של כותרת תחתונה 4"/>
          <p:cNvSpPr>
            <a:spLocks noGrp="1"/>
          </p:cNvSpPr>
          <p:nvPr>
            <p:ph type="ftr" sz="quarter" idx="11"/>
          </p:nvPr>
        </p:nvSpPr>
        <p:spPr>
          <a:xfrm flipH="1">
            <a:off x="1618827" y="6356351"/>
            <a:ext cx="3974065" cy="365125"/>
          </a:xfrm>
        </p:spPr>
        <p:txBody>
          <a:bodyPr rtlCol="1"/>
          <a:lstStyle>
            <a:lvl1pPr algn="r" rtl="1">
              <a:defRPr>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lgn="ctr"/>
            <a:r>
              <a:rPr lang="he-IL" dirty="0"/>
              <a:t>הוסף כותרת תחתונה</a:t>
            </a:r>
          </a:p>
        </p:txBody>
      </p:sp>
      <p:sp>
        <p:nvSpPr>
          <p:cNvPr id="6" name="מציין מיקום של מספר שקופית 5"/>
          <p:cNvSpPr>
            <a:spLocks noGrp="1"/>
          </p:cNvSpPr>
          <p:nvPr>
            <p:ph type="sldNum" sz="quarter" idx="12"/>
          </p:nvPr>
        </p:nvSpPr>
        <p:spPr>
          <a:xfrm flipH="1">
            <a:off x="812588" y="6356351"/>
            <a:ext cx="609441" cy="365125"/>
          </a:xfrm>
        </p:spPr>
        <p:txBody>
          <a:bodyPr rtlCol="1"/>
          <a:lstStyle>
            <a:lvl1pPr algn="r" rtl="1">
              <a:defRPr>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lgn="l"/>
            <a:fld id="{7DC1BBB0-96F0-4077-A278-0F3FB5C104D3}" type="slidenum">
              <a:rPr lang="he-IL" smtClean="0"/>
              <a:pPr algn="l"/>
              <a:t>‹#›</a:t>
            </a:fld>
            <a:endParaRPr lang="he-IL" dirty="0"/>
          </a:p>
        </p:txBody>
      </p:sp>
    </p:spTree>
    <p:extLst>
      <p:ext uri="{BB962C8B-B14F-4D97-AF65-F5344CB8AC3E}">
        <p14:creationId xmlns:p14="http://schemas.microsoft.com/office/powerpoint/2010/main" val="667967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812588" y="177800"/>
            <a:ext cx="9782801" cy="1239837"/>
          </a:xfrm>
        </p:spPr>
        <p:txBody>
          <a:bodyPr rtlCol="1"/>
          <a:lstStyle>
            <a:lvl1pPr algn="r" rtl="1">
              <a:defRPr/>
            </a:lvl1pPr>
          </a:lstStyle>
          <a:p>
            <a:pPr rtl="1"/>
            <a:r>
              <a:rPr lang="he-IL" noProof="0"/>
              <a:t>לחץ כדי לערוך סגנון כותרת של תבנית בסיס</a:t>
            </a:r>
          </a:p>
        </p:txBody>
      </p:sp>
      <p:sp>
        <p:nvSpPr>
          <p:cNvPr id="3" name="מציין מיקום טקסט אנכי 2"/>
          <p:cNvSpPr>
            <a:spLocks noGrp="1"/>
          </p:cNvSpPr>
          <p:nvPr>
            <p:ph type="body" orient="vert" idx="1" hasCustomPrompt="1"/>
          </p:nvPr>
        </p:nvSpPr>
        <p:spPr>
          <a:xfrm flipH="1">
            <a:off x="812588" y="1600200"/>
            <a:ext cx="9782801" cy="4572000"/>
          </a:xfrm>
        </p:spPr>
        <p:txBody>
          <a:bodyPr vert="eaVert" rtlCol="1"/>
          <a:lstStyle>
            <a:lvl1pPr algn="r" rtl="1">
              <a:defRPr/>
            </a:lvl1pPr>
            <a:lvl2pPr algn="r" rtl="1">
              <a:defRPr/>
            </a:lvl2pPr>
            <a:lvl3pPr algn="r" rtl="1">
              <a:defRPr/>
            </a:lvl3pPr>
            <a:lvl4pPr algn="r" rtl="1">
              <a:defRPr/>
            </a:lvl4pPr>
            <a:lvl5pPr algn="r" rtl="1">
              <a:defRPr/>
            </a:lvl5pPr>
            <a:lvl6pPr algn="r" rtl="1">
              <a:defRPr/>
            </a:lvl6pPr>
            <a:lvl7pPr algn="r" rtl="1">
              <a:defRPr/>
            </a:lvl7pPr>
            <a:lvl8pPr algn="r" rtl="1">
              <a:defRPr/>
            </a:lvl8pPr>
            <a:lvl9pPr algn="r" rtl="1">
              <a:defRPr/>
            </a:lvl9pPr>
          </a:lstStyle>
          <a:p>
            <a:pPr lvl="0" rtl="1"/>
            <a:r>
              <a:rPr lang="he-IL" noProof="0"/>
              <a:t>ערוך סגנונות טקסט של תבנית בסיס</a:t>
            </a:r>
          </a:p>
          <a:p>
            <a:pPr lvl="1" rtl="1"/>
            <a:r>
              <a:rPr lang="he-IL" noProof="0"/>
              <a:t>רמה שניה</a:t>
            </a:r>
          </a:p>
          <a:p>
            <a:pPr lvl="2" rtl="1"/>
            <a:r>
              <a:rPr lang="he-IL" noProof="0"/>
              <a:t>רמה שלישית</a:t>
            </a:r>
          </a:p>
          <a:p>
            <a:pPr lvl="3" rtl="1"/>
            <a:r>
              <a:rPr lang="he-IL" noProof="0"/>
              <a:t>רמה רביעית</a:t>
            </a:r>
          </a:p>
          <a:p>
            <a:pPr lvl="4" rtl="1"/>
            <a:r>
              <a:rPr lang="he-IL" noProof="0"/>
              <a:t>רמה חמישית</a:t>
            </a:r>
          </a:p>
        </p:txBody>
      </p:sp>
      <p:sp>
        <p:nvSpPr>
          <p:cNvPr id="4" name="מציין מיקום של תאריך 3"/>
          <p:cNvSpPr>
            <a:spLocks noGrp="1"/>
          </p:cNvSpPr>
          <p:nvPr>
            <p:ph type="dt" sz="half" idx="10"/>
          </p:nvPr>
        </p:nvSpPr>
        <p:spPr>
          <a:xfrm flipH="1">
            <a:off x="5789691" y="6356351"/>
            <a:ext cx="1332000" cy="365125"/>
          </a:xfrm>
        </p:spPr>
        <p:txBody>
          <a:bodyPr rtlCol="1"/>
          <a:lstStyle>
            <a:lvl1pPr algn="r" rtl="1">
              <a:defRPr/>
            </a:lvl1pPr>
          </a:lstStyle>
          <a:p>
            <a:pPr rtl="1"/>
            <a:fld id="{696DF98B-68A1-46B2-BE11-E9EAC03994E8}" type="datetime1">
              <a:rPr lang="he-IL" noProof="0" smtClean="0"/>
              <a:t>כ"ו/שבט/תשפ"ה</a:t>
            </a:fld>
            <a:endParaRPr lang="he-IL" noProof="0" dirty="0"/>
          </a:p>
        </p:txBody>
      </p:sp>
      <p:sp>
        <p:nvSpPr>
          <p:cNvPr id="5" name="מציין מיקום של כותרת תחתונה 4"/>
          <p:cNvSpPr>
            <a:spLocks noGrp="1"/>
          </p:cNvSpPr>
          <p:nvPr>
            <p:ph type="ftr" sz="quarter" idx="11"/>
          </p:nvPr>
        </p:nvSpPr>
        <p:spPr>
          <a:xfrm flipH="1">
            <a:off x="1618827" y="6356351"/>
            <a:ext cx="3974065" cy="365125"/>
          </a:xfrm>
        </p:spPr>
        <p:txBody>
          <a:bodyPr rtlCol="1"/>
          <a:lstStyle>
            <a:lvl1pPr algn="r" rtl="1">
              <a:defRPr/>
            </a:lvl1pPr>
          </a:lstStyle>
          <a:p>
            <a:pPr algn="ctr"/>
            <a:r>
              <a:rPr lang="he-IL" dirty="0"/>
              <a:t>הוסף כותרת תחתונה</a:t>
            </a:r>
          </a:p>
        </p:txBody>
      </p:sp>
      <p:sp>
        <p:nvSpPr>
          <p:cNvPr id="6" name="מציין מיקום של מספר שקופית 5"/>
          <p:cNvSpPr>
            <a:spLocks noGrp="1"/>
          </p:cNvSpPr>
          <p:nvPr>
            <p:ph type="sldNum" sz="quarter" idx="12"/>
          </p:nvPr>
        </p:nvSpPr>
        <p:spPr>
          <a:xfrm flipH="1">
            <a:off x="812588" y="6356351"/>
            <a:ext cx="609441" cy="365125"/>
          </a:xfrm>
        </p:spPr>
        <p:txBody>
          <a:bodyPr rtlCol="1"/>
          <a:lstStyle>
            <a:lvl1pPr algn="l" rtl="1">
              <a:defRPr/>
            </a:lvl1pPr>
          </a:lstStyle>
          <a:p>
            <a:fld id="{7DC1BBB0-96F0-4077-A278-0F3FB5C104D3}" type="slidenum">
              <a:rPr lang="he-IL" smtClean="0"/>
              <a:pPr/>
              <a:t>‹#›</a:t>
            </a:fld>
            <a:endParaRPr lang="he-IL" dirty="0"/>
          </a:p>
        </p:txBody>
      </p:sp>
    </p:spTree>
    <p:extLst>
      <p:ext uri="{BB962C8B-B14F-4D97-AF65-F5344CB8AC3E}">
        <p14:creationId xmlns:p14="http://schemas.microsoft.com/office/powerpoint/2010/main" val="3438011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כותרת אנכית וטקסט">
    <p:spTree>
      <p:nvGrpSpPr>
        <p:cNvPr id="1" name=""/>
        <p:cNvGrpSpPr/>
        <p:nvPr/>
      </p:nvGrpSpPr>
      <p:grpSpPr>
        <a:xfrm>
          <a:off x="0" y="0"/>
          <a:ext cx="0" cy="0"/>
          <a:chOff x="0" y="0"/>
          <a:chExt cx="0" cy="0"/>
        </a:xfrm>
      </p:grpSpPr>
      <p:sp>
        <p:nvSpPr>
          <p:cNvPr id="6" name="כותרת 1">
            <a:extLst>
              <a:ext uri="{FF2B5EF4-FFF2-40B4-BE49-F238E27FC236}">
                <a16:creationId xmlns:a16="http://schemas.microsoft.com/office/drawing/2014/main" id="{6B648FD0-55DC-447B-ABE6-ABE18CDB9280}"/>
              </a:ext>
            </a:extLst>
          </p:cNvPr>
          <p:cNvSpPr>
            <a:spLocks noGrp="1"/>
          </p:cNvSpPr>
          <p:nvPr>
            <p:ph type="title" orient="vert"/>
          </p:nvPr>
        </p:nvSpPr>
        <p:spPr>
          <a:xfrm flipH="1">
            <a:off x="801687" y="685800"/>
            <a:ext cx="1787526" cy="5486400"/>
          </a:xfrm>
        </p:spPr>
        <p:txBody>
          <a:bodyPr vert="vert270" rtlCol="1"/>
          <a:lstStyle>
            <a:lvl1pPr algn="r" rtl="1">
              <a:defRPr/>
            </a:lvl1pPr>
          </a:lstStyle>
          <a:p>
            <a:pPr rtl="1"/>
            <a:r>
              <a:rPr lang="he-IL" noProof="0"/>
              <a:t>לחץ כדי לערוך סגנון כותרת של תבנית בסיס</a:t>
            </a:r>
          </a:p>
        </p:txBody>
      </p:sp>
      <p:sp>
        <p:nvSpPr>
          <p:cNvPr id="7" name="מציין מיקום טקסט 2">
            <a:extLst>
              <a:ext uri="{FF2B5EF4-FFF2-40B4-BE49-F238E27FC236}">
                <a16:creationId xmlns:a16="http://schemas.microsoft.com/office/drawing/2014/main" id="{AB70EC0B-2C34-45A7-B467-E0E86AA7137A}"/>
              </a:ext>
            </a:extLst>
          </p:cNvPr>
          <p:cNvSpPr>
            <a:spLocks noGrp="1"/>
          </p:cNvSpPr>
          <p:nvPr>
            <p:ph type="body" orient="vert" idx="1" hasCustomPrompt="1"/>
          </p:nvPr>
        </p:nvSpPr>
        <p:spPr>
          <a:xfrm flipH="1">
            <a:off x="2741613" y="685800"/>
            <a:ext cx="7848599" cy="5486400"/>
          </a:xfrm>
        </p:spPr>
        <p:txBody>
          <a:bodyPr vert="vert270" rtlCol="1"/>
          <a:lstStyle>
            <a:lvl1pPr algn="r" rtl="1">
              <a:defRPr/>
            </a:lvl1pPr>
            <a:lvl2pPr algn="r" rtl="1">
              <a:defRPr/>
            </a:lvl2pPr>
            <a:lvl3pPr algn="r" rtl="1">
              <a:defRPr/>
            </a:lvl3pPr>
            <a:lvl4pPr algn="r" rtl="1">
              <a:defRPr/>
            </a:lvl4pPr>
            <a:lvl5pPr algn="r" rtl="1">
              <a:defRPr/>
            </a:lvl5pPr>
          </a:lstStyle>
          <a:p>
            <a:pPr lvl="0" rtl="1"/>
            <a:r>
              <a:rPr lang="he-IL" noProof="0"/>
              <a:t>ערוך סגנונות טקסט של תבנית בסיס</a:t>
            </a:r>
          </a:p>
          <a:p>
            <a:pPr lvl="1" rtl="1"/>
            <a:r>
              <a:rPr lang="he-IL" noProof="0"/>
              <a:t>רמה שניה</a:t>
            </a:r>
          </a:p>
          <a:p>
            <a:pPr lvl="2" rtl="1"/>
            <a:r>
              <a:rPr lang="he-IL" noProof="0"/>
              <a:t>רמה שלישית</a:t>
            </a:r>
          </a:p>
          <a:p>
            <a:pPr lvl="3" rtl="1"/>
            <a:r>
              <a:rPr lang="he-IL" noProof="0"/>
              <a:t>רמה רביעית</a:t>
            </a:r>
          </a:p>
          <a:p>
            <a:pPr lvl="4" rtl="1"/>
            <a:r>
              <a:rPr lang="he-IL" noProof="0"/>
              <a:t>רמה חמישית</a:t>
            </a:r>
          </a:p>
        </p:txBody>
      </p:sp>
      <p:sp>
        <p:nvSpPr>
          <p:cNvPr id="8" name="מציין מיקום של תאריך 3">
            <a:extLst>
              <a:ext uri="{FF2B5EF4-FFF2-40B4-BE49-F238E27FC236}">
                <a16:creationId xmlns:a16="http://schemas.microsoft.com/office/drawing/2014/main" id="{4BDA6FDF-09AF-46C0-BB0B-B053C112B370}"/>
              </a:ext>
            </a:extLst>
          </p:cNvPr>
          <p:cNvSpPr>
            <a:spLocks noGrp="1"/>
          </p:cNvSpPr>
          <p:nvPr>
            <p:ph type="dt" sz="half" idx="10"/>
          </p:nvPr>
        </p:nvSpPr>
        <p:spPr>
          <a:xfrm flipH="1">
            <a:off x="5789691" y="6356351"/>
            <a:ext cx="1332000" cy="365125"/>
          </a:xfrm>
        </p:spPr>
        <p:txBody>
          <a:bodyPr rtlCol="1"/>
          <a:lstStyle>
            <a:lvl1pPr algn="r" rtl="1">
              <a:defRPr/>
            </a:lvl1pPr>
          </a:lstStyle>
          <a:p>
            <a:pPr rtl="1"/>
            <a:fld id="{A518C16A-B324-43A2-948F-A9732BE1A6C8}" type="datetime1">
              <a:rPr lang="he-IL" noProof="0" smtClean="0"/>
              <a:t>כ"ו/שבט/תשפ"ה</a:t>
            </a:fld>
            <a:endParaRPr lang="he-IL" noProof="0" dirty="0"/>
          </a:p>
        </p:txBody>
      </p:sp>
      <p:sp>
        <p:nvSpPr>
          <p:cNvPr id="9" name="מציין מיקום של כותרת תחתונה 4">
            <a:extLst>
              <a:ext uri="{FF2B5EF4-FFF2-40B4-BE49-F238E27FC236}">
                <a16:creationId xmlns:a16="http://schemas.microsoft.com/office/drawing/2014/main" id="{64941BAD-E5DD-4B7D-B48F-E67D87DB417D}"/>
              </a:ext>
            </a:extLst>
          </p:cNvPr>
          <p:cNvSpPr>
            <a:spLocks noGrp="1"/>
          </p:cNvSpPr>
          <p:nvPr>
            <p:ph type="ftr" sz="quarter" idx="11"/>
          </p:nvPr>
        </p:nvSpPr>
        <p:spPr>
          <a:xfrm flipH="1">
            <a:off x="1618827" y="6356351"/>
            <a:ext cx="3974065" cy="365125"/>
          </a:xfrm>
        </p:spPr>
        <p:txBody>
          <a:bodyPr rtlCol="1"/>
          <a:lstStyle>
            <a:lvl1pPr algn="r" rtl="1">
              <a:defRPr/>
            </a:lvl1pPr>
          </a:lstStyle>
          <a:p>
            <a:pPr algn="ctr"/>
            <a:r>
              <a:rPr lang="he-IL" dirty="0"/>
              <a:t>הוסף כותרת תחתונה</a:t>
            </a:r>
          </a:p>
        </p:txBody>
      </p:sp>
      <p:sp>
        <p:nvSpPr>
          <p:cNvPr id="10" name="מציין מיקום של מספר שקופית 5">
            <a:extLst>
              <a:ext uri="{FF2B5EF4-FFF2-40B4-BE49-F238E27FC236}">
                <a16:creationId xmlns:a16="http://schemas.microsoft.com/office/drawing/2014/main" id="{A1132073-49CD-425A-BD18-5DCC3E0424E4}"/>
              </a:ext>
            </a:extLst>
          </p:cNvPr>
          <p:cNvSpPr>
            <a:spLocks noGrp="1"/>
          </p:cNvSpPr>
          <p:nvPr>
            <p:ph type="sldNum" sz="quarter" idx="12"/>
          </p:nvPr>
        </p:nvSpPr>
        <p:spPr>
          <a:xfrm flipH="1">
            <a:off x="812588" y="6356351"/>
            <a:ext cx="609441" cy="365125"/>
          </a:xfrm>
        </p:spPr>
        <p:txBody>
          <a:bodyPr rtlCol="1"/>
          <a:lstStyle>
            <a:lvl1pPr algn="l" rtl="1">
              <a:defRPr/>
            </a:lvl1pPr>
          </a:lstStyle>
          <a:p>
            <a:fld id="{7DC1BBB0-96F0-4077-A278-0F3FB5C104D3}" type="slidenum">
              <a:rPr lang="he-IL" smtClean="0"/>
              <a:pPr/>
              <a:t>‹#›</a:t>
            </a:fld>
            <a:endParaRPr lang="he-IL" dirty="0"/>
          </a:p>
        </p:txBody>
      </p:sp>
    </p:spTree>
    <p:extLst>
      <p:ext uri="{BB962C8B-B14F-4D97-AF65-F5344CB8AC3E}">
        <p14:creationId xmlns:p14="http://schemas.microsoft.com/office/powerpoint/2010/main" val="441314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812588" y="177800"/>
            <a:ext cx="9782801" cy="1239837"/>
          </a:xfrm>
        </p:spPr>
        <p:txBody>
          <a:bodyPr rtlCol="1"/>
          <a:lstStyle>
            <a:lvl1pPr algn="r" rtl="1">
              <a:defRPr/>
            </a:lvl1pPr>
          </a:lstStyle>
          <a:p>
            <a:pPr rtl="1"/>
            <a:r>
              <a:rPr lang="he-IL" noProof="0"/>
              <a:t>לחץ כדי לערוך סגנון כותרת של תבנית בסיס</a:t>
            </a:r>
          </a:p>
        </p:txBody>
      </p:sp>
      <p:sp>
        <p:nvSpPr>
          <p:cNvPr id="3" name="מציין מיקום תוכן 2"/>
          <p:cNvSpPr>
            <a:spLocks noGrp="1"/>
          </p:cNvSpPr>
          <p:nvPr>
            <p:ph idx="1" hasCustomPrompt="1"/>
          </p:nvPr>
        </p:nvSpPr>
        <p:spPr>
          <a:xfrm flipH="1">
            <a:off x="812588" y="1600200"/>
            <a:ext cx="9782801" cy="4572000"/>
          </a:xfrm>
        </p:spPr>
        <p:txBody>
          <a:bodyPr rtlCol="1"/>
          <a:lstStyle>
            <a:lvl1pPr algn="r" rtl="1">
              <a:defRPr/>
            </a:lvl1pPr>
            <a:lvl2pPr algn="r" rtl="1">
              <a:defRPr/>
            </a:lvl2pPr>
            <a:lvl3pPr algn="r" rtl="1">
              <a:defRPr/>
            </a:lvl3pPr>
            <a:lvl4pPr algn="r" rtl="1">
              <a:defRPr/>
            </a:lvl4pPr>
            <a:lvl5pPr algn="r" rtl="1">
              <a:defRPr/>
            </a:lvl5pPr>
            <a:lvl6pPr algn="r" rtl="1">
              <a:defRPr/>
            </a:lvl6pPr>
            <a:lvl7pPr algn="r" rtl="1">
              <a:defRPr/>
            </a:lvl7pPr>
            <a:lvl8pPr algn="r" rtl="1">
              <a:defRPr/>
            </a:lvl8pPr>
            <a:lvl9pPr algn="r" rtl="1">
              <a:defRPr/>
            </a:lvl9pPr>
          </a:lstStyle>
          <a:p>
            <a:pPr lvl="0" rtl="1"/>
            <a:r>
              <a:rPr lang="he-IL" noProof="0"/>
              <a:t>ערוך סגנונות טקסט של תבנית בסיס</a:t>
            </a:r>
          </a:p>
          <a:p>
            <a:pPr lvl="1" rtl="1"/>
            <a:r>
              <a:rPr lang="he-IL" noProof="0"/>
              <a:t>רמה שניה</a:t>
            </a:r>
          </a:p>
          <a:p>
            <a:pPr lvl="2" rtl="1"/>
            <a:r>
              <a:rPr lang="he-IL" noProof="0"/>
              <a:t>רמה שלישית</a:t>
            </a:r>
          </a:p>
          <a:p>
            <a:pPr lvl="3" rtl="1"/>
            <a:r>
              <a:rPr lang="he-IL" noProof="0"/>
              <a:t>רמה רביעית</a:t>
            </a:r>
          </a:p>
          <a:p>
            <a:pPr lvl="4" rtl="1"/>
            <a:r>
              <a:rPr lang="he-IL" noProof="0"/>
              <a:t>רמה חמישית</a:t>
            </a:r>
          </a:p>
        </p:txBody>
      </p:sp>
      <p:sp>
        <p:nvSpPr>
          <p:cNvPr id="4" name="מציין מיקום של תאריך 3"/>
          <p:cNvSpPr>
            <a:spLocks noGrp="1"/>
          </p:cNvSpPr>
          <p:nvPr>
            <p:ph type="dt" sz="half" idx="10"/>
          </p:nvPr>
        </p:nvSpPr>
        <p:spPr>
          <a:xfrm flipH="1">
            <a:off x="5789691" y="6356351"/>
            <a:ext cx="1332000" cy="365125"/>
          </a:xfrm>
        </p:spPr>
        <p:txBody>
          <a:bodyPr rtlCol="1"/>
          <a:lstStyle>
            <a:lvl1pPr algn="r" rtl="1">
              <a:defRPr/>
            </a:lvl1pPr>
          </a:lstStyle>
          <a:p>
            <a:pPr rtl="1"/>
            <a:fld id="{B3CC478D-5391-47BC-A0C9-C93701AF82D5}" type="datetime1">
              <a:rPr lang="he-IL" noProof="0" smtClean="0"/>
              <a:t>כ"ו/שבט/תשפ"ה</a:t>
            </a:fld>
            <a:endParaRPr lang="he-IL" noProof="0"/>
          </a:p>
        </p:txBody>
      </p:sp>
      <p:sp>
        <p:nvSpPr>
          <p:cNvPr id="5" name="מציין מיקום של כותרת תחתונה 4"/>
          <p:cNvSpPr>
            <a:spLocks noGrp="1"/>
          </p:cNvSpPr>
          <p:nvPr>
            <p:ph type="ftr" sz="quarter" idx="11"/>
          </p:nvPr>
        </p:nvSpPr>
        <p:spPr>
          <a:xfrm flipH="1">
            <a:off x="1618827" y="6356351"/>
            <a:ext cx="3974065" cy="365125"/>
          </a:xfrm>
        </p:spPr>
        <p:txBody>
          <a:bodyPr rtlCol="1"/>
          <a:lstStyle>
            <a:lvl1pPr algn="r" rtl="1">
              <a:defRPr/>
            </a:lvl1pPr>
          </a:lstStyle>
          <a:p>
            <a:pPr algn="ctr"/>
            <a:r>
              <a:rPr lang="he-IL" dirty="0"/>
              <a:t>הוסף כותרת תחתונה</a:t>
            </a:r>
          </a:p>
        </p:txBody>
      </p:sp>
      <p:sp>
        <p:nvSpPr>
          <p:cNvPr id="6" name="מציין מיקום של מספר שקופית 5"/>
          <p:cNvSpPr>
            <a:spLocks noGrp="1"/>
          </p:cNvSpPr>
          <p:nvPr>
            <p:ph type="sldNum" sz="quarter" idx="12"/>
          </p:nvPr>
        </p:nvSpPr>
        <p:spPr>
          <a:xfrm flipH="1">
            <a:off x="812588" y="6356351"/>
            <a:ext cx="609441" cy="365125"/>
          </a:xfrm>
        </p:spPr>
        <p:txBody>
          <a:bodyPr rtlCol="1"/>
          <a:lstStyle>
            <a:lvl1pPr algn="r" rtl="1">
              <a:defRPr/>
            </a:lvl1pPr>
          </a:lstStyle>
          <a:p>
            <a:pPr algn="l"/>
            <a:fld id="{7DC1BBB0-96F0-4077-A278-0F3FB5C104D3}" type="slidenum">
              <a:rPr lang="he-IL" smtClean="0"/>
              <a:pPr algn="l"/>
              <a:t>‹#›</a:t>
            </a:fld>
            <a:endParaRPr lang="he-IL" dirty="0"/>
          </a:p>
        </p:txBody>
      </p:sp>
    </p:spTree>
    <p:extLst>
      <p:ext uri="{BB962C8B-B14F-4D97-AF65-F5344CB8AC3E}">
        <p14:creationId xmlns:p14="http://schemas.microsoft.com/office/powerpoint/2010/main" val="2937747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2306940" y="1600201"/>
            <a:ext cx="8283272" cy="2654064"/>
          </a:xfrm>
        </p:spPr>
        <p:txBody>
          <a:bodyPr rtlCol="1" anchor="b">
            <a:normAutofit/>
          </a:bodyPr>
          <a:lstStyle>
            <a:lvl1pPr algn="r" rtl="1">
              <a:defRPr sz="5400" b="0" cap="none" baseline="0"/>
            </a:lvl1pPr>
          </a:lstStyle>
          <a:p>
            <a:pPr rtl="1"/>
            <a:r>
              <a:rPr lang="he-IL" noProof="0"/>
              <a:t>לחץ כדי לערוך סגנון כותרת של תבנית בסיס</a:t>
            </a:r>
          </a:p>
        </p:txBody>
      </p:sp>
      <p:sp>
        <p:nvSpPr>
          <p:cNvPr id="3" name="מציין מיקום טקסט 2"/>
          <p:cNvSpPr>
            <a:spLocks noGrp="1"/>
          </p:cNvSpPr>
          <p:nvPr>
            <p:ph type="body" idx="1"/>
          </p:nvPr>
        </p:nvSpPr>
        <p:spPr>
          <a:xfrm flipH="1">
            <a:off x="3325589" y="4259996"/>
            <a:ext cx="7264623" cy="1150203"/>
          </a:xfrm>
        </p:spPr>
        <p:txBody>
          <a:bodyPr rtlCol="1" anchor="t">
            <a:normAutofit/>
          </a:bodyPr>
          <a:lstStyle>
            <a:lvl1pPr marL="0" indent="0" algn="r" rtl="1">
              <a:spcBef>
                <a:spcPts val="0"/>
              </a:spcBef>
              <a:buNone/>
              <a:defRPr sz="3200">
                <a:solidFill>
                  <a:schemeClr val="tx1"/>
                </a:solidFill>
              </a:defRPr>
            </a:lvl1pPr>
            <a:lvl2pPr marL="457200" indent="0" algn="r" rtl="1">
              <a:buNone/>
              <a:defRPr sz="1800">
                <a:solidFill>
                  <a:schemeClr val="tx1">
                    <a:tint val="75000"/>
                  </a:schemeClr>
                </a:solidFill>
              </a:defRPr>
            </a:lvl2pPr>
            <a:lvl3pPr marL="914400" indent="0" algn="r" rtl="1">
              <a:buNone/>
              <a:defRPr sz="1600">
                <a:solidFill>
                  <a:schemeClr val="tx1">
                    <a:tint val="75000"/>
                  </a:schemeClr>
                </a:solidFill>
              </a:defRPr>
            </a:lvl3pPr>
            <a:lvl4pPr marL="1371600" indent="0" algn="r" rtl="1">
              <a:buNone/>
              <a:defRPr sz="1400">
                <a:solidFill>
                  <a:schemeClr val="tx1">
                    <a:tint val="75000"/>
                  </a:schemeClr>
                </a:solidFill>
              </a:defRPr>
            </a:lvl4pPr>
            <a:lvl5pPr marL="1828800" indent="0" algn="r" rtl="1">
              <a:buNone/>
              <a:defRPr sz="1400">
                <a:solidFill>
                  <a:schemeClr val="tx1">
                    <a:tint val="75000"/>
                  </a:schemeClr>
                </a:solidFill>
              </a:defRPr>
            </a:lvl5pPr>
            <a:lvl6pPr marL="2286000" indent="0" algn="r" rtl="1">
              <a:buNone/>
              <a:defRPr sz="1400">
                <a:solidFill>
                  <a:schemeClr val="tx1">
                    <a:tint val="75000"/>
                  </a:schemeClr>
                </a:solidFill>
              </a:defRPr>
            </a:lvl6pPr>
            <a:lvl7pPr marL="2743200" indent="0" algn="r" rtl="1">
              <a:buNone/>
              <a:defRPr sz="1400">
                <a:solidFill>
                  <a:schemeClr val="tx1">
                    <a:tint val="75000"/>
                  </a:schemeClr>
                </a:solidFill>
              </a:defRPr>
            </a:lvl7pPr>
            <a:lvl8pPr marL="3200400" indent="0" algn="r" rtl="1">
              <a:buNone/>
              <a:defRPr sz="1400">
                <a:solidFill>
                  <a:schemeClr val="tx1">
                    <a:tint val="75000"/>
                  </a:schemeClr>
                </a:solidFill>
              </a:defRPr>
            </a:lvl8pPr>
            <a:lvl9pPr marL="3657600" indent="0" algn="r" rtl="1">
              <a:buNone/>
              <a:defRPr sz="1400">
                <a:solidFill>
                  <a:schemeClr val="tx1">
                    <a:tint val="75000"/>
                  </a:schemeClr>
                </a:solidFill>
              </a:defRPr>
            </a:lvl9pPr>
          </a:lstStyle>
          <a:p>
            <a:pPr lvl="0" rtl="1"/>
            <a:r>
              <a:rPr lang="he-IL" noProof="0"/>
              <a:t>לחץ כדי לערוך סגנונות טקסט של תבנית בסיס</a:t>
            </a:r>
          </a:p>
        </p:txBody>
      </p:sp>
      <p:sp>
        <p:nvSpPr>
          <p:cNvPr id="4" name="מציין מיקום של תאריך 3"/>
          <p:cNvSpPr>
            <a:spLocks noGrp="1"/>
          </p:cNvSpPr>
          <p:nvPr>
            <p:ph type="dt" sz="half" idx="10"/>
          </p:nvPr>
        </p:nvSpPr>
        <p:spPr>
          <a:xfrm flipH="1">
            <a:off x="5789691" y="6356351"/>
            <a:ext cx="1332000" cy="365125"/>
          </a:xfrm>
        </p:spPr>
        <p:txBody>
          <a:bodyPr rtlCol="1"/>
          <a:lstStyle>
            <a:lvl1pPr algn="r" rtl="1">
              <a:defRPr>
                <a:solidFill>
                  <a:schemeClr val="tx1"/>
                </a:solidFill>
              </a:defRPr>
            </a:lvl1pPr>
          </a:lstStyle>
          <a:p>
            <a:pPr rtl="1"/>
            <a:fld id="{BB67AF3D-8D89-44FD-AA6A-28892594CA3C}" type="datetime1">
              <a:rPr lang="he-IL" noProof="0" smtClean="0"/>
              <a:t>כ"ו/שבט/תשפ"ה</a:t>
            </a:fld>
            <a:endParaRPr lang="he-IL" noProof="0" dirty="0"/>
          </a:p>
        </p:txBody>
      </p:sp>
      <p:sp>
        <p:nvSpPr>
          <p:cNvPr id="5" name="מציין מיקום של כותרת תחתונה 4"/>
          <p:cNvSpPr>
            <a:spLocks noGrp="1"/>
          </p:cNvSpPr>
          <p:nvPr>
            <p:ph type="ftr" sz="quarter" idx="11"/>
          </p:nvPr>
        </p:nvSpPr>
        <p:spPr>
          <a:xfrm flipH="1">
            <a:off x="1618827" y="6356351"/>
            <a:ext cx="3974065" cy="365125"/>
          </a:xfrm>
        </p:spPr>
        <p:txBody>
          <a:bodyPr rtlCol="1"/>
          <a:lstStyle>
            <a:lvl1pPr algn="r" rtl="1">
              <a:defRPr>
                <a:solidFill>
                  <a:schemeClr val="tx1"/>
                </a:solidFill>
              </a:defRPr>
            </a:lvl1pPr>
          </a:lstStyle>
          <a:p>
            <a:pPr algn="ctr"/>
            <a:r>
              <a:rPr lang="he-IL" dirty="0"/>
              <a:t>הוסף כותרת תחתונה</a:t>
            </a:r>
          </a:p>
        </p:txBody>
      </p:sp>
      <p:sp>
        <p:nvSpPr>
          <p:cNvPr id="6" name="מציין מיקום של מספר שקופית 5"/>
          <p:cNvSpPr>
            <a:spLocks noGrp="1"/>
          </p:cNvSpPr>
          <p:nvPr>
            <p:ph type="sldNum" sz="quarter" idx="12"/>
          </p:nvPr>
        </p:nvSpPr>
        <p:spPr>
          <a:xfrm flipH="1">
            <a:off x="812588" y="6356351"/>
            <a:ext cx="609441" cy="365125"/>
          </a:xfrm>
        </p:spPr>
        <p:txBody>
          <a:bodyPr rtlCol="1"/>
          <a:lstStyle>
            <a:lvl1pPr algn="l" rtl="1">
              <a:defRPr>
                <a:solidFill>
                  <a:schemeClr val="tx1"/>
                </a:solidFill>
              </a:defRPr>
            </a:lvl1pPr>
          </a:lstStyle>
          <a:p>
            <a:fld id="{7DC1BBB0-96F0-4077-A278-0F3FB5C104D3}" type="slidenum">
              <a:rPr lang="he-IL" smtClean="0"/>
              <a:pPr/>
              <a:t>‹#›</a:t>
            </a:fld>
            <a:endParaRPr lang="he-IL" dirty="0"/>
          </a:p>
        </p:txBody>
      </p:sp>
    </p:spTree>
    <p:extLst>
      <p:ext uri="{BB962C8B-B14F-4D97-AF65-F5344CB8AC3E}">
        <p14:creationId xmlns:p14="http://schemas.microsoft.com/office/powerpoint/2010/main" val="3117983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812588" y="177800"/>
            <a:ext cx="9782801" cy="1239837"/>
          </a:xfrm>
        </p:spPr>
        <p:txBody>
          <a:bodyPr rtlCol="1"/>
          <a:lstStyle>
            <a:lvl1pPr algn="r" rtl="1">
              <a:defRPr/>
            </a:lvl1pPr>
          </a:lstStyle>
          <a:p>
            <a:pPr rtl="1"/>
            <a:r>
              <a:rPr lang="he-IL" noProof="0"/>
              <a:t>לחץ כדי לערוך סגנון כותרת של תבנית בסיס</a:t>
            </a:r>
          </a:p>
        </p:txBody>
      </p:sp>
      <p:sp>
        <p:nvSpPr>
          <p:cNvPr id="3" name="מציין מיקום תוכן 2"/>
          <p:cNvSpPr>
            <a:spLocks noGrp="1"/>
          </p:cNvSpPr>
          <p:nvPr>
            <p:ph sz="half" idx="1" hasCustomPrompt="1"/>
          </p:nvPr>
        </p:nvSpPr>
        <p:spPr>
          <a:xfrm flipH="1">
            <a:off x="5780803" y="1600200"/>
            <a:ext cx="4814586" cy="4572000"/>
          </a:xfrm>
        </p:spPr>
        <p:txBody>
          <a:bodyPr rtlCol="1"/>
          <a:lstStyle>
            <a:lvl1pPr algn="r" rtl="1">
              <a:defRPr sz="2800"/>
            </a:lvl1pPr>
            <a:lvl2pPr algn="r" rtl="1">
              <a:defRPr sz="2400"/>
            </a:lvl2pPr>
            <a:lvl3pPr algn="r" rtl="1">
              <a:defRPr sz="2000"/>
            </a:lvl3pPr>
            <a:lvl4pPr algn="r" rtl="1">
              <a:defRPr sz="1800"/>
            </a:lvl4pPr>
            <a:lvl5pPr algn="r" rtl="1">
              <a:defRPr sz="1800"/>
            </a:lvl5pPr>
            <a:lvl6pPr algn="r" rtl="1">
              <a:defRPr sz="1800"/>
            </a:lvl6pPr>
            <a:lvl7pPr algn="r" rtl="1">
              <a:defRPr sz="1800"/>
            </a:lvl7pPr>
            <a:lvl8pPr algn="r" rtl="1">
              <a:defRPr sz="1800"/>
            </a:lvl8pPr>
            <a:lvl9pPr algn="r" rtl="1">
              <a:defRPr sz="1800"/>
            </a:lvl9pPr>
          </a:lstStyle>
          <a:p>
            <a:pPr lvl="0" rtl="1"/>
            <a:r>
              <a:rPr lang="he-IL" noProof="0"/>
              <a:t>ערוך סגנונות טקסט של תבנית בסיס</a:t>
            </a:r>
          </a:p>
          <a:p>
            <a:pPr lvl="1" rtl="1"/>
            <a:r>
              <a:rPr lang="he-IL" noProof="0"/>
              <a:t>רמה שניה</a:t>
            </a:r>
          </a:p>
          <a:p>
            <a:pPr lvl="2" rtl="1"/>
            <a:r>
              <a:rPr lang="he-IL" noProof="0"/>
              <a:t>רמה שלישית</a:t>
            </a:r>
          </a:p>
          <a:p>
            <a:pPr lvl="3" rtl="1"/>
            <a:r>
              <a:rPr lang="he-IL" noProof="0"/>
              <a:t>רמה רביעית</a:t>
            </a:r>
          </a:p>
          <a:p>
            <a:pPr lvl="4" rtl="1"/>
            <a:r>
              <a:rPr lang="he-IL" noProof="0"/>
              <a:t>רמה חמישית</a:t>
            </a:r>
          </a:p>
        </p:txBody>
      </p:sp>
      <p:sp>
        <p:nvSpPr>
          <p:cNvPr id="4" name="מציין מיקום תוכן 3"/>
          <p:cNvSpPr>
            <a:spLocks noGrp="1"/>
          </p:cNvSpPr>
          <p:nvPr>
            <p:ph sz="half" idx="2" hasCustomPrompt="1"/>
          </p:nvPr>
        </p:nvSpPr>
        <p:spPr>
          <a:xfrm flipH="1">
            <a:off x="812588" y="1600200"/>
            <a:ext cx="4814586" cy="4572000"/>
          </a:xfrm>
        </p:spPr>
        <p:txBody>
          <a:bodyPr rtlCol="1"/>
          <a:lstStyle>
            <a:lvl1pPr algn="r" rtl="1">
              <a:defRPr sz="2800"/>
            </a:lvl1pPr>
            <a:lvl2pPr algn="r" rtl="1">
              <a:defRPr sz="2400"/>
            </a:lvl2pPr>
            <a:lvl3pPr algn="r" rtl="1">
              <a:defRPr sz="2000"/>
            </a:lvl3pPr>
            <a:lvl4pPr algn="r" rtl="1">
              <a:defRPr sz="1800"/>
            </a:lvl4pPr>
            <a:lvl5pPr algn="r" rtl="1">
              <a:defRPr sz="1800"/>
            </a:lvl5pPr>
            <a:lvl6pPr algn="r" rtl="1">
              <a:defRPr sz="1800" baseline="0"/>
            </a:lvl6pPr>
            <a:lvl7pPr algn="r" rtl="1">
              <a:defRPr sz="1800" baseline="0"/>
            </a:lvl7pPr>
            <a:lvl8pPr algn="r" rtl="1">
              <a:defRPr sz="1800" baseline="0"/>
            </a:lvl8pPr>
            <a:lvl9pPr algn="r" rtl="1">
              <a:defRPr sz="1800" baseline="0"/>
            </a:lvl9pPr>
          </a:lstStyle>
          <a:p>
            <a:pPr lvl="0" rtl="1"/>
            <a:r>
              <a:rPr lang="he-IL" noProof="0"/>
              <a:t>ערוך סגנונות טקסט של תבנית בסיס</a:t>
            </a:r>
          </a:p>
          <a:p>
            <a:pPr lvl="1" rtl="1"/>
            <a:r>
              <a:rPr lang="he-IL" noProof="0"/>
              <a:t>רמה שניה</a:t>
            </a:r>
          </a:p>
          <a:p>
            <a:pPr lvl="2" rtl="1"/>
            <a:r>
              <a:rPr lang="he-IL" noProof="0"/>
              <a:t>רמה שלישית</a:t>
            </a:r>
          </a:p>
          <a:p>
            <a:pPr lvl="3" rtl="1"/>
            <a:r>
              <a:rPr lang="he-IL" noProof="0"/>
              <a:t>רמה רביעית</a:t>
            </a:r>
          </a:p>
          <a:p>
            <a:pPr lvl="4" rtl="1"/>
            <a:r>
              <a:rPr lang="he-IL" noProof="0"/>
              <a:t>רמה חמישית</a:t>
            </a:r>
          </a:p>
        </p:txBody>
      </p:sp>
      <p:sp>
        <p:nvSpPr>
          <p:cNvPr id="5" name="מציין מיקום של תאריך 4"/>
          <p:cNvSpPr>
            <a:spLocks noGrp="1"/>
          </p:cNvSpPr>
          <p:nvPr>
            <p:ph type="dt" sz="half" idx="10"/>
          </p:nvPr>
        </p:nvSpPr>
        <p:spPr>
          <a:xfrm flipH="1">
            <a:off x="5789691" y="6356351"/>
            <a:ext cx="1332000" cy="365125"/>
          </a:xfrm>
        </p:spPr>
        <p:txBody>
          <a:bodyPr rtlCol="1"/>
          <a:lstStyle>
            <a:lvl1pPr algn="r" rtl="1">
              <a:defRPr/>
            </a:lvl1pPr>
          </a:lstStyle>
          <a:p>
            <a:pPr rtl="1"/>
            <a:fld id="{5382F4E6-48C6-4785-9393-D0B60178DF0B}" type="datetime1">
              <a:rPr lang="he-IL" noProof="0" smtClean="0"/>
              <a:t>כ"ו/שבט/תשפ"ה</a:t>
            </a:fld>
            <a:endParaRPr lang="he-IL" noProof="0"/>
          </a:p>
        </p:txBody>
      </p:sp>
      <p:sp>
        <p:nvSpPr>
          <p:cNvPr id="6" name="מציין מיקום של כותרת תחתונה 5"/>
          <p:cNvSpPr>
            <a:spLocks noGrp="1"/>
          </p:cNvSpPr>
          <p:nvPr>
            <p:ph type="ftr" sz="quarter" idx="11"/>
          </p:nvPr>
        </p:nvSpPr>
        <p:spPr>
          <a:xfrm flipH="1">
            <a:off x="1618827" y="6356351"/>
            <a:ext cx="3974065" cy="365125"/>
          </a:xfrm>
        </p:spPr>
        <p:txBody>
          <a:bodyPr rtlCol="1"/>
          <a:lstStyle>
            <a:lvl1pPr algn="r" rtl="1">
              <a:defRPr/>
            </a:lvl1pPr>
          </a:lstStyle>
          <a:p>
            <a:pPr algn="ctr"/>
            <a:r>
              <a:rPr lang="he-IL" noProof="0"/>
              <a:t>הוסף כותרת תחתונה</a:t>
            </a:r>
          </a:p>
        </p:txBody>
      </p:sp>
      <p:sp>
        <p:nvSpPr>
          <p:cNvPr id="7" name="מציין מיקום של מספר שקופית 6"/>
          <p:cNvSpPr>
            <a:spLocks noGrp="1"/>
          </p:cNvSpPr>
          <p:nvPr>
            <p:ph type="sldNum" sz="quarter" idx="12"/>
          </p:nvPr>
        </p:nvSpPr>
        <p:spPr>
          <a:xfrm flipH="1">
            <a:off x="812588" y="6356351"/>
            <a:ext cx="609441" cy="365125"/>
          </a:xfrm>
        </p:spPr>
        <p:txBody>
          <a:bodyPr rtlCol="1"/>
          <a:lstStyle>
            <a:lvl1pPr algn="l" rtl="1">
              <a:defRPr/>
            </a:lvl1pPr>
          </a:lstStyle>
          <a:p>
            <a:fld id="{7DC1BBB0-96F0-4077-A278-0F3FB5C104D3}" type="slidenum">
              <a:rPr lang="he-IL" noProof="0" smtClean="0"/>
              <a:pPr/>
              <a:t>‹#›</a:t>
            </a:fld>
            <a:endParaRPr lang="he-IL" noProof="0"/>
          </a:p>
        </p:txBody>
      </p:sp>
    </p:spTree>
    <p:extLst>
      <p:ext uri="{BB962C8B-B14F-4D97-AF65-F5344CB8AC3E}">
        <p14:creationId xmlns:p14="http://schemas.microsoft.com/office/powerpoint/2010/main" val="847973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812588" y="177800"/>
            <a:ext cx="9782801" cy="1239837"/>
          </a:xfrm>
        </p:spPr>
        <p:txBody>
          <a:bodyPr rtlCol="1"/>
          <a:lstStyle>
            <a:lvl1pPr algn="r" rtl="1">
              <a:defRPr/>
            </a:lvl1pPr>
          </a:lstStyle>
          <a:p>
            <a:pPr rtl="1"/>
            <a:r>
              <a:rPr lang="he-IL" noProof="0"/>
              <a:t>לחץ כדי לערוך סגנון כותרת של תבנית בסיס</a:t>
            </a:r>
          </a:p>
        </p:txBody>
      </p:sp>
      <p:sp>
        <p:nvSpPr>
          <p:cNvPr id="3" name="מציין מיקום טקסט 2"/>
          <p:cNvSpPr>
            <a:spLocks noGrp="1"/>
          </p:cNvSpPr>
          <p:nvPr>
            <p:ph type="body" idx="1" hasCustomPrompt="1"/>
          </p:nvPr>
        </p:nvSpPr>
        <p:spPr>
          <a:xfrm flipH="1">
            <a:off x="5776501" y="1499616"/>
            <a:ext cx="4818888" cy="938784"/>
          </a:xfrm>
        </p:spPr>
        <p:txBody>
          <a:bodyPr rtlCol="1" anchor="b">
            <a:noAutofit/>
          </a:bodyPr>
          <a:lstStyle>
            <a:lvl1pPr marL="0" indent="0" algn="r" rtl="1">
              <a:spcBef>
                <a:spcPts val="0"/>
              </a:spcBef>
              <a:buNone/>
              <a:defRPr sz="2400" b="0" cap="all" baseline="0"/>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he-IL" noProof="0"/>
              <a:t>ערוך סגנונות טקסט של תבנית בסיס</a:t>
            </a:r>
          </a:p>
        </p:txBody>
      </p:sp>
      <p:sp>
        <p:nvSpPr>
          <p:cNvPr id="4" name="מציין מיקום תוכן 3"/>
          <p:cNvSpPr>
            <a:spLocks noGrp="1"/>
          </p:cNvSpPr>
          <p:nvPr>
            <p:ph sz="half" idx="2" hasCustomPrompt="1"/>
          </p:nvPr>
        </p:nvSpPr>
        <p:spPr>
          <a:xfrm flipH="1">
            <a:off x="5780803" y="2514706"/>
            <a:ext cx="4814586" cy="3657493"/>
          </a:xfrm>
        </p:spPr>
        <p:txBody>
          <a:bodyPr rtlCol="1">
            <a:normAutofit/>
          </a:bodyPr>
          <a:lstStyle>
            <a:lvl1pPr algn="r" rtl="1">
              <a:defRPr sz="2400"/>
            </a:lvl1pPr>
            <a:lvl2pPr algn="r" rtl="1">
              <a:defRPr sz="2000"/>
            </a:lvl2pPr>
            <a:lvl3pPr algn="r" rtl="1">
              <a:defRPr sz="1800"/>
            </a:lvl3pPr>
            <a:lvl4pPr algn="r" rtl="1">
              <a:defRPr sz="1600"/>
            </a:lvl4pPr>
            <a:lvl5pPr algn="r" rtl="1">
              <a:defRPr sz="1600"/>
            </a:lvl5pPr>
            <a:lvl6pPr algn="r" rtl="1">
              <a:defRPr sz="1600"/>
            </a:lvl6pPr>
            <a:lvl7pPr algn="r" rtl="1">
              <a:defRPr sz="1600"/>
            </a:lvl7pPr>
            <a:lvl8pPr algn="r" rtl="1">
              <a:defRPr sz="1600" baseline="0"/>
            </a:lvl8pPr>
            <a:lvl9pPr algn="r" rtl="1">
              <a:defRPr sz="1600" baseline="0"/>
            </a:lvl9pPr>
          </a:lstStyle>
          <a:p>
            <a:pPr lvl="0" rtl="1"/>
            <a:r>
              <a:rPr lang="he-IL" noProof="0"/>
              <a:t>ערוך סגנונות טקסט של תבנית בסיס</a:t>
            </a:r>
          </a:p>
          <a:p>
            <a:pPr lvl="1" rtl="1"/>
            <a:r>
              <a:rPr lang="he-IL" noProof="0"/>
              <a:t>רמה שניה</a:t>
            </a:r>
          </a:p>
          <a:p>
            <a:pPr lvl="2" rtl="1"/>
            <a:r>
              <a:rPr lang="he-IL" noProof="0"/>
              <a:t>רמה שלישית</a:t>
            </a:r>
          </a:p>
          <a:p>
            <a:pPr lvl="3" rtl="1"/>
            <a:r>
              <a:rPr lang="he-IL" noProof="0"/>
              <a:t>רמה רביעית</a:t>
            </a:r>
          </a:p>
          <a:p>
            <a:pPr lvl="4" rtl="1"/>
            <a:r>
              <a:rPr lang="he-IL" noProof="0"/>
              <a:t>רמה חמישית</a:t>
            </a:r>
          </a:p>
        </p:txBody>
      </p:sp>
      <p:sp>
        <p:nvSpPr>
          <p:cNvPr id="5" name="מציין מיקום טקסט 4"/>
          <p:cNvSpPr>
            <a:spLocks noGrp="1"/>
          </p:cNvSpPr>
          <p:nvPr>
            <p:ph type="body" sz="quarter" idx="3" hasCustomPrompt="1"/>
          </p:nvPr>
        </p:nvSpPr>
        <p:spPr>
          <a:xfrm flipH="1">
            <a:off x="812588" y="1499616"/>
            <a:ext cx="4818888" cy="938784"/>
          </a:xfrm>
        </p:spPr>
        <p:txBody>
          <a:bodyPr rtlCol="1" anchor="b">
            <a:noAutofit/>
          </a:bodyPr>
          <a:lstStyle>
            <a:lvl1pPr marL="0" indent="0" algn="r" rtl="1">
              <a:spcBef>
                <a:spcPts val="0"/>
              </a:spcBef>
              <a:buNone/>
              <a:defRPr sz="2400" b="0" cap="all" baseline="0"/>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he-IL" noProof="0"/>
              <a:t>ערוך סגנונות טקסט של תבנית בסיס</a:t>
            </a:r>
          </a:p>
        </p:txBody>
      </p:sp>
      <p:sp>
        <p:nvSpPr>
          <p:cNvPr id="6" name="מציין מיקום תוכן 5"/>
          <p:cNvSpPr>
            <a:spLocks noGrp="1"/>
          </p:cNvSpPr>
          <p:nvPr>
            <p:ph sz="quarter" idx="4" hasCustomPrompt="1"/>
          </p:nvPr>
        </p:nvSpPr>
        <p:spPr>
          <a:xfrm flipH="1">
            <a:off x="812588" y="2514600"/>
            <a:ext cx="4818888" cy="3655568"/>
          </a:xfrm>
        </p:spPr>
        <p:txBody>
          <a:bodyPr rtlCol="1">
            <a:normAutofit/>
          </a:bodyPr>
          <a:lstStyle>
            <a:lvl1pPr algn="r" rtl="1">
              <a:defRPr sz="2400"/>
            </a:lvl1pPr>
            <a:lvl2pPr algn="r" rtl="1">
              <a:defRPr sz="2000"/>
            </a:lvl2pPr>
            <a:lvl3pPr algn="r" rtl="1">
              <a:defRPr sz="1800"/>
            </a:lvl3pPr>
            <a:lvl4pPr algn="r" rtl="1">
              <a:defRPr sz="1600"/>
            </a:lvl4pPr>
            <a:lvl5pPr algn="r" rtl="1">
              <a:defRPr sz="1600"/>
            </a:lvl5pPr>
            <a:lvl6pPr algn="r" rtl="1">
              <a:defRPr sz="1600"/>
            </a:lvl6pPr>
            <a:lvl7pPr algn="r" rtl="1">
              <a:defRPr sz="1600"/>
            </a:lvl7pPr>
            <a:lvl8pPr algn="r" rtl="1">
              <a:defRPr sz="1600"/>
            </a:lvl8pPr>
            <a:lvl9pPr algn="r" rtl="1">
              <a:defRPr sz="1600"/>
            </a:lvl9pPr>
          </a:lstStyle>
          <a:p>
            <a:pPr lvl="0" rtl="1"/>
            <a:r>
              <a:rPr lang="he-IL" noProof="0"/>
              <a:t>ערוך סגנונות טקסט של תבנית בסיס</a:t>
            </a:r>
          </a:p>
          <a:p>
            <a:pPr lvl="1" rtl="1"/>
            <a:r>
              <a:rPr lang="he-IL" noProof="0"/>
              <a:t>רמה שניה</a:t>
            </a:r>
          </a:p>
          <a:p>
            <a:pPr lvl="2" rtl="1"/>
            <a:r>
              <a:rPr lang="he-IL" noProof="0"/>
              <a:t>רמה שלישית</a:t>
            </a:r>
          </a:p>
          <a:p>
            <a:pPr lvl="3" rtl="1"/>
            <a:r>
              <a:rPr lang="he-IL" noProof="0"/>
              <a:t>רמה רביעית</a:t>
            </a:r>
          </a:p>
          <a:p>
            <a:pPr lvl="4" rtl="1"/>
            <a:r>
              <a:rPr lang="he-IL" noProof="0"/>
              <a:t>רמה חמישית</a:t>
            </a:r>
          </a:p>
        </p:txBody>
      </p:sp>
      <p:sp>
        <p:nvSpPr>
          <p:cNvPr id="7" name="מציין מיקום של תאריך 6"/>
          <p:cNvSpPr>
            <a:spLocks noGrp="1"/>
          </p:cNvSpPr>
          <p:nvPr>
            <p:ph type="dt" sz="half" idx="10"/>
          </p:nvPr>
        </p:nvSpPr>
        <p:spPr>
          <a:xfrm flipH="1">
            <a:off x="5789691" y="6356351"/>
            <a:ext cx="1332000" cy="365125"/>
          </a:xfrm>
        </p:spPr>
        <p:txBody>
          <a:bodyPr rtlCol="1"/>
          <a:lstStyle>
            <a:lvl1pPr algn="r" rtl="1">
              <a:defRPr/>
            </a:lvl1pPr>
          </a:lstStyle>
          <a:p>
            <a:pPr rtl="1"/>
            <a:fld id="{CC5BFC5A-9209-4664-939C-F59C88777F1C}" type="datetime1">
              <a:rPr lang="he-IL" noProof="0" smtClean="0"/>
              <a:t>כ"ו/שבט/תשפ"ה</a:t>
            </a:fld>
            <a:endParaRPr lang="he-IL" noProof="0"/>
          </a:p>
        </p:txBody>
      </p:sp>
      <p:sp>
        <p:nvSpPr>
          <p:cNvPr id="8" name="מציין מיקום של כותרת תחתונה 7"/>
          <p:cNvSpPr>
            <a:spLocks noGrp="1"/>
          </p:cNvSpPr>
          <p:nvPr>
            <p:ph type="ftr" sz="quarter" idx="11"/>
          </p:nvPr>
        </p:nvSpPr>
        <p:spPr>
          <a:xfrm flipH="1">
            <a:off x="1618827" y="6356351"/>
            <a:ext cx="3974065" cy="365125"/>
          </a:xfrm>
        </p:spPr>
        <p:txBody>
          <a:bodyPr rtlCol="1"/>
          <a:lstStyle>
            <a:lvl1pPr algn="r" rtl="1">
              <a:defRPr/>
            </a:lvl1pPr>
          </a:lstStyle>
          <a:p>
            <a:pPr algn="ctr"/>
            <a:r>
              <a:rPr lang="he-IL" dirty="0"/>
              <a:t>הוסף כותרת תחתונה</a:t>
            </a:r>
          </a:p>
        </p:txBody>
      </p:sp>
      <p:sp>
        <p:nvSpPr>
          <p:cNvPr id="9" name="מציין מיקום של מספר שקופית 8"/>
          <p:cNvSpPr>
            <a:spLocks noGrp="1"/>
          </p:cNvSpPr>
          <p:nvPr>
            <p:ph type="sldNum" sz="quarter" idx="12"/>
          </p:nvPr>
        </p:nvSpPr>
        <p:spPr>
          <a:xfrm flipH="1">
            <a:off x="812588" y="6356351"/>
            <a:ext cx="609441" cy="365125"/>
          </a:xfrm>
        </p:spPr>
        <p:txBody>
          <a:bodyPr rtlCol="1"/>
          <a:lstStyle>
            <a:lvl1pPr algn="l" rtl="1">
              <a:defRPr/>
            </a:lvl1pPr>
          </a:lstStyle>
          <a:p>
            <a:fld id="{7DC1BBB0-96F0-4077-A278-0F3FB5C104D3}" type="slidenum">
              <a:rPr lang="he-IL" smtClean="0"/>
              <a:pPr/>
              <a:t>‹#›</a:t>
            </a:fld>
            <a:endParaRPr lang="he-IL" dirty="0"/>
          </a:p>
        </p:txBody>
      </p:sp>
    </p:spTree>
    <p:extLst>
      <p:ext uri="{BB962C8B-B14F-4D97-AF65-F5344CB8AC3E}">
        <p14:creationId xmlns:p14="http://schemas.microsoft.com/office/powerpoint/2010/main" val="209621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812588" y="177800"/>
            <a:ext cx="9782801" cy="1239837"/>
          </a:xfrm>
        </p:spPr>
        <p:txBody>
          <a:bodyPr rtlCol="1"/>
          <a:lstStyle>
            <a:lvl1pPr algn="r" rtl="1">
              <a:defRPr/>
            </a:lvl1pPr>
          </a:lstStyle>
          <a:p>
            <a:pPr rtl="1"/>
            <a:r>
              <a:rPr lang="he-IL" noProof="0"/>
              <a:t>לחץ כדי לערוך סגנון כותרת של תבנית בסיס</a:t>
            </a:r>
          </a:p>
        </p:txBody>
      </p:sp>
      <p:sp>
        <p:nvSpPr>
          <p:cNvPr id="3" name="מציין מיקום של תאריך 2"/>
          <p:cNvSpPr>
            <a:spLocks noGrp="1"/>
          </p:cNvSpPr>
          <p:nvPr>
            <p:ph type="dt" sz="half" idx="10"/>
          </p:nvPr>
        </p:nvSpPr>
        <p:spPr>
          <a:xfrm flipH="1">
            <a:off x="5789691" y="6356351"/>
            <a:ext cx="1332000" cy="365125"/>
          </a:xfrm>
        </p:spPr>
        <p:txBody>
          <a:bodyPr rtlCol="1"/>
          <a:lstStyle>
            <a:lvl1pPr algn="r" rtl="1">
              <a:defRPr/>
            </a:lvl1pPr>
          </a:lstStyle>
          <a:p>
            <a:pPr rtl="1"/>
            <a:fld id="{EF1F24E2-D05F-494A-8899-E3D9EB9B71DE}" type="datetime1">
              <a:rPr lang="he-IL" noProof="0" smtClean="0"/>
              <a:t>כ"ו/שבט/תשפ"ה</a:t>
            </a:fld>
            <a:endParaRPr lang="he-IL" noProof="0"/>
          </a:p>
        </p:txBody>
      </p:sp>
      <p:sp>
        <p:nvSpPr>
          <p:cNvPr id="4" name="מציין מיקום של כותרת תחתונה 3"/>
          <p:cNvSpPr>
            <a:spLocks noGrp="1"/>
          </p:cNvSpPr>
          <p:nvPr>
            <p:ph type="ftr" sz="quarter" idx="11"/>
          </p:nvPr>
        </p:nvSpPr>
        <p:spPr>
          <a:xfrm flipH="1">
            <a:off x="1618827" y="6356351"/>
            <a:ext cx="3974065" cy="365125"/>
          </a:xfrm>
        </p:spPr>
        <p:txBody>
          <a:bodyPr rtlCol="1"/>
          <a:lstStyle>
            <a:lvl1pPr algn="r" rtl="1">
              <a:defRPr/>
            </a:lvl1pPr>
          </a:lstStyle>
          <a:p>
            <a:pPr algn="ctr"/>
            <a:r>
              <a:rPr lang="he-IL" dirty="0"/>
              <a:t>הוסף כותרת תחתונה</a:t>
            </a:r>
          </a:p>
        </p:txBody>
      </p:sp>
      <p:sp>
        <p:nvSpPr>
          <p:cNvPr id="5" name="מציין מיקום של מספר שקופית 4"/>
          <p:cNvSpPr>
            <a:spLocks noGrp="1"/>
          </p:cNvSpPr>
          <p:nvPr>
            <p:ph type="sldNum" sz="quarter" idx="12"/>
          </p:nvPr>
        </p:nvSpPr>
        <p:spPr>
          <a:xfrm flipH="1">
            <a:off x="812588" y="6356351"/>
            <a:ext cx="609441" cy="365125"/>
          </a:xfrm>
        </p:spPr>
        <p:txBody>
          <a:bodyPr rtlCol="1"/>
          <a:lstStyle>
            <a:lvl1pPr algn="l" rtl="1">
              <a:defRPr/>
            </a:lvl1pPr>
          </a:lstStyle>
          <a:p>
            <a:fld id="{7DC1BBB0-96F0-4077-A278-0F3FB5C104D3}" type="slidenum">
              <a:rPr lang="he-IL" smtClean="0"/>
              <a:pPr/>
              <a:t>‹#›</a:t>
            </a:fld>
            <a:endParaRPr lang="he-IL" dirty="0"/>
          </a:p>
        </p:txBody>
      </p:sp>
    </p:spTree>
    <p:extLst>
      <p:ext uri="{BB962C8B-B14F-4D97-AF65-F5344CB8AC3E}">
        <p14:creationId xmlns:p14="http://schemas.microsoft.com/office/powerpoint/2010/main" val="863702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a:xfrm flipH="1">
            <a:off x="5789691" y="6356351"/>
            <a:ext cx="1332000" cy="365125"/>
          </a:xfrm>
        </p:spPr>
        <p:txBody>
          <a:bodyPr rtlCol="1"/>
          <a:lstStyle>
            <a:lvl1pPr algn="r" rtl="1">
              <a:defRPr>
                <a:solidFill>
                  <a:schemeClr val="tx1"/>
                </a:solidFill>
              </a:defRPr>
            </a:lvl1pPr>
          </a:lstStyle>
          <a:p>
            <a:pPr rtl="1"/>
            <a:fld id="{065799CC-E019-404B-9567-B9CD0BCDC459}" type="datetime1">
              <a:rPr lang="he-IL" noProof="0" smtClean="0"/>
              <a:t>כ"ו/שבט/תשפ"ה</a:t>
            </a:fld>
            <a:endParaRPr lang="he-IL" noProof="0"/>
          </a:p>
        </p:txBody>
      </p:sp>
      <p:sp>
        <p:nvSpPr>
          <p:cNvPr id="3" name="מציין מיקום של כותרת תחתונה 2"/>
          <p:cNvSpPr>
            <a:spLocks noGrp="1"/>
          </p:cNvSpPr>
          <p:nvPr>
            <p:ph type="ftr" sz="quarter" idx="11"/>
          </p:nvPr>
        </p:nvSpPr>
        <p:spPr>
          <a:xfrm flipH="1">
            <a:off x="1618827" y="6356351"/>
            <a:ext cx="3974065" cy="365125"/>
          </a:xfrm>
        </p:spPr>
        <p:txBody>
          <a:bodyPr rtlCol="1"/>
          <a:lstStyle>
            <a:lvl1pPr algn="r" rtl="1">
              <a:defRPr>
                <a:solidFill>
                  <a:schemeClr val="tx1"/>
                </a:solidFill>
              </a:defRPr>
            </a:lvl1pPr>
          </a:lstStyle>
          <a:p>
            <a:pPr algn="ctr"/>
            <a:r>
              <a:rPr lang="he-IL" dirty="0"/>
              <a:t>הוסף כותרת תחתונה</a:t>
            </a:r>
          </a:p>
        </p:txBody>
      </p:sp>
      <p:sp>
        <p:nvSpPr>
          <p:cNvPr id="4" name="מציין מיקום של מספר שקופית 3"/>
          <p:cNvSpPr>
            <a:spLocks noGrp="1"/>
          </p:cNvSpPr>
          <p:nvPr>
            <p:ph type="sldNum" sz="quarter" idx="12"/>
          </p:nvPr>
        </p:nvSpPr>
        <p:spPr>
          <a:xfrm flipH="1">
            <a:off x="812588" y="6356351"/>
            <a:ext cx="609441" cy="365125"/>
          </a:xfrm>
        </p:spPr>
        <p:txBody>
          <a:bodyPr rtlCol="1"/>
          <a:lstStyle>
            <a:lvl1pPr algn="r" rtl="1">
              <a:defRPr>
                <a:solidFill>
                  <a:schemeClr val="tx1"/>
                </a:solidFill>
              </a:defRPr>
            </a:lvl1pPr>
          </a:lstStyle>
          <a:p>
            <a:pPr algn="l"/>
            <a:fld id="{7DC1BBB0-96F0-4077-A278-0F3FB5C104D3}" type="slidenum">
              <a:rPr lang="he-IL" smtClean="0"/>
              <a:pPr algn="l"/>
              <a:t>‹#›</a:t>
            </a:fld>
            <a:endParaRPr lang="he-IL" dirty="0"/>
          </a:p>
        </p:txBody>
      </p:sp>
    </p:spTree>
    <p:extLst>
      <p:ext uri="{BB962C8B-B14F-4D97-AF65-F5344CB8AC3E}">
        <p14:creationId xmlns:p14="http://schemas.microsoft.com/office/powerpoint/2010/main" val="1975391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9" name="מלבן 8"/>
          <p:cNvSpPr/>
          <p:nvPr/>
        </p:nvSpPr>
        <p:spPr>
          <a:xfrm flipH="1">
            <a:off x="7419316" y="0"/>
            <a:ext cx="4147717"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1" anchor="ctr"/>
          <a:lstStyle/>
          <a:p>
            <a:pPr lvl="0" algn="ctr" rtl="1"/>
            <a:endParaRPr lang="he-IL" noProof="0">
              <a:latin typeface="Tahoma" panose="020B0604030504040204" pitchFamily="34" charset="0"/>
              <a:ea typeface="Tahoma" panose="020B0604030504040204" pitchFamily="34" charset="0"/>
              <a:cs typeface="Tahoma" panose="020B0604030504040204" pitchFamily="34" charset="0"/>
            </a:endParaRPr>
          </a:p>
        </p:txBody>
      </p:sp>
      <p:sp>
        <p:nvSpPr>
          <p:cNvPr id="10" name="מלבן 9"/>
          <p:cNvSpPr/>
          <p:nvPr userDrawn="1"/>
        </p:nvSpPr>
        <p:spPr>
          <a:xfrm flipH="1">
            <a:off x="7419316" y="0"/>
            <a:ext cx="4147717"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1" anchor="ctr"/>
          <a:lstStyle/>
          <a:p>
            <a:pPr lvl="0" algn="ctr" rtl="1"/>
            <a:endParaRPr lang="he-IL" noProof="0">
              <a:latin typeface="Tahoma" panose="020B0604030504040204" pitchFamily="34" charset="0"/>
              <a:ea typeface="Tahoma" panose="020B0604030504040204" pitchFamily="34" charset="0"/>
              <a:cs typeface="Tahoma" panose="020B0604030504040204" pitchFamily="34" charset="0"/>
            </a:endParaRPr>
          </a:p>
        </p:txBody>
      </p:sp>
      <p:sp>
        <p:nvSpPr>
          <p:cNvPr id="2" name="כותרת 1"/>
          <p:cNvSpPr>
            <a:spLocks noGrp="1"/>
          </p:cNvSpPr>
          <p:nvPr>
            <p:ph type="title"/>
          </p:nvPr>
        </p:nvSpPr>
        <p:spPr bwMode="black">
          <a:xfrm flipH="1">
            <a:off x="7821163" y="381000"/>
            <a:ext cx="3293422" cy="1371600"/>
          </a:xfrm>
        </p:spPr>
        <p:txBody>
          <a:bodyPr rtlCol="1" anchor="b">
            <a:normAutofit/>
          </a:bodyPr>
          <a:lstStyle>
            <a:lvl1pPr algn="r" rtl="1">
              <a:defRPr sz="2800" b="0" cap="all"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rtl="1"/>
            <a:r>
              <a:rPr lang="he-IL" noProof="0"/>
              <a:t>לחץ כדי לערוך סגנון כותרת של תבנית בסיס</a:t>
            </a:r>
          </a:p>
        </p:txBody>
      </p:sp>
      <p:sp>
        <p:nvSpPr>
          <p:cNvPr id="3" name="מציין מיקום תוכן 2"/>
          <p:cNvSpPr>
            <a:spLocks noGrp="1"/>
          </p:cNvSpPr>
          <p:nvPr>
            <p:ph idx="1" hasCustomPrompt="1"/>
          </p:nvPr>
        </p:nvSpPr>
        <p:spPr>
          <a:xfrm flipH="1">
            <a:off x="812588" y="482600"/>
            <a:ext cx="6195986" cy="5689600"/>
          </a:xfrm>
        </p:spPr>
        <p:txBody>
          <a:bodyPr rtlCol="1">
            <a:normAutofit/>
          </a:bodyPr>
          <a:lstStyle>
            <a:lvl1pPr algn="r" rtl="1">
              <a:defRPr sz="2800">
                <a:latin typeface="Tahoma" panose="020B0604030504040204" pitchFamily="34" charset="0"/>
                <a:ea typeface="Tahoma" panose="020B0604030504040204" pitchFamily="34" charset="0"/>
                <a:cs typeface="Tahoma" panose="020B0604030504040204" pitchFamily="34" charset="0"/>
              </a:defRPr>
            </a:lvl1pPr>
            <a:lvl2pPr algn="r" rtl="1">
              <a:defRPr sz="2400">
                <a:latin typeface="Tahoma" panose="020B0604030504040204" pitchFamily="34" charset="0"/>
                <a:ea typeface="Tahoma" panose="020B0604030504040204" pitchFamily="34" charset="0"/>
                <a:cs typeface="Tahoma" panose="020B0604030504040204" pitchFamily="34" charset="0"/>
              </a:defRPr>
            </a:lvl2pPr>
            <a:lvl3pPr algn="r" rtl="1">
              <a:defRPr sz="2000">
                <a:latin typeface="Tahoma" panose="020B0604030504040204" pitchFamily="34" charset="0"/>
                <a:ea typeface="Tahoma" panose="020B0604030504040204" pitchFamily="34" charset="0"/>
                <a:cs typeface="Tahoma" panose="020B0604030504040204" pitchFamily="34" charset="0"/>
              </a:defRPr>
            </a:lvl3pPr>
            <a:lvl4pPr algn="r" rtl="1">
              <a:defRPr sz="1800">
                <a:latin typeface="Tahoma" panose="020B0604030504040204" pitchFamily="34" charset="0"/>
                <a:ea typeface="Tahoma" panose="020B0604030504040204" pitchFamily="34" charset="0"/>
                <a:cs typeface="Tahoma" panose="020B0604030504040204" pitchFamily="34" charset="0"/>
              </a:defRPr>
            </a:lvl4pPr>
            <a:lvl5pPr algn="r" rtl="1">
              <a:defRPr sz="1800">
                <a:latin typeface="Tahoma" panose="020B0604030504040204" pitchFamily="34" charset="0"/>
                <a:ea typeface="Tahoma" panose="020B0604030504040204" pitchFamily="34" charset="0"/>
                <a:cs typeface="Tahoma" panose="020B0604030504040204" pitchFamily="34" charset="0"/>
              </a:defRPr>
            </a:lvl5pPr>
            <a:lvl6pPr algn="r" rtl="1">
              <a:defRPr sz="1800"/>
            </a:lvl6pPr>
            <a:lvl7pPr algn="r" rtl="1">
              <a:defRPr sz="1800"/>
            </a:lvl7pPr>
            <a:lvl8pPr algn="r" rtl="1">
              <a:defRPr sz="1800" baseline="0"/>
            </a:lvl8pPr>
            <a:lvl9pPr algn="r" rtl="1">
              <a:defRPr sz="1800" baseline="0"/>
            </a:lvl9pPr>
          </a:lstStyle>
          <a:p>
            <a:pPr lvl="0" rtl="1"/>
            <a:r>
              <a:rPr lang="he-IL" noProof="0"/>
              <a:t>ערוך סגנונות טקסט של תבנית בסיס</a:t>
            </a:r>
          </a:p>
          <a:p>
            <a:pPr lvl="1" rtl="1"/>
            <a:r>
              <a:rPr lang="he-IL" noProof="0"/>
              <a:t>רמה שניה</a:t>
            </a:r>
          </a:p>
          <a:p>
            <a:pPr lvl="2" rtl="1"/>
            <a:r>
              <a:rPr lang="he-IL" noProof="0"/>
              <a:t>רמה שלישית</a:t>
            </a:r>
          </a:p>
          <a:p>
            <a:pPr lvl="3" rtl="1"/>
            <a:r>
              <a:rPr lang="he-IL" noProof="0"/>
              <a:t>רמה רביעית</a:t>
            </a:r>
          </a:p>
          <a:p>
            <a:pPr lvl="4" rtl="1"/>
            <a:r>
              <a:rPr lang="he-IL" noProof="0"/>
              <a:t>רמה חמישית</a:t>
            </a:r>
          </a:p>
        </p:txBody>
      </p:sp>
      <p:sp>
        <p:nvSpPr>
          <p:cNvPr id="4" name="מציין מיקום טקסט 3"/>
          <p:cNvSpPr>
            <a:spLocks noGrp="1"/>
          </p:cNvSpPr>
          <p:nvPr>
            <p:ph type="body" sz="half" idx="2" hasCustomPrompt="1"/>
          </p:nvPr>
        </p:nvSpPr>
        <p:spPr bwMode="black">
          <a:xfrm flipH="1">
            <a:off x="7821163" y="1828800"/>
            <a:ext cx="3293422" cy="4343400"/>
          </a:xfrm>
        </p:spPr>
        <p:txBody>
          <a:bodyPr rtlCol="1">
            <a:normAutofit/>
          </a:bodyPr>
          <a:lstStyle>
            <a:lvl1pPr marL="0" indent="0" algn="r" rtl="1">
              <a:buNone/>
              <a:defRPr sz="20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1200"/>
            </a:lvl2pPr>
            <a:lvl3pPr marL="914400" indent="0" algn="r" rtl="1">
              <a:buNone/>
              <a:defRPr sz="1000"/>
            </a:lvl3pPr>
            <a:lvl4pPr marL="1371600" indent="0" algn="r" rtl="1">
              <a:buNone/>
              <a:defRPr sz="900"/>
            </a:lvl4pPr>
            <a:lvl5pPr marL="1828800" indent="0" algn="r" rtl="1">
              <a:buNone/>
              <a:defRPr sz="900"/>
            </a:lvl5pPr>
            <a:lvl6pPr marL="2286000" indent="0" algn="r" rtl="1">
              <a:buNone/>
              <a:defRPr sz="900"/>
            </a:lvl6pPr>
            <a:lvl7pPr marL="2743200" indent="0" algn="r" rtl="1">
              <a:buNone/>
              <a:defRPr sz="900"/>
            </a:lvl7pPr>
            <a:lvl8pPr marL="3200400" indent="0" algn="r" rtl="1">
              <a:buNone/>
              <a:defRPr sz="900"/>
            </a:lvl8pPr>
            <a:lvl9pPr marL="3657600" indent="0" algn="r" rtl="1">
              <a:buNone/>
              <a:defRPr sz="900"/>
            </a:lvl9pPr>
          </a:lstStyle>
          <a:p>
            <a:pPr lvl="0" rtl="1"/>
            <a:r>
              <a:rPr lang="he-IL" noProof="0"/>
              <a:t>ערוך סגנונות טקסט של תבנית בסיס</a:t>
            </a:r>
          </a:p>
        </p:txBody>
      </p:sp>
      <p:sp>
        <p:nvSpPr>
          <p:cNvPr id="5" name="מציין מיקום של תאריך 4"/>
          <p:cNvSpPr>
            <a:spLocks noGrp="1"/>
          </p:cNvSpPr>
          <p:nvPr>
            <p:ph type="dt" sz="half" idx="10"/>
          </p:nvPr>
        </p:nvSpPr>
        <p:spPr>
          <a:xfrm flipH="1">
            <a:off x="5789691" y="6356351"/>
            <a:ext cx="1332000"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fld id="{15D922E2-9BE3-48A8-968E-1BDF607095A3}" type="datetime1">
              <a:rPr lang="he-IL" noProof="0" smtClean="0"/>
              <a:t>כ"ו/שבט/תשפ"ה</a:t>
            </a:fld>
            <a:endParaRPr lang="he-IL" noProof="0" dirty="0"/>
          </a:p>
        </p:txBody>
      </p:sp>
      <p:sp>
        <p:nvSpPr>
          <p:cNvPr id="6" name="מציין מיקום של כותרת תחתונה 5"/>
          <p:cNvSpPr>
            <a:spLocks noGrp="1"/>
          </p:cNvSpPr>
          <p:nvPr>
            <p:ph type="ftr" sz="quarter" idx="11"/>
          </p:nvPr>
        </p:nvSpPr>
        <p:spPr>
          <a:xfrm flipH="1">
            <a:off x="1618827" y="6356351"/>
            <a:ext cx="3974065"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pPr algn="ctr"/>
            <a:r>
              <a:rPr lang="he-IL" dirty="0"/>
              <a:t>הוסף כותרת תחתונה</a:t>
            </a:r>
          </a:p>
        </p:txBody>
      </p:sp>
      <p:sp>
        <p:nvSpPr>
          <p:cNvPr id="7" name="מציין מיקום של מספר שקופית 6"/>
          <p:cNvSpPr>
            <a:spLocks noGrp="1"/>
          </p:cNvSpPr>
          <p:nvPr>
            <p:ph type="sldNum" sz="quarter" idx="12"/>
          </p:nvPr>
        </p:nvSpPr>
        <p:spPr>
          <a:xfrm flipH="1">
            <a:off x="812588" y="6356351"/>
            <a:ext cx="609441" cy="365125"/>
          </a:xfrm>
        </p:spPr>
        <p:txBody>
          <a:bodyPr rtlCol="1"/>
          <a:lstStyle>
            <a:lvl1pPr algn="l" rtl="1">
              <a:defRPr>
                <a:latin typeface="Tahoma" panose="020B0604030504040204" pitchFamily="34" charset="0"/>
                <a:ea typeface="Tahoma" panose="020B0604030504040204" pitchFamily="34" charset="0"/>
                <a:cs typeface="Tahoma" panose="020B0604030504040204" pitchFamily="34" charset="0"/>
              </a:defRPr>
            </a:lvl1pPr>
          </a:lstStyle>
          <a:p>
            <a:fld id="{7DC1BBB0-96F0-4077-A278-0F3FB5C104D3}" type="slidenum">
              <a:rPr lang="he-IL" smtClean="0"/>
              <a:pPr/>
              <a:t>‹#›</a:t>
            </a:fld>
            <a:endParaRPr lang="he-IL" dirty="0"/>
          </a:p>
        </p:txBody>
      </p:sp>
    </p:spTree>
    <p:extLst>
      <p:ext uri="{BB962C8B-B14F-4D97-AF65-F5344CB8AC3E}">
        <p14:creationId xmlns:p14="http://schemas.microsoft.com/office/powerpoint/2010/main" val="416347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7821163" y="381000"/>
            <a:ext cx="3293422" cy="1371600"/>
          </a:xfrm>
        </p:spPr>
        <p:txBody>
          <a:bodyPr rtlCol="1" anchor="b">
            <a:normAutofit/>
          </a:bodyPr>
          <a:lstStyle>
            <a:lvl1pPr algn="r" rtl="1">
              <a:defRPr sz="2800" b="0" cap="all" baseline="0">
                <a:solidFill>
                  <a:schemeClr val="tx1">
                    <a:lumMod val="75000"/>
                  </a:schemeClr>
                </a:solidFill>
              </a:defRPr>
            </a:lvl1pPr>
          </a:lstStyle>
          <a:p>
            <a:pPr rtl="1"/>
            <a:r>
              <a:rPr lang="he-IL" noProof="0"/>
              <a:t>לחץ כדי לערוך סגנון כותרת של תבנית בסיס</a:t>
            </a:r>
          </a:p>
        </p:txBody>
      </p:sp>
      <p:sp>
        <p:nvSpPr>
          <p:cNvPr id="3" name="מציין מיקום של תמונה 2" descr="מציין מיקום ריק להוספת תמונה. לחץ על מציין המיקום ובחר את התמונה שברצונך להוסיף"/>
          <p:cNvSpPr>
            <a:spLocks noGrp="1"/>
          </p:cNvSpPr>
          <p:nvPr>
            <p:ph type="pic" idx="1"/>
          </p:nvPr>
        </p:nvSpPr>
        <p:spPr bwMode="auto">
          <a:xfrm flipH="1">
            <a:off x="812588" y="482600"/>
            <a:ext cx="6195986" cy="5689600"/>
          </a:xfrm>
          <a:solidFill>
            <a:schemeClr val="accent1">
              <a:lumMod val="40000"/>
              <a:lumOff val="60000"/>
            </a:schemeClr>
          </a:solidFill>
          <a:ln w="19050">
            <a:solidFill>
              <a:schemeClr val="bg1"/>
            </a:solidFill>
          </a:ln>
        </p:spPr>
        <p:txBody>
          <a:bodyPr rtlCol="1">
            <a:normAutofit/>
          </a:bodyPr>
          <a:lstStyle>
            <a:lvl1pPr marL="0" indent="0" algn="r" rtl="1">
              <a:buNone/>
              <a:defRPr sz="2800"/>
            </a:lvl1pPr>
            <a:lvl2pPr marL="457200" indent="0" algn="r" rtl="1">
              <a:buNone/>
              <a:defRPr sz="2800"/>
            </a:lvl2pPr>
            <a:lvl3pPr marL="914400" indent="0" algn="r" rtl="1">
              <a:buNone/>
              <a:defRPr sz="2400"/>
            </a:lvl3pPr>
            <a:lvl4pPr marL="1371600" indent="0" algn="r" rtl="1">
              <a:buNone/>
              <a:defRPr sz="2000"/>
            </a:lvl4pPr>
            <a:lvl5pPr marL="1828800" indent="0" algn="r" rtl="1">
              <a:buNone/>
              <a:defRPr sz="2000"/>
            </a:lvl5pPr>
            <a:lvl6pPr marL="2286000" indent="0" algn="r" rtl="1">
              <a:buNone/>
              <a:defRPr sz="2000"/>
            </a:lvl6pPr>
            <a:lvl7pPr marL="2743200" indent="0" algn="r" rtl="1">
              <a:buNone/>
              <a:defRPr sz="2000"/>
            </a:lvl7pPr>
            <a:lvl8pPr marL="3200400" indent="0" algn="r" rtl="1">
              <a:buNone/>
              <a:defRPr sz="2000"/>
            </a:lvl8pPr>
            <a:lvl9pPr marL="3657600" indent="0" algn="r" rtl="1">
              <a:buNone/>
              <a:defRPr sz="2000"/>
            </a:lvl9pPr>
          </a:lstStyle>
          <a:p>
            <a:pPr rtl="1"/>
            <a:r>
              <a:rPr lang="he-IL" noProof="0"/>
              <a:t>לחץ על הסמל כדי להוסיף תמונה</a:t>
            </a:r>
          </a:p>
        </p:txBody>
      </p:sp>
      <p:sp>
        <p:nvSpPr>
          <p:cNvPr id="4" name="מציין מיקום טקסט 3"/>
          <p:cNvSpPr>
            <a:spLocks noGrp="1"/>
          </p:cNvSpPr>
          <p:nvPr>
            <p:ph type="body" sz="half" idx="2" hasCustomPrompt="1"/>
          </p:nvPr>
        </p:nvSpPr>
        <p:spPr>
          <a:xfrm flipH="1">
            <a:off x="7821163" y="1828800"/>
            <a:ext cx="3293422" cy="4343400"/>
          </a:xfrm>
        </p:spPr>
        <p:txBody>
          <a:bodyPr rtlCol="1">
            <a:normAutofit/>
          </a:bodyPr>
          <a:lstStyle>
            <a:lvl1pPr marL="0" indent="0" algn="r" rtl="1">
              <a:buNone/>
              <a:defRPr sz="2000">
                <a:solidFill>
                  <a:schemeClr val="tx1"/>
                </a:solidFill>
              </a:defRPr>
            </a:lvl1pPr>
            <a:lvl2pPr marL="457200" indent="0" algn="r" rtl="1">
              <a:buNone/>
              <a:defRPr sz="1200"/>
            </a:lvl2pPr>
            <a:lvl3pPr marL="914400" indent="0" algn="r" rtl="1">
              <a:buNone/>
              <a:defRPr sz="1000"/>
            </a:lvl3pPr>
            <a:lvl4pPr marL="1371600" indent="0" algn="r" rtl="1">
              <a:buNone/>
              <a:defRPr sz="900"/>
            </a:lvl4pPr>
            <a:lvl5pPr marL="1828800" indent="0" algn="r" rtl="1">
              <a:buNone/>
              <a:defRPr sz="900"/>
            </a:lvl5pPr>
            <a:lvl6pPr marL="2286000" indent="0" algn="r" rtl="1">
              <a:buNone/>
              <a:defRPr sz="900"/>
            </a:lvl6pPr>
            <a:lvl7pPr marL="2743200" indent="0" algn="r" rtl="1">
              <a:buNone/>
              <a:defRPr sz="900"/>
            </a:lvl7pPr>
            <a:lvl8pPr marL="3200400" indent="0" algn="r" rtl="1">
              <a:buNone/>
              <a:defRPr sz="900"/>
            </a:lvl8pPr>
            <a:lvl9pPr marL="3657600" indent="0" algn="r" rtl="1">
              <a:buNone/>
              <a:defRPr sz="900"/>
            </a:lvl9pPr>
          </a:lstStyle>
          <a:p>
            <a:pPr lvl="0" rtl="1"/>
            <a:r>
              <a:rPr lang="he-IL" noProof="0"/>
              <a:t>ערוך סגנונות טקסט של תבנית בסיס</a:t>
            </a:r>
          </a:p>
        </p:txBody>
      </p:sp>
      <p:sp>
        <p:nvSpPr>
          <p:cNvPr id="5" name="מציין מיקום של תאריך 4"/>
          <p:cNvSpPr>
            <a:spLocks noGrp="1"/>
          </p:cNvSpPr>
          <p:nvPr>
            <p:ph type="dt" sz="half" idx="10"/>
          </p:nvPr>
        </p:nvSpPr>
        <p:spPr>
          <a:xfrm flipH="1">
            <a:off x="5789691" y="6356351"/>
            <a:ext cx="1332000" cy="365125"/>
          </a:xfrm>
        </p:spPr>
        <p:txBody>
          <a:bodyPr rtlCol="1"/>
          <a:lstStyle>
            <a:lvl1pPr algn="r" rtl="1">
              <a:defRPr/>
            </a:lvl1pPr>
          </a:lstStyle>
          <a:p>
            <a:pPr rtl="1"/>
            <a:fld id="{F53F2D5D-7190-4E72-A0DB-4A07E3D20AC7}" type="datetime1">
              <a:rPr lang="he-IL" noProof="0" smtClean="0"/>
              <a:t>כ"ו/שבט/תשפ"ה</a:t>
            </a:fld>
            <a:endParaRPr lang="he-IL" noProof="0" dirty="0"/>
          </a:p>
        </p:txBody>
      </p:sp>
      <p:sp>
        <p:nvSpPr>
          <p:cNvPr id="6" name="מציין מיקום של כותרת תחתונה 5"/>
          <p:cNvSpPr>
            <a:spLocks noGrp="1"/>
          </p:cNvSpPr>
          <p:nvPr>
            <p:ph type="ftr" sz="quarter" idx="11"/>
          </p:nvPr>
        </p:nvSpPr>
        <p:spPr>
          <a:xfrm flipH="1">
            <a:off x="1618827" y="6356351"/>
            <a:ext cx="3974065" cy="365125"/>
          </a:xfrm>
        </p:spPr>
        <p:txBody>
          <a:bodyPr rtlCol="1"/>
          <a:lstStyle>
            <a:lvl1pPr algn="r" rtl="1">
              <a:defRPr/>
            </a:lvl1pPr>
          </a:lstStyle>
          <a:p>
            <a:pPr algn="ctr"/>
            <a:r>
              <a:rPr lang="he-IL" dirty="0"/>
              <a:t>הוסף כותרת תחתונה</a:t>
            </a:r>
          </a:p>
        </p:txBody>
      </p:sp>
      <p:sp>
        <p:nvSpPr>
          <p:cNvPr id="7" name="מציין מיקום של מספר שקופית 6"/>
          <p:cNvSpPr>
            <a:spLocks noGrp="1"/>
          </p:cNvSpPr>
          <p:nvPr>
            <p:ph type="sldNum" sz="quarter" idx="12"/>
          </p:nvPr>
        </p:nvSpPr>
        <p:spPr>
          <a:xfrm flipH="1">
            <a:off x="812588" y="6356351"/>
            <a:ext cx="609441" cy="365125"/>
          </a:xfrm>
        </p:spPr>
        <p:txBody>
          <a:bodyPr rtlCol="1"/>
          <a:lstStyle>
            <a:lvl1pPr algn="l" rtl="1">
              <a:defRPr/>
            </a:lvl1pPr>
          </a:lstStyle>
          <a:p>
            <a:fld id="{7DC1BBB0-96F0-4077-A278-0F3FB5C104D3}" type="slidenum">
              <a:rPr lang="he-IL" smtClean="0"/>
              <a:pPr/>
              <a:t>‹#›</a:t>
            </a:fld>
            <a:endParaRPr lang="he-IL" dirty="0"/>
          </a:p>
        </p:txBody>
      </p:sp>
    </p:spTree>
    <p:extLst>
      <p:ext uri="{BB962C8B-B14F-4D97-AF65-F5344CB8AC3E}">
        <p14:creationId xmlns:p14="http://schemas.microsoft.com/office/powerpoint/2010/main" val="3800320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grpSp>
        <p:nvGrpSpPr>
          <p:cNvPr id="182" name="קבוצה 181"/>
          <p:cNvGrpSpPr/>
          <p:nvPr/>
        </p:nvGrpSpPr>
        <p:grpSpPr>
          <a:xfrm flipH="1">
            <a:off x="-1587" y="0"/>
            <a:ext cx="12192000" cy="6858000"/>
            <a:chOff x="-1588" y="0"/>
            <a:chExt cx="12192000" cy="6858000"/>
          </a:xfrm>
        </p:grpSpPr>
        <p:sp>
          <p:nvSpPr>
            <p:cNvPr id="139" name="מלבן 138"/>
            <p:cNvSpPr/>
            <p:nvPr/>
          </p:nvSpPr>
          <p:spPr>
            <a:xfrm>
              <a:off x="1460" y="0"/>
              <a:ext cx="12188952" cy="6858000"/>
            </a:xfrm>
            <a:prstGeom prst="rect">
              <a:avLst/>
            </a:prstGeom>
            <a:gradFill flip="none" rotWithShape="1">
              <a:gsLst>
                <a:gs pos="0">
                  <a:schemeClr val="accent2">
                    <a:lumMod val="20000"/>
                    <a:lumOff val="80000"/>
                  </a:schemeClr>
                </a:gs>
                <a:gs pos="100000">
                  <a:schemeClr val="accent2">
                    <a:lumMod val="40000"/>
                    <a:lumOff val="60000"/>
                  </a:schemeClr>
                </a:gs>
              </a:gsLst>
              <a:lin ang="0" scaled="1"/>
              <a:tileRect/>
            </a:gra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grpSp>
          <p:nvGrpSpPr>
            <p:cNvPr id="95" name="קבוצה 94"/>
            <p:cNvGrpSpPr>
              <a:grpSpLocks/>
            </p:cNvGrpSpPr>
            <p:nvPr/>
          </p:nvGrpSpPr>
          <p:grpSpPr bwMode="auto">
            <a:xfrm>
              <a:off x="-1588" y="1587"/>
              <a:ext cx="2833688" cy="6856413"/>
              <a:chOff x="-5" y="0"/>
              <a:chExt cx="1785" cy="4319"/>
            </a:xfrm>
          </p:grpSpPr>
          <p:sp>
            <p:nvSpPr>
              <p:cNvPr id="96" name="צורה חופשית 95"/>
              <p:cNvSpPr>
                <a:spLocks/>
              </p:cNvSpPr>
              <p:nvPr/>
            </p:nvSpPr>
            <p:spPr bwMode="ltGray">
              <a:xfrm>
                <a:off x="-5" y="3262"/>
                <a:ext cx="472" cy="802"/>
              </a:xfrm>
              <a:custGeom>
                <a:avLst/>
                <a:gdLst>
                  <a:gd name="T0" fmla="*/ 5 w 472"/>
                  <a:gd name="T1" fmla="*/ 32 h 802"/>
                  <a:gd name="T2" fmla="*/ 189 w 472"/>
                  <a:gd name="T3" fmla="*/ 26 h 802"/>
                  <a:gd name="T4" fmla="*/ 309 w 472"/>
                  <a:gd name="T5" fmla="*/ 66 h 802"/>
                  <a:gd name="T6" fmla="*/ 357 w 472"/>
                  <a:gd name="T7" fmla="*/ 98 h 802"/>
                  <a:gd name="T8" fmla="*/ 413 w 472"/>
                  <a:gd name="T9" fmla="*/ 162 h 802"/>
                  <a:gd name="T10" fmla="*/ 437 w 472"/>
                  <a:gd name="T11" fmla="*/ 250 h 802"/>
                  <a:gd name="T12" fmla="*/ 397 w 472"/>
                  <a:gd name="T13" fmla="*/ 530 h 802"/>
                  <a:gd name="T14" fmla="*/ 341 w 472"/>
                  <a:gd name="T15" fmla="*/ 634 h 802"/>
                  <a:gd name="T16" fmla="*/ 173 w 472"/>
                  <a:gd name="T17" fmla="*/ 714 h 802"/>
                  <a:gd name="T18" fmla="*/ 77 w 472"/>
                  <a:gd name="T19" fmla="*/ 730 h 802"/>
                  <a:gd name="T20" fmla="*/ 69 w 472"/>
                  <a:gd name="T21" fmla="*/ 802 h 802"/>
                  <a:gd name="T22" fmla="*/ 7 w 472"/>
                  <a:gd name="T23" fmla="*/ 788 h 802"/>
                  <a:gd name="T24" fmla="*/ 5 w 472"/>
                  <a:gd name="T25" fmla="*/ 751 h 802"/>
                  <a:gd name="T26" fmla="*/ 37 w 472"/>
                  <a:gd name="T27" fmla="*/ 722 h 802"/>
                  <a:gd name="T28" fmla="*/ 5 w 472"/>
                  <a:gd name="T29" fmla="*/ 670 h 802"/>
                  <a:gd name="T30" fmla="*/ 5 w 472"/>
                  <a:gd name="T31" fmla="*/ 32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grpSp>
            <p:nvGrpSpPr>
              <p:cNvPr id="97" name="קבוצה 96"/>
              <p:cNvGrpSpPr>
                <a:grpSpLocks/>
              </p:cNvGrpSpPr>
              <p:nvPr/>
            </p:nvGrpSpPr>
            <p:grpSpPr bwMode="auto">
              <a:xfrm rot="14964908" flipH="1">
                <a:off x="104" y="2441"/>
                <a:ext cx="452" cy="444"/>
                <a:chOff x="1727" y="866"/>
                <a:chExt cx="129" cy="157"/>
              </a:xfrm>
            </p:grpSpPr>
            <p:sp>
              <p:nvSpPr>
                <p:cNvPr id="135" name="צורה חופשית 5"/>
                <p:cNvSpPr>
                  <a:spLocks/>
                </p:cNvSpPr>
                <p:nvPr/>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Lst>
                  <a:ahLst/>
                  <a:cxnLst>
                    <a:cxn ang="0">
                      <a:pos x="T0" y="T1"/>
                    </a:cxn>
                    <a:cxn ang="0">
                      <a:pos x="T2" y="T3"/>
                    </a:cxn>
                    <a:cxn ang="0">
                      <a:pos x="T4" y="T5"/>
                    </a:cxn>
                    <a:cxn ang="0">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136" name="צורה חופשית 6"/>
                <p:cNvSpPr>
                  <a:spLocks/>
                </p:cNvSpPr>
                <p:nvPr/>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Lst>
                  <a:ahLst/>
                  <a:cxnLst>
                    <a:cxn ang="0">
                      <a:pos x="T0" y="T1"/>
                    </a:cxn>
                    <a:cxn ang="0">
                      <a:pos x="T2" y="T3"/>
                    </a:cxn>
                    <a:cxn ang="0">
                      <a:pos x="T4" y="T5"/>
                    </a:cxn>
                    <a:cxn ang="0">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137" name="צורה חופשית 7"/>
                <p:cNvSpPr>
                  <a:spLocks/>
                </p:cNvSpPr>
                <p:nvPr/>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Lst>
                  <a:ahLst/>
                  <a:cxnLst>
                    <a:cxn ang="0">
                      <a:pos x="T0" y="T1"/>
                    </a:cxn>
                    <a:cxn ang="0">
                      <a:pos x="T2" y="T3"/>
                    </a:cxn>
                    <a:cxn ang="0">
                      <a:pos x="T4" y="T5"/>
                    </a:cxn>
                    <a:cxn ang="0">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grpSp>
          <p:sp>
            <p:nvSpPr>
              <p:cNvPr id="98" name="צורה חופשית 8"/>
              <p:cNvSpPr>
                <a:spLocks/>
              </p:cNvSpPr>
              <p:nvPr/>
            </p:nvSpPr>
            <p:spPr bwMode="ltGray">
              <a:xfrm>
                <a:off x="90" y="1736"/>
                <a:ext cx="710" cy="768"/>
              </a:xfrm>
              <a:custGeom>
                <a:avLst/>
                <a:gdLst>
                  <a:gd name="T0" fmla="*/ 14 w 710"/>
                  <a:gd name="T1" fmla="*/ 416 h 768"/>
                  <a:gd name="T2" fmla="*/ 14 w 710"/>
                  <a:gd name="T3" fmla="*/ 272 h 768"/>
                  <a:gd name="T4" fmla="*/ 102 w 710"/>
                  <a:gd name="T5" fmla="*/ 144 h 768"/>
                  <a:gd name="T6" fmla="*/ 150 w 710"/>
                  <a:gd name="T7" fmla="*/ 96 h 768"/>
                  <a:gd name="T8" fmla="*/ 198 w 710"/>
                  <a:gd name="T9" fmla="*/ 64 h 768"/>
                  <a:gd name="T10" fmla="*/ 350 w 710"/>
                  <a:gd name="T11" fmla="*/ 0 h 768"/>
                  <a:gd name="T12" fmla="*/ 534 w 710"/>
                  <a:gd name="T13" fmla="*/ 8 h 768"/>
                  <a:gd name="T14" fmla="*/ 662 w 710"/>
                  <a:gd name="T15" fmla="*/ 96 h 768"/>
                  <a:gd name="T16" fmla="*/ 710 w 710"/>
                  <a:gd name="T17" fmla="*/ 200 h 768"/>
                  <a:gd name="T18" fmla="*/ 702 w 710"/>
                  <a:gd name="T19" fmla="*/ 400 h 768"/>
                  <a:gd name="T20" fmla="*/ 678 w 710"/>
                  <a:gd name="T21" fmla="*/ 448 h 768"/>
                  <a:gd name="T22" fmla="*/ 550 w 710"/>
                  <a:gd name="T23" fmla="*/ 632 h 768"/>
                  <a:gd name="T24" fmla="*/ 518 w 710"/>
                  <a:gd name="T25" fmla="*/ 656 h 768"/>
                  <a:gd name="T26" fmla="*/ 470 w 710"/>
                  <a:gd name="T27" fmla="*/ 664 h 768"/>
                  <a:gd name="T28" fmla="*/ 518 w 710"/>
                  <a:gd name="T29" fmla="*/ 680 h 768"/>
                  <a:gd name="T30" fmla="*/ 566 w 710"/>
                  <a:gd name="T31" fmla="*/ 696 h 768"/>
                  <a:gd name="T32" fmla="*/ 574 w 710"/>
                  <a:gd name="T33" fmla="*/ 720 h 768"/>
                  <a:gd name="T34" fmla="*/ 526 w 710"/>
                  <a:gd name="T35" fmla="*/ 736 h 768"/>
                  <a:gd name="T36" fmla="*/ 502 w 710"/>
                  <a:gd name="T37" fmla="*/ 752 h 768"/>
                  <a:gd name="T38" fmla="*/ 454 w 710"/>
                  <a:gd name="T39" fmla="*/ 768 h 768"/>
                  <a:gd name="T40" fmla="*/ 438 w 710"/>
                  <a:gd name="T41" fmla="*/ 712 h 768"/>
                  <a:gd name="T42" fmla="*/ 246 w 710"/>
                  <a:gd name="T43" fmla="*/ 688 h 768"/>
                  <a:gd name="T44" fmla="*/ 134 w 710"/>
                  <a:gd name="T45" fmla="*/ 648 h 768"/>
                  <a:gd name="T46" fmla="*/ 110 w 710"/>
                  <a:gd name="T47" fmla="*/ 624 h 768"/>
                  <a:gd name="T48" fmla="*/ 78 w 710"/>
                  <a:gd name="T49" fmla="*/ 576 h 768"/>
                  <a:gd name="T50" fmla="*/ 54 w 710"/>
                  <a:gd name="T51" fmla="*/ 464 h 768"/>
                  <a:gd name="T52" fmla="*/ 30 w 710"/>
                  <a:gd name="T53" fmla="*/ 408 h 768"/>
                  <a:gd name="T54" fmla="*/ 22 w 710"/>
                  <a:gd name="T55" fmla="*/ 384 h 768"/>
                  <a:gd name="T56" fmla="*/ 14 w 710"/>
                  <a:gd name="T57" fmla="*/ 416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grpSp>
            <p:nvGrpSpPr>
              <p:cNvPr id="99" name="קבוצה 9"/>
              <p:cNvGrpSpPr>
                <a:grpSpLocks/>
              </p:cNvGrpSpPr>
              <p:nvPr/>
            </p:nvGrpSpPr>
            <p:grpSpPr bwMode="auto">
              <a:xfrm rot="416244">
                <a:off x="9" y="1746"/>
                <a:ext cx="1771" cy="1741"/>
                <a:chOff x="41" y="2787"/>
                <a:chExt cx="902" cy="833"/>
              </a:xfrm>
            </p:grpSpPr>
            <p:sp>
              <p:nvSpPr>
                <p:cNvPr id="126" name="צורה חופשית 10"/>
                <p:cNvSpPr>
                  <a:spLocks/>
                </p:cNvSpPr>
                <p:nvPr/>
              </p:nvSpPr>
              <p:spPr bwMode="ltGray">
                <a:xfrm rot="373331" flipH="1">
                  <a:off x="125" y="2787"/>
                  <a:ext cx="313" cy="303"/>
                </a:xfrm>
                <a:custGeom>
                  <a:avLst/>
                  <a:gdLst>
                    <a:gd name="T0" fmla="*/ 46 w 217"/>
                    <a:gd name="T1" fmla="*/ 210 h 210"/>
                    <a:gd name="T2" fmla="*/ 37 w 217"/>
                    <a:gd name="T3" fmla="*/ 198 h 210"/>
                    <a:gd name="T4" fmla="*/ 26 w 217"/>
                    <a:gd name="T5" fmla="*/ 181 h 210"/>
                    <a:gd name="T6" fmla="*/ 15 w 217"/>
                    <a:gd name="T7" fmla="*/ 159 h 210"/>
                    <a:gd name="T8" fmla="*/ 5 w 217"/>
                    <a:gd name="T9" fmla="*/ 135 h 210"/>
                    <a:gd name="T10" fmla="*/ 0 w 217"/>
                    <a:gd name="T11" fmla="*/ 109 h 210"/>
                    <a:gd name="T12" fmla="*/ 1 w 217"/>
                    <a:gd name="T13" fmla="*/ 82 h 210"/>
                    <a:gd name="T14" fmla="*/ 9 w 217"/>
                    <a:gd name="T15" fmla="*/ 57 h 210"/>
                    <a:gd name="T16" fmla="*/ 27 w 217"/>
                    <a:gd name="T17" fmla="*/ 35 h 210"/>
                    <a:gd name="T18" fmla="*/ 45 w 217"/>
                    <a:gd name="T19" fmla="*/ 22 h 210"/>
                    <a:gd name="T20" fmla="*/ 60 w 217"/>
                    <a:gd name="T21" fmla="*/ 12 h 210"/>
                    <a:gd name="T22" fmla="*/ 72 w 217"/>
                    <a:gd name="T23" fmla="*/ 7 h 210"/>
                    <a:gd name="T24" fmla="*/ 81 w 217"/>
                    <a:gd name="T25" fmla="*/ 5 h 210"/>
                    <a:gd name="T26" fmla="*/ 88 w 217"/>
                    <a:gd name="T27" fmla="*/ 5 h 210"/>
                    <a:gd name="T28" fmla="*/ 104 w 217"/>
                    <a:gd name="T29" fmla="*/ 0 h 210"/>
                    <a:gd name="T30" fmla="*/ 148 w 217"/>
                    <a:gd name="T31" fmla="*/ 8 h 210"/>
                    <a:gd name="T32" fmla="*/ 160 w 217"/>
                    <a:gd name="T33" fmla="*/ 12 h 210"/>
                    <a:gd name="T34" fmla="*/ 172 w 217"/>
                    <a:gd name="T35" fmla="*/ 15 h 210"/>
                    <a:gd name="T36" fmla="*/ 182 w 217"/>
                    <a:gd name="T37" fmla="*/ 19 h 210"/>
                    <a:gd name="T38" fmla="*/ 190 w 217"/>
                    <a:gd name="T39" fmla="*/ 23 h 210"/>
                    <a:gd name="T40" fmla="*/ 198 w 217"/>
                    <a:gd name="T41" fmla="*/ 27 h 210"/>
                    <a:gd name="T42" fmla="*/ 205 w 217"/>
                    <a:gd name="T43" fmla="*/ 32 h 210"/>
                    <a:gd name="T44" fmla="*/ 211 w 217"/>
                    <a:gd name="T45" fmla="*/ 38 h 210"/>
                    <a:gd name="T46" fmla="*/ 217 w 217"/>
                    <a:gd name="T47" fmla="*/ 45 h 210"/>
                    <a:gd name="T48" fmla="*/ 205 w 217"/>
                    <a:gd name="T49" fmla="*/ 40 h 210"/>
                    <a:gd name="T50" fmla="*/ 194 w 217"/>
                    <a:gd name="T51" fmla="*/ 36 h 210"/>
                    <a:gd name="T52" fmla="*/ 183 w 217"/>
                    <a:gd name="T53" fmla="*/ 33 h 210"/>
                    <a:gd name="T54" fmla="*/ 172 w 217"/>
                    <a:gd name="T55" fmla="*/ 30 h 210"/>
                    <a:gd name="T56" fmla="*/ 163 w 217"/>
                    <a:gd name="T57" fmla="*/ 27 h 210"/>
                    <a:gd name="T58" fmla="*/ 153 w 217"/>
                    <a:gd name="T59" fmla="*/ 26 h 210"/>
                    <a:gd name="T60" fmla="*/ 143 w 217"/>
                    <a:gd name="T61" fmla="*/ 24 h 210"/>
                    <a:gd name="T62" fmla="*/ 134 w 217"/>
                    <a:gd name="T63" fmla="*/ 24 h 210"/>
                    <a:gd name="T64" fmla="*/ 125 w 217"/>
                    <a:gd name="T65" fmla="*/ 24 h 210"/>
                    <a:gd name="T66" fmla="*/ 116 w 217"/>
                    <a:gd name="T67" fmla="*/ 25 h 210"/>
                    <a:gd name="T68" fmla="*/ 107 w 217"/>
                    <a:gd name="T69" fmla="*/ 27 h 210"/>
                    <a:gd name="T70" fmla="*/ 99 w 217"/>
                    <a:gd name="T71" fmla="*/ 29 h 210"/>
                    <a:gd name="T72" fmla="*/ 91 w 217"/>
                    <a:gd name="T73" fmla="*/ 33 h 210"/>
                    <a:gd name="T74" fmla="*/ 82 w 217"/>
                    <a:gd name="T75" fmla="*/ 36 h 210"/>
                    <a:gd name="T76" fmla="*/ 74 w 217"/>
                    <a:gd name="T77" fmla="*/ 41 h 210"/>
                    <a:gd name="T78" fmla="*/ 66 w 217"/>
                    <a:gd name="T79" fmla="*/ 46 h 210"/>
                    <a:gd name="T80" fmla="*/ 52 w 217"/>
                    <a:gd name="T81" fmla="*/ 61 h 210"/>
                    <a:gd name="T82" fmla="*/ 42 w 217"/>
                    <a:gd name="T83" fmla="*/ 80 h 210"/>
                    <a:gd name="T84" fmla="*/ 37 w 217"/>
                    <a:gd name="T85" fmla="*/ 103 h 210"/>
                    <a:gd name="T86" fmla="*/ 35 w 217"/>
                    <a:gd name="T87" fmla="*/ 126 h 210"/>
                    <a:gd name="T88" fmla="*/ 35 w 217"/>
                    <a:gd name="T89" fmla="*/ 151 h 210"/>
                    <a:gd name="T90" fmla="*/ 38 w 217"/>
                    <a:gd name="T91" fmla="*/ 174 h 210"/>
                    <a:gd name="T92" fmla="*/ 41 w 217"/>
                    <a:gd name="T93" fmla="*/ 194 h 210"/>
                    <a:gd name="T94" fmla="*/ 46 w 217"/>
                    <a:gd name="T95"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127" name="צורה חופשית 11"/>
                <p:cNvSpPr>
                  <a:spLocks/>
                </p:cNvSpPr>
                <p:nvPr/>
              </p:nvSpPr>
              <p:spPr bwMode="ltGray">
                <a:xfrm rot="373331" flipH="1">
                  <a:off x="41" y="2843"/>
                  <a:ext cx="262" cy="308"/>
                </a:xfrm>
                <a:custGeom>
                  <a:avLst/>
                  <a:gdLst>
                    <a:gd name="T0" fmla="*/ 109 w 182"/>
                    <a:gd name="T1" fmla="*/ 0 h 213"/>
                    <a:gd name="T2" fmla="*/ 112 w 182"/>
                    <a:gd name="T3" fmla="*/ 2 h 213"/>
                    <a:gd name="T4" fmla="*/ 118 w 182"/>
                    <a:gd name="T5" fmla="*/ 8 h 213"/>
                    <a:gd name="T6" fmla="*/ 127 w 182"/>
                    <a:gd name="T7" fmla="*/ 18 h 213"/>
                    <a:gd name="T8" fmla="*/ 137 w 182"/>
                    <a:gd name="T9" fmla="*/ 33 h 213"/>
                    <a:gd name="T10" fmla="*/ 145 w 182"/>
                    <a:gd name="T11" fmla="*/ 52 h 213"/>
                    <a:gd name="T12" fmla="*/ 150 w 182"/>
                    <a:gd name="T13" fmla="*/ 76 h 213"/>
                    <a:gd name="T14" fmla="*/ 150 w 182"/>
                    <a:gd name="T15" fmla="*/ 105 h 213"/>
                    <a:gd name="T16" fmla="*/ 144 w 182"/>
                    <a:gd name="T17" fmla="*/ 139 h 213"/>
                    <a:gd name="T18" fmla="*/ 140 w 182"/>
                    <a:gd name="T19" fmla="*/ 149 h 213"/>
                    <a:gd name="T20" fmla="*/ 136 w 182"/>
                    <a:gd name="T21" fmla="*/ 157 h 213"/>
                    <a:gd name="T22" fmla="*/ 131 w 182"/>
                    <a:gd name="T23" fmla="*/ 165 h 213"/>
                    <a:gd name="T24" fmla="*/ 125 w 182"/>
                    <a:gd name="T25" fmla="*/ 173 h 213"/>
                    <a:gd name="T26" fmla="*/ 117 w 182"/>
                    <a:gd name="T27" fmla="*/ 180 h 213"/>
                    <a:gd name="T28" fmla="*/ 110 w 182"/>
                    <a:gd name="T29" fmla="*/ 185 h 213"/>
                    <a:gd name="T30" fmla="*/ 102 w 182"/>
                    <a:gd name="T31" fmla="*/ 191 h 213"/>
                    <a:gd name="T32" fmla="*/ 92 w 182"/>
                    <a:gd name="T33" fmla="*/ 195 h 213"/>
                    <a:gd name="T34" fmla="*/ 82 w 182"/>
                    <a:gd name="T35" fmla="*/ 197 h 213"/>
                    <a:gd name="T36" fmla="*/ 72 w 182"/>
                    <a:gd name="T37" fmla="*/ 200 h 213"/>
                    <a:gd name="T38" fmla="*/ 61 w 182"/>
                    <a:gd name="T39" fmla="*/ 201 h 213"/>
                    <a:gd name="T40" fmla="*/ 49 w 182"/>
                    <a:gd name="T41" fmla="*/ 201 h 213"/>
                    <a:gd name="T42" fmla="*/ 37 w 182"/>
                    <a:gd name="T43" fmla="*/ 200 h 213"/>
                    <a:gd name="T44" fmla="*/ 25 w 182"/>
                    <a:gd name="T45" fmla="*/ 197 h 213"/>
                    <a:gd name="T46" fmla="*/ 12 w 182"/>
                    <a:gd name="T47" fmla="*/ 193 h 213"/>
                    <a:gd name="T48" fmla="*/ 0 w 182"/>
                    <a:gd name="T49" fmla="*/ 188 h 213"/>
                    <a:gd name="T50" fmla="*/ 11 w 182"/>
                    <a:gd name="T51" fmla="*/ 195 h 213"/>
                    <a:gd name="T52" fmla="*/ 22 w 182"/>
                    <a:gd name="T53" fmla="*/ 200 h 213"/>
                    <a:gd name="T54" fmla="*/ 33 w 182"/>
                    <a:gd name="T55" fmla="*/ 205 h 213"/>
                    <a:gd name="T56" fmla="*/ 43 w 182"/>
                    <a:gd name="T57" fmla="*/ 208 h 213"/>
                    <a:gd name="T58" fmla="*/ 53 w 182"/>
                    <a:gd name="T59" fmla="*/ 211 h 213"/>
                    <a:gd name="T60" fmla="*/ 63 w 182"/>
                    <a:gd name="T61" fmla="*/ 212 h 213"/>
                    <a:gd name="T62" fmla="*/ 73 w 182"/>
                    <a:gd name="T63" fmla="*/ 213 h 213"/>
                    <a:gd name="T64" fmla="*/ 83 w 182"/>
                    <a:gd name="T65" fmla="*/ 213 h 213"/>
                    <a:gd name="T66" fmla="*/ 91 w 182"/>
                    <a:gd name="T67" fmla="*/ 212 h 213"/>
                    <a:gd name="T68" fmla="*/ 100 w 182"/>
                    <a:gd name="T69" fmla="*/ 210 h 213"/>
                    <a:gd name="T70" fmla="*/ 108 w 182"/>
                    <a:gd name="T71" fmla="*/ 208 h 213"/>
                    <a:gd name="T72" fmla="*/ 116 w 182"/>
                    <a:gd name="T73" fmla="*/ 206 h 213"/>
                    <a:gd name="T74" fmla="*/ 123 w 182"/>
                    <a:gd name="T75" fmla="*/ 203 h 213"/>
                    <a:gd name="T76" fmla="*/ 130 w 182"/>
                    <a:gd name="T77" fmla="*/ 199 h 213"/>
                    <a:gd name="T78" fmla="*/ 136 w 182"/>
                    <a:gd name="T79" fmla="*/ 195 h 213"/>
                    <a:gd name="T80" fmla="*/ 142 w 182"/>
                    <a:gd name="T81" fmla="*/ 191 h 213"/>
                    <a:gd name="T82" fmla="*/ 158 w 182"/>
                    <a:gd name="T83" fmla="*/ 176 h 213"/>
                    <a:gd name="T84" fmla="*/ 169 w 182"/>
                    <a:gd name="T85" fmla="*/ 161 h 213"/>
                    <a:gd name="T86" fmla="*/ 176 w 182"/>
                    <a:gd name="T87" fmla="*/ 144 h 213"/>
                    <a:gd name="T88" fmla="*/ 179 w 182"/>
                    <a:gd name="T89" fmla="*/ 128 h 213"/>
                    <a:gd name="T90" fmla="*/ 181 w 182"/>
                    <a:gd name="T91" fmla="*/ 111 h 213"/>
                    <a:gd name="T92" fmla="*/ 181 w 182"/>
                    <a:gd name="T93" fmla="*/ 95 h 213"/>
                    <a:gd name="T94" fmla="*/ 182 w 182"/>
                    <a:gd name="T95" fmla="*/ 79 h 213"/>
                    <a:gd name="T96" fmla="*/ 173 w 182"/>
                    <a:gd name="T97" fmla="*/ 46 h 213"/>
                    <a:gd name="T98" fmla="*/ 156 w 182"/>
                    <a:gd name="T99" fmla="*/ 21 h 213"/>
                    <a:gd name="T100" fmla="*/ 151 w 182"/>
                    <a:gd name="T101" fmla="*/ 18 h 213"/>
                    <a:gd name="T102" fmla="*/ 147 w 182"/>
                    <a:gd name="T103" fmla="*/ 15 h 213"/>
                    <a:gd name="T104" fmla="*/ 142 w 182"/>
                    <a:gd name="T105" fmla="*/ 13 h 213"/>
                    <a:gd name="T106" fmla="*/ 138 w 182"/>
                    <a:gd name="T107" fmla="*/ 11 h 213"/>
                    <a:gd name="T108" fmla="*/ 132 w 182"/>
                    <a:gd name="T109" fmla="*/ 9 h 213"/>
                    <a:gd name="T110" fmla="*/ 126 w 182"/>
                    <a:gd name="T111" fmla="*/ 6 h 213"/>
                    <a:gd name="T112" fmla="*/ 119 w 182"/>
                    <a:gd name="T113" fmla="*/ 3 h 213"/>
                    <a:gd name="T114" fmla="*/ 109 w 182"/>
                    <a:gd name="T115"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128" name="צורה חופשית 12"/>
                <p:cNvSpPr>
                  <a:spLocks/>
                </p:cNvSpPr>
                <p:nvPr/>
              </p:nvSpPr>
              <p:spPr bwMode="ltGray">
                <a:xfrm rot="373331" flipH="1">
                  <a:off x="121" y="2907"/>
                  <a:ext cx="93" cy="156"/>
                </a:xfrm>
                <a:custGeom>
                  <a:avLst/>
                  <a:gdLst>
                    <a:gd name="T0" fmla="*/ 94 w 128"/>
                    <a:gd name="T1" fmla="*/ 0 h 217"/>
                    <a:gd name="T2" fmla="*/ 105 w 128"/>
                    <a:gd name="T3" fmla="*/ 9 h 217"/>
                    <a:gd name="T4" fmla="*/ 115 w 128"/>
                    <a:gd name="T5" fmla="*/ 27 h 217"/>
                    <a:gd name="T6" fmla="*/ 123 w 128"/>
                    <a:gd name="T7" fmla="*/ 50 h 217"/>
                    <a:gd name="T8" fmla="*/ 128 w 128"/>
                    <a:gd name="T9" fmla="*/ 78 h 217"/>
                    <a:gd name="T10" fmla="*/ 127 w 128"/>
                    <a:gd name="T11" fmla="*/ 111 h 217"/>
                    <a:gd name="T12" fmla="*/ 116 w 128"/>
                    <a:gd name="T13" fmla="*/ 145 h 217"/>
                    <a:gd name="T14" fmla="*/ 94 w 128"/>
                    <a:gd name="T15" fmla="*/ 181 h 217"/>
                    <a:gd name="T16" fmla="*/ 60 w 128"/>
                    <a:gd name="T17" fmla="*/ 217 h 217"/>
                    <a:gd name="T18" fmla="*/ 49 w 128"/>
                    <a:gd name="T19" fmla="*/ 213 h 217"/>
                    <a:gd name="T20" fmla="*/ 38 w 128"/>
                    <a:gd name="T21" fmla="*/ 210 h 217"/>
                    <a:gd name="T22" fmla="*/ 26 w 128"/>
                    <a:gd name="T23" fmla="*/ 205 h 217"/>
                    <a:gd name="T24" fmla="*/ 16 w 128"/>
                    <a:gd name="T25" fmla="*/ 201 h 217"/>
                    <a:gd name="T26" fmla="*/ 8 w 128"/>
                    <a:gd name="T27" fmla="*/ 196 h 217"/>
                    <a:gd name="T28" fmla="*/ 2 w 128"/>
                    <a:gd name="T29" fmla="*/ 190 h 217"/>
                    <a:gd name="T30" fmla="*/ 0 w 128"/>
                    <a:gd name="T31" fmla="*/ 183 h 217"/>
                    <a:gd name="T32" fmla="*/ 1 w 128"/>
                    <a:gd name="T33" fmla="*/ 178 h 217"/>
                    <a:gd name="T34" fmla="*/ 13 w 128"/>
                    <a:gd name="T35" fmla="*/ 171 h 217"/>
                    <a:gd name="T36" fmla="*/ 29 w 128"/>
                    <a:gd name="T37" fmla="*/ 161 h 217"/>
                    <a:gd name="T38" fmla="*/ 46 w 128"/>
                    <a:gd name="T39" fmla="*/ 150 h 217"/>
                    <a:gd name="T40" fmla="*/ 63 w 128"/>
                    <a:gd name="T41" fmla="*/ 134 h 217"/>
                    <a:gd name="T42" fmla="*/ 79 w 128"/>
                    <a:gd name="T43" fmla="*/ 112 h 217"/>
                    <a:gd name="T44" fmla="*/ 91 w 128"/>
                    <a:gd name="T45" fmla="*/ 83 h 217"/>
                    <a:gd name="T46" fmla="*/ 97 w 128"/>
                    <a:gd name="T47" fmla="*/ 46 h 217"/>
                    <a:gd name="T48" fmla="*/ 94 w 128"/>
                    <a:gd name="T49"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129" name="צורה חופשית 13"/>
                <p:cNvSpPr>
                  <a:spLocks/>
                </p:cNvSpPr>
                <p:nvPr/>
              </p:nvSpPr>
              <p:spPr bwMode="ltGray">
                <a:xfrm rot="373331" flipH="1">
                  <a:off x="313" y="3110"/>
                  <a:ext cx="85" cy="93"/>
                </a:xfrm>
                <a:custGeom>
                  <a:avLst/>
                  <a:gdLst>
                    <a:gd name="T0" fmla="*/ 75 w 117"/>
                    <a:gd name="T1" fmla="*/ 0 h 132"/>
                    <a:gd name="T2" fmla="*/ 0 w 117"/>
                    <a:gd name="T3" fmla="*/ 25 h 132"/>
                    <a:gd name="T4" fmla="*/ 3 w 117"/>
                    <a:gd name="T5" fmla="*/ 26 h 132"/>
                    <a:gd name="T6" fmla="*/ 14 w 117"/>
                    <a:gd name="T7" fmla="*/ 29 h 132"/>
                    <a:gd name="T8" fmla="*/ 29 w 117"/>
                    <a:gd name="T9" fmla="*/ 36 h 132"/>
                    <a:gd name="T10" fmla="*/ 46 w 117"/>
                    <a:gd name="T11" fmla="*/ 47 h 132"/>
                    <a:gd name="T12" fmla="*/ 66 w 117"/>
                    <a:gd name="T13" fmla="*/ 62 h 132"/>
                    <a:gd name="T14" fmla="*/ 84 w 117"/>
                    <a:gd name="T15" fmla="*/ 80 h 132"/>
                    <a:gd name="T16" fmla="*/ 102 w 117"/>
                    <a:gd name="T17" fmla="*/ 103 h 132"/>
                    <a:gd name="T18" fmla="*/ 116 w 117"/>
                    <a:gd name="T19" fmla="*/ 132 h 132"/>
                    <a:gd name="T20" fmla="*/ 117 w 117"/>
                    <a:gd name="T21" fmla="*/ 120 h 132"/>
                    <a:gd name="T22" fmla="*/ 115 w 117"/>
                    <a:gd name="T23" fmla="*/ 107 h 132"/>
                    <a:gd name="T24" fmla="*/ 108 w 117"/>
                    <a:gd name="T25" fmla="*/ 90 h 132"/>
                    <a:gd name="T26" fmla="*/ 99 w 117"/>
                    <a:gd name="T27" fmla="*/ 74 h 132"/>
                    <a:gd name="T28" fmla="*/ 89 w 117"/>
                    <a:gd name="T29" fmla="*/ 58 h 132"/>
                    <a:gd name="T30" fmla="*/ 78 w 117"/>
                    <a:gd name="T31" fmla="*/ 45 h 132"/>
                    <a:gd name="T32" fmla="*/ 67 w 117"/>
                    <a:gd name="T33" fmla="*/ 36 h 132"/>
                    <a:gd name="T34" fmla="*/ 58 w 117"/>
                    <a:gd name="T35" fmla="*/ 32 h 132"/>
                    <a:gd name="T36" fmla="*/ 69 w 117"/>
                    <a:gd name="T37" fmla="*/ 29 h 132"/>
                    <a:gd name="T38" fmla="*/ 79 w 117"/>
                    <a:gd name="T39" fmla="*/ 28 h 132"/>
                    <a:gd name="T40" fmla="*/ 89 w 117"/>
                    <a:gd name="T41" fmla="*/ 26 h 132"/>
                    <a:gd name="T42" fmla="*/ 98 w 117"/>
                    <a:gd name="T43" fmla="*/ 25 h 132"/>
                    <a:gd name="T44" fmla="*/ 105 w 117"/>
                    <a:gd name="T45" fmla="*/ 24 h 132"/>
                    <a:gd name="T46" fmla="*/ 109 w 117"/>
                    <a:gd name="T47" fmla="*/ 22 h 132"/>
                    <a:gd name="T48" fmla="*/ 113 w 117"/>
                    <a:gd name="T49" fmla="*/ 21 h 132"/>
                    <a:gd name="T50" fmla="*/ 114 w 117"/>
                    <a:gd name="T51" fmla="*/ 21 h 132"/>
                    <a:gd name="T52" fmla="*/ 75 w 117"/>
                    <a:gd name="T5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130" name="צורה חופשית 14"/>
                <p:cNvSpPr>
                  <a:spLocks/>
                </p:cNvSpPr>
                <p:nvPr/>
              </p:nvSpPr>
              <p:spPr bwMode="ltGray">
                <a:xfrm rot="373331" flipH="1">
                  <a:off x="289" y="3135"/>
                  <a:ext cx="21" cy="55"/>
                </a:xfrm>
                <a:custGeom>
                  <a:avLst/>
                  <a:gdLst>
                    <a:gd name="T0" fmla="*/ 29 w 29"/>
                    <a:gd name="T1" fmla="*/ 0 h 77"/>
                    <a:gd name="T2" fmla="*/ 23 w 29"/>
                    <a:gd name="T3" fmla="*/ 0 h 77"/>
                    <a:gd name="T4" fmla="*/ 16 w 29"/>
                    <a:gd name="T5" fmla="*/ 4 h 77"/>
                    <a:gd name="T6" fmla="*/ 9 w 29"/>
                    <a:gd name="T7" fmla="*/ 9 h 77"/>
                    <a:gd name="T8" fmla="*/ 4 w 29"/>
                    <a:gd name="T9" fmla="*/ 19 h 77"/>
                    <a:gd name="T10" fmla="*/ 1 w 29"/>
                    <a:gd name="T11" fmla="*/ 30 h 77"/>
                    <a:gd name="T12" fmla="*/ 0 w 29"/>
                    <a:gd name="T13" fmla="*/ 44 h 77"/>
                    <a:gd name="T14" fmla="*/ 3 w 29"/>
                    <a:gd name="T15" fmla="*/ 60 h 77"/>
                    <a:gd name="T16" fmla="*/ 11 w 29"/>
                    <a:gd name="T17" fmla="*/ 77 h 77"/>
                    <a:gd name="T18" fmla="*/ 15 w 29"/>
                    <a:gd name="T19" fmla="*/ 53 h 77"/>
                    <a:gd name="T20" fmla="*/ 19 w 29"/>
                    <a:gd name="T21" fmla="*/ 37 h 77"/>
                    <a:gd name="T22" fmla="*/ 23 w 29"/>
                    <a:gd name="T23" fmla="*/ 22 h 77"/>
                    <a:gd name="T24" fmla="*/ 29 w 29"/>
                    <a:gd name="T25"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grpSp>
              <p:nvGrpSpPr>
                <p:cNvPr id="131" name="קבוצה 15"/>
                <p:cNvGrpSpPr>
                  <a:grpSpLocks/>
                </p:cNvGrpSpPr>
                <p:nvPr/>
              </p:nvGrpSpPr>
              <p:grpSpPr bwMode="auto">
                <a:xfrm rot="10886446" flipH="1">
                  <a:off x="335" y="3251"/>
                  <a:ext cx="608" cy="369"/>
                  <a:chOff x="-366" y="1704"/>
                  <a:chExt cx="608" cy="369"/>
                </a:xfrm>
              </p:grpSpPr>
              <p:sp>
                <p:nvSpPr>
                  <p:cNvPr id="132" name="צורה חופשית 16"/>
                  <p:cNvSpPr>
                    <a:spLocks/>
                  </p:cNvSpPr>
                  <p:nvPr/>
                </p:nvSpPr>
                <p:spPr bwMode="ltGray">
                  <a:xfrm rot="4200091">
                    <a:off x="-243" y="1807"/>
                    <a:ext cx="143" cy="390"/>
                  </a:xfrm>
                  <a:custGeom>
                    <a:avLst/>
                    <a:gdLst>
                      <a:gd name="T0" fmla="*/ 12 w 207"/>
                      <a:gd name="T1" fmla="*/ 44 h 564"/>
                      <a:gd name="T2" fmla="*/ 6 w 207"/>
                      <a:gd name="T3" fmla="*/ 72 h 564"/>
                      <a:gd name="T4" fmla="*/ 3 w 207"/>
                      <a:gd name="T5" fmla="*/ 99 h 564"/>
                      <a:gd name="T6" fmla="*/ 0 w 207"/>
                      <a:gd name="T7" fmla="*/ 125 h 564"/>
                      <a:gd name="T8" fmla="*/ 0 w 207"/>
                      <a:gd name="T9" fmla="*/ 151 h 564"/>
                      <a:gd name="T10" fmla="*/ 3 w 207"/>
                      <a:gd name="T11" fmla="*/ 180 h 564"/>
                      <a:gd name="T12" fmla="*/ 7 w 207"/>
                      <a:gd name="T13" fmla="*/ 211 h 564"/>
                      <a:gd name="T14" fmla="*/ 16 w 207"/>
                      <a:gd name="T15" fmla="*/ 247 h 564"/>
                      <a:gd name="T16" fmla="*/ 29 w 207"/>
                      <a:gd name="T17" fmla="*/ 287 h 564"/>
                      <a:gd name="T18" fmla="*/ 43 w 207"/>
                      <a:gd name="T19" fmla="*/ 325 h 564"/>
                      <a:gd name="T20" fmla="*/ 61 w 207"/>
                      <a:gd name="T21" fmla="*/ 364 h 564"/>
                      <a:gd name="T22" fmla="*/ 83 w 207"/>
                      <a:gd name="T23" fmla="*/ 406 h 564"/>
                      <a:gd name="T24" fmla="*/ 106 w 207"/>
                      <a:gd name="T25" fmla="*/ 446 h 564"/>
                      <a:gd name="T26" fmla="*/ 132 w 207"/>
                      <a:gd name="T27" fmla="*/ 483 h 564"/>
                      <a:gd name="T28" fmla="*/ 157 w 207"/>
                      <a:gd name="T29" fmla="*/ 516 h 564"/>
                      <a:gd name="T30" fmla="*/ 182 w 207"/>
                      <a:gd name="T31" fmla="*/ 544 h 564"/>
                      <a:gd name="T32" fmla="*/ 207 w 207"/>
                      <a:gd name="T33" fmla="*/ 564 h 564"/>
                      <a:gd name="T34" fmla="*/ 160 w 207"/>
                      <a:gd name="T35" fmla="*/ 501 h 564"/>
                      <a:gd name="T36" fmla="*/ 127 w 207"/>
                      <a:gd name="T37" fmla="*/ 448 h 564"/>
                      <a:gd name="T38" fmla="*/ 103 w 207"/>
                      <a:gd name="T39" fmla="*/ 405 h 564"/>
                      <a:gd name="T40" fmla="*/ 87 w 207"/>
                      <a:gd name="T41" fmla="*/ 368 h 564"/>
                      <a:gd name="T42" fmla="*/ 75 w 207"/>
                      <a:gd name="T43" fmla="*/ 337 h 564"/>
                      <a:gd name="T44" fmla="*/ 68 w 207"/>
                      <a:gd name="T45" fmla="*/ 309 h 564"/>
                      <a:gd name="T46" fmla="*/ 63 w 207"/>
                      <a:gd name="T47" fmla="*/ 285 h 564"/>
                      <a:gd name="T48" fmla="*/ 56 w 207"/>
                      <a:gd name="T49" fmla="*/ 261 h 564"/>
                      <a:gd name="T50" fmla="*/ 44 w 207"/>
                      <a:gd name="T51" fmla="*/ 205 h 564"/>
                      <a:gd name="T52" fmla="*/ 41 w 207"/>
                      <a:gd name="T53" fmla="*/ 140 h 564"/>
                      <a:gd name="T54" fmla="*/ 43 w 207"/>
                      <a:gd name="T55" fmla="*/ 68 h 564"/>
                      <a:gd name="T56" fmla="*/ 50 w 207"/>
                      <a:gd name="T57" fmla="*/ 0 h 564"/>
                      <a:gd name="T58" fmla="*/ 12 w 207"/>
                      <a:gd name="T59" fmla="*/ 4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133" name="צורה חופשית 17"/>
                  <p:cNvSpPr>
                    <a:spLocks/>
                  </p:cNvSpPr>
                  <p:nvPr/>
                </p:nvSpPr>
                <p:spPr bwMode="ltGray">
                  <a:xfrm rot="4200091">
                    <a:off x="124" y="1761"/>
                    <a:ext cx="33" cy="160"/>
                  </a:xfrm>
                  <a:custGeom>
                    <a:avLst/>
                    <a:gdLst>
                      <a:gd name="T0" fmla="*/ 0 w 47"/>
                      <a:gd name="T1" fmla="*/ 19 h 232"/>
                      <a:gd name="T2" fmla="*/ 14 w 47"/>
                      <a:gd name="T3" fmla="*/ 55 h 232"/>
                      <a:gd name="T4" fmla="*/ 22 w 47"/>
                      <a:gd name="T5" fmla="*/ 101 h 232"/>
                      <a:gd name="T6" fmla="*/ 24 w 47"/>
                      <a:gd name="T7" fmla="*/ 159 h 232"/>
                      <a:gd name="T8" fmla="*/ 19 w 47"/>
                      <a:gd name="T9" fmla="*/ 232 h 232"/>
                      <a:gd name="T10" fmla="*/ 45 w 47"/>
                      <a:gd name="T11" fmla="*/ 217 h 232"/>
                      <a:gd name="T12" fmla="*/ 47 w 47"/>
                      <a:gd name="T13" fmla="*/ 178 h 232"/>
                      <a:gd name="T14" fmla="*/ 47 w 47"/>
                      <a:gd name="T15" fmla="*/ 140 h 232"/>
                      <a:gd name="T16" fmla="*/ 45 w 47"/>
                      <a:gd name="T17" fmla="*/ 103 h 232"/>
                      <a:gd name="T18" fmla="*/ 41 w 47"/>
                      <a:gd name="T19" fmla="*/ 71 h 232"/>
                      <a:gd name="T20" fmla="*/ 36 w 47"/>
                      <a:gd name="T21" fmla="*/ 52 h 232"/>
                      <a:gd name="T22" fmla="*/ 29 w 47"/>
                      <a:gd name="T23" fmla="*/ 34 h 232"/>
                      <a:gd name="T24" fmla="*/ 22 w 47"/>
                      <a:gd name="T25" fmla="*/ 17 h 232"/>
                      <a:gd name="T26" fmla="*/ 13 w 47"/>
                      <a:gd name="T27" fmla="*/ 0 h 232"/>
                      <a:gd name="T28" fmla="*/ 0 w 47"/>
                      <a:gd name="T29" fmla="*/ 1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134" name="צורה חופשית 18"/>
                  <p:cNvSpPr>
                    <a:spLocks/>
                  </p:cNvSpPr>
                  <p:nvPr/>
                </p:nvSpPr>
                <p:spPr bwMode="ltGray">
                  <a:xfrm rot="4200091">
                    <a:off x="199" y="1720"/>
                    <a:ext cx="60" cy="27"/>
                  </a:xfrm>
                  <a:custGeom>
                    <a:avLst/>
                    <a:gdLst>
                      <a:gd name="T0" fmla="*/ 87 w 87"/>
                      <a:gd name="T1" fmla="*/ 22 h 40"/>
                      <a:gd name="T2" fmla="*/ 77 w 87"/>
                      <a:gd name="T3" fmla="*/ 17 h 40"/>
                      <a:gd name="T4" fmla="*/ 68 w 87"/>
                      <a:gd name="T5" fmla="*/ 12 h 40"/>
                      <a:gd name="T6" fmla="*/ 58 w 87"/>
                      <a:gd name="T7" fmla="*/ 7 h 40"/>
                      <a:gd name="T8" fmla="*/ 47 w 87"/>
                      <a:gd name="T9" fmla="*/ 5 h 40"/>
                      <a:gd name="T10" fmla="*/ 37 w 87"/>
                      <a:gd name="T11" fmla="*/ 3 h 40"/>
                      <a:gd name="T12" fmla="*/ 26 w 87"/>
                      <a:gd name="T13" fmla="*/ 2 h 40"/>
                      <a:gd name="T14" fmla="*/ 13 w 87"/>
                      <a:gd name="T15" fmla="*/ 0 h 40"/>
                      <a:gd name="T16" fmla="*/ 0 w 87"/>
                      <a:gd name="T17" fmla="*/ 2 h 40"/>
                      <a:gd name="T18" fmla="*/ 6 w 87"/>
                      <a:gd name="T19" fmla="*/ 6 h 40"/>
                      <a:gd name="T20" fmla="*/ 14 w 87"/>
                      <a:gd name="T21" fmla="*/ 10 h 40"/>
                      <a:gd name="T22" fmla="*/ 22 w 87"/>
                      <a:gd name="T23" fmla="*/ 14 h 40"/>
                      <a:gd name="T24" fmla="*/ 33 w 87"/>
                      <a:gd name="T25" fmla="*/ 18 h 40"/>
                      <a:gd name="T26" fmla="*/ 42 w 87"/>
                      <a:gd name="T27" fmla="*/ 22 h 40"/>
                      <a:gd name="T28" fmla="*/ 52 w 87"/>
                      <a:gd name="T29" fmla="*/ 27 h 40"/>
                      <a:gd name="T30" fmla="*/ 64 w 87"/>
                      <a:gd name="T31" fmla="*/ 33 h 40"/>
                      <a:gd name="T32" fmla="*/ 74 w 87"/>
                      <a:gd name="T33" fmla="*/ 40 h 40"/>
                      <a:gd name="T34" fmla="*/ 87 w 87"/>
                      <a:gd name="T35"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grpSp>
          </p:grpSp>
          <p:grpSp>
            <p:nvGrpSpPr>
              <p:cNvPr id="100" name="קבוצה 19"/>
              <p:cNvGrpSpPr>
                <a:grpSpLocks/>
              </p:cNvGrpSpPr>
              <p:nvPr/>
            </p:nvGrpSpPr>
            <p:grpSpPr bwMode="auto">
              <a:xfrm rot="-15351438">
                <a:off x="343" y="3854"/>
                <a:ext cx="392" cy="424"/>
                <a:chOff x="1727" y="866"/>
                <a:chExt cx="129" cy="157"/>
              </a:xfrm>
            </p:grpSpPr>
            <p:sp>
              <p:nvSpPr>
                <p:cNvPr id="123" name="צורה חופשית 20"/>
                <p:cNvSpPr>
                  <a:spLocks/>
                </p:cNvSpPr>
                <p:nvPr/>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Lst>
                  <a:ahLst/>
                  <a:cxnLst>
                    <a:cxn ang="0">
                      <a:pos x="T0" y="T1"/>
                    </a:cxn>
                    <a:cxn ang="0">
                      <a:pos x="T2" y="T3"/>
                    </a:cxn>
                    <a:cxn ang="0">
                      <a:pos x="T4" y="T5"/>
                    </a:cxn>
                    <a:cxn ang="0">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124" name="צורה חופשית 21"/>
                <p:cNvSpPr>
                  <a:spLocks/>
                </p:cNvSpPr>
                <p:nvPr/>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Lst>
                  <a:ahLst/>
                  <a:cxnLst>
                    <a:cxn ang="0">
                      <a:pos x="T0" y="T1"/>
                    </a:cxn>
                    <a:cxn ang="0">
                      <a:pos x="T2" y="T3"/>
                    </a:cxn>
                    <a:cxn ang="0">
                      <a:pos x="T4" y="T5"/>
                    </a:cxn>
                    <a:cxn ang="0">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125" name="צורה חופשית 22"/>
                <p:cNvSpPr>
                  <a:spLocks/>
                </p:cNvSpPr>
                <p:nvPr/>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Lst>
                  <a:ahLst/>
                  <a:cxnLst>
                    <a:cxn ang="0">
                      <a:pos x="T0" y="T1"/>
                    </a:cxn>
                    <a:cxn ang="0">
                      <a:pos x="T2" y="T3"/>
                    </a:cxn>
                    <a:cxn ang="0">
                      <a:pos x="T4" y="T5"/>
                    </a:cxn>
                    <a:cxn ang="0">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grpSp>
          <p:grpSp>
            <p:nvGrpSpPr>
              <p:cNvPr id="101" name="קבוצה 23"/>
              <p:cNvGrpSpPr>
                <a:grpSpLocks/>
              </p:cNvGrpSpPr>
              <p:nvPr/>
            </p:nvGrpSpPr>
            <p:grpSpPr bwMode="auto">
              <a:xfrm rot="5003157">
                <a:off x="249" y="1102"/>
                <a:ext cx="412" cy="500"/>
                <a:chOff x="1727" y="866"/>
                <a:chExt cx="129" cy="157"/>
              </a:xfrm>
            </p:grpSpPr>
            <p:sp>
              <p:nvSpPr>
                <p:cNvPr id="120" name="צורה חופשית 24"/>
                <p:cNvSpPr>
                  <a:spLocks/>
                </p:cNvSpPr>
                <p:nvPr/>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Lst>
                  <a:ahLst/>
                  <a:cxnLst>
                    <a:cxn ang="0">
                      <a:pos x="T0" y="T1"/>
                    </a:cxn>
                    <a:cxn ang="0">
                      <a:pos x="T2" y="T3"/>
                    </a:cxn>
                    <a:cxn ang="0">
                      <a:pos x="T4" y="T5"/>
                    </a:cxn>
                    <a:cxn ang="0">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121" name="צורה חופשית 25"/>
                <p:cNvSpPr>
                  <a:spLocks/>
                </p:cNvSpPr>
                <p:nvPr/>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Lst>
                  <a:ahLst/>
                  <a:cxnLst>
                    <a:cxn ang="0">
                      <a:pos x="T0" y="T1"/>
                    </a:cxn>
                    <a:cxn ang="0">
                      <a:pos x="T2" y="T3"/>
                    </a:cxn>
                    <a:cxn ang="0">
                      <a:pos x="T4" y="T5"/>
                    </a:cxn>
                    <a:cxn ang="0">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122" name="צורה חופשית 26"/>
                <p:cNvSpPr>
                  <a:spLocks/>
                </p:cNvSpPr>
                <p:nvPr/>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Lst>
                  <a:ahLst/>
                  <a:cxnLst>
                    <a:cxn ang="0">
                      <a:pos x="T0" y="T1"/>
                    </a:cxn>
                    <a:cxn ang="0">
                      <a:pos x="T2" y="T3"/>
                    </a:cxn>
                    <a:cxn ang="0">
                      <a:pos x="T4" y="T5"/>
                    </a:cxn>
                    <a:cxn ang="0">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grpSp>
          <p:grpSp>
            <p:nvGrpSpPr>
              <p:cNvPr id="102" name="קבוצה 27"/>
              <p:cNvGrpSpPr>
                <a:grpSpLocks/>
              </p:cNvGrpSpPr>
              <p:nvPr/>
            </p:nvGrpSpPr>
            <p:grpSpPr bwMode="auto">
              <a:xfrm>
                <a:off x="815" y="0"/>
                <a:ext cx="345" cy="367"/>
                <a:chOff x="1727" y="866"/>
                <a:chExt cx="129" cy="157"/>
              </a:xfrm>
            </p:grpSpPr>
            <p:sp>
              <p:nvSpPr>
                <p:cNvPr id="117" name="צורה חופשית 28"/>
                <p:cNvSpPr>
                  <a:spLocks/>
                </p:cNvSpPr>
                <p:nvPr/>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Lst>
                  <a:ahLst/>
                  <a:cxnLst>
                    <a:cxn ang="0">
                      <a:pos x="T0" y="T1"/>
                    </a:cxn>
                    <a:cxn ang="0">
                      <a:pos x="T2" y="T3"/>
                    </a:cxn>
                    <a:cxn ang="0">
                      <a:pos x="T4" y="T5"/>
                    </a:cxn>
                    <a:cxn ang="0">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118" name="צורה חופשית 29"/>
                <p:cNvSpPr>
                  <a:spLocks/>
                </p:cNvSpPr>
                <p:nvPr/>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Lst>
                  <a:ahLst/>
                  <a:cxnLst>
                    <a:cxn ang="0">
                      <a:pos x="T0" y="T1"/>
                    </a:cxn>
                    <a:cxn ang="0">
                      <a:pos x="T2" y="T3"/>
                    </a:cxn>
                    <a:cxn ang="0">
                      <a:pos x="T4" y="T5"/>
                    </a:cxn>
                    <a:cxn ang="0">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119" name="צורה חופשית 30"/>
                <p:cNvSpPr>
                  <a:spLocks/>
                </p:cNvSpPr>
                <p:nvPr/>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Lst>
                  <a:ahLst/>
                  <a:cxnLst>
                    <a:cxn ang="0">
                      <a:pos x="T0" y="T1"/>
                    </a:cxn>
                    <a:cxn ang="0">
                      <a:pos x="T2" y="T3"/>
                    </a:cxn>
                    <a:cxn ang="0">
                      <a:pos x="T4" y="T5"/>
                    </a:cxn>
                    <a:cxn ang="0">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grpSp>
          <p:sp>
            <p:nvSpPr>
              <p:cNvPr id="103" name="צורה חופשית 31"/>
              <p:cNvSpPr>
                <a:spLocks/>
              </p:cNvSpPr>
              <p:nvPr/>
            </p:nvSpPr>
            <p:spPr bwMode="ltGray">
              <a:xfrm>
                <a:off x="87" y="94"/>
                <a:ext cx="699" cy="756"/>
              </a:xfrm>
              <a:custGeom>
                <a:avLst/>
                <a:gdLst>
                  <a:gd name="T0" fmla="*/ 1 w 699"/>
                  <a:gd name="T1" fmla="*/ 392 h 756"/>
                  <a:gd name="T2" fmla="*/ 3 w 699"/>
                  <a:gd name="T3" fmla="*/ 252 h 756"/>
                  <a:gd name="T4" fmla="*/ 21 w 699"/>
                  <a:gd name="T5" fmla="*/ 210 h 756"/>
                  <a:gd name="T6" fmla="*/ 29 w 699"/>
                  <a:gd name="T7" fmla="*/ 182 h 756"/>
                  <a:gd name="T8" fmla="*/ 39 w 699"/>
                  <a:gd name="T9" fmla="*/ 154 h 756"/>
                  <a:gd name="T10" fmla="*/ 51 w 699"/>
                  <a:gd name="T11" fmla="*/ 138 h 756"/>
                  <a:gd name="T12" fmla="*/ 111 w 699"/>
                  <a:gd name="T13" fmla="*/ 74 h 756"/>
                  <a:gd name="T14" fmla="*/ 169 w 699"/>
                  <a:gd name="T15" fmla="*/ 30 h 756"/>
                  <a:gd name="T16" fmla="*/ 225 w 699"/>
                  <a:gd name="T17" fmla="*/ 10 h 756"/>
                  <a:gd name="T18" fmla="*/ 249 w 699"/>
                  <a:gd name="T19" fmla="*/ 4 h 756"/>
                  <a:gd name="T20" fmla="*/ 265 w 699"/>
                  <a:gd name="T21" fmla="*/ 0 h 756"/>
                  <a:gd name="T22" fmla="*/ 357 w 699"/>
                  <a:gd name="T23" fmla="*/ 2 h 756"/>
                  <a:gd name="T24" fmla="*/ 385 w 699"/>
                  <a:gd name="T25" fmla="*/ 6 h 756"/>
                  <a:gd name="T26" fmla="*/ 489 w 699"/>
                  <a:gd name="T27" fmla="*/ 40 h 756"/>
                  <a:gd name="T28" fmla="*/ 619 w 699"/>
                  <a:gd name="T29" fmla="*/ 128 h 756"/>
                  <a:gd name="T30" fmla="*/ 653 w 699"/>
                  <a:gd name="T31" fmla="*/ 178 h 756"/>
                  <a:gd name="T32" fmla="*/ 693 w 699"/>
                  <a:gd name="T33" fmla="*/ 322 h 756"/>
                  <a:gd name="T34" fmla="*/ 687 w 699"/>
                  <a:gd name="T35" fmla="*/ 434 h 756"/>
                  <a:gd name="T36" fmla="*/ 665 w 699"/>
                  <a:gd name="T37" fmla="*/ 538 h 756"/>
                  <a:gd name="T38" fmla="*/ 639 w 699"/>
                  <a:gd name="T39" fmla="*/ 564 h 756"/>
                  <a:gd name="T40" fmla="*/ 631 w 699"/>
                  <a:gd name="T41" fmla="*/ 580 h 756"/>
                  <a:gd name="T42" fmla="*/ 607 w 699"/>
                  <a:gd name="T43" fmla="*/ 588 h 756"/>
                  <a:gd name="T44" fmla="*/ 473 w 699"/>
                  <a:gd name="T45" fmla="*/ 664 h 756"/>
                  <a:gd name="T46" fmla="*/ 449 w 699"/>
                  <a:gd name="T47" fmla="*/ 678 h 756"/>
                  <a:gd name="T48" fmla="*/ 405 w 699"/>
                  <a:gd name="T49" fmla="*/ 684 h 756"/>
                  <a:gd name="T50" fmla="*/ 375 w 699"/>
                  <a:gd name="T51" fmla="*/ 690 h 756"/>
                  <a:gd name="T52" fmla="*/ 267 w 699"/>
                  <a:gd name="T53" fmla="*/ 684 h 756"/>
                  <a:gd name="T54" fmla="*/ 259 w 699"/>
                  <a:gd name="T55" fmla="*/ 722 h 756"/>
                  <a:gd name="T56" fmla="*/ 241 w 699"/>
                  <a:gd name="T57" fmla="*/ 756 h 756"/>
                  <a:gd name="T58" fmla="*/ 185 w 699"/>
                  <a:gd name="T59" fmla="*/ 728 h 756"/>
                  <a:gd name="T60" fmla="*/ 163 w 699"/>
                  <a:gd name="T61" fmla="*/ 720 h 756"/>
                  <a:gd name="T62" fmla="*/ 151 w 699"/>
                  <a:gd name="T63" fmla="*/ 716 h 756"/>
                  <a:gd name="T64" fmla="*/ 195 w 699"/>
                  <a:gd name="T65" fmla="*/ 674 h 756"/>
                  <a:gd name="T66" fmla="*/ 211 w 699"/>
                  <a:gd name="T67" fmla="*/ 644 h 756"/>
                  <a:gd name="T68" fmla="*/ 209 w 699"/>
                  <a:gd name="T69" fmla="*/ 626 h 756"/>
                  <a:gd name="T70" fmla="*/ 195 w 699"/>
                  <a:gd name="T71" fmla="*/ 620 h 756"/>
                  <a:gd name="T72" fmla="*/ 165 w 699"/>
                  <a:gd name="T73" fmla="*/ 596 h 756"/>
                  <a:gd name="T74" fmla="*/ 99 w 699"/>
                  <a:gd name="T75" fmla="*/ 534 h 756"/>
                  <a:gd name="T76" fmla="*/ 61 w 699"/>
                  <a:gd name="T77" fmla="*/ 506 h 756"/>
                  <a:gd name="T78" fmla="*/ 23 w 699"/>
                  <a:gd name="T79" fmla="*/ 470 h 756"/>
                  <a:gd name="T80" fmla="*/ 7 w 699"/>
                  <a:gd name="T81" fmla="*/ 434 h 756"/>
                  <a:gd name="T82" fmla="*/ 5 w 699"/>
                  <a:gd name="T83" fmla="*/ 396 h 756"/>
                  <a:gd name="T84" fmla="*/ 1 w 699"/>
                  <a:gd name="T85" fmla="*/ 392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104" name="צורה חופשית 32"/>
              <p:cNvSpPr>
                <a:spLocks/>
              </p:cNvSpPr>
              <p:nvPr/>
            </p:nvSpPr>
            <p:spPr bwMode="ltGray">
              <a:xfrm rot="828663">
                <a:off x="242" y="3404"/>
                <a:ext cx="132" cy="167"/>
              </a:xfrm>
              <a:custGeom>
                <a:avLst/>
                <a:gdLst>
                  <a:gd name="T0" fmla="*/ 0 w 109"/>
                  <a:gd name="T1" fmla="*/ 0 h 156"/>
                  <a:gd name="T2" fmla="*/ 5 w 109"/>
                  <a:gd name="T3" fmla="*/ 1 h 156"/>
                  <a:gd name="T4" fmla="*/ 18 w 109"/>
                  <a:gd name="T5" fmla="*/ 5 h 156"/>
                  <a:gd name="T6" fmla="*/ 37 w 109"/>
                  <a:gd name="T7" fmla="*/ 12 h 156"/>
                  <a:gd name="T8" fmla="*/ 58 w 109"/>
                  <a:gd name="T9" fmla="*/ 24 h 156"/>
                  <a:gd name="T10" fmla="*/ 78 w 109"/>
                  <a:gd name="T11" fmla="*/ 44 h 156"/>
                  <a:gd name="T12" fmla="*/ 96 w 109"/>
                  <a:gd name="T13" fmla="*/ 71 h 156"/>
                  <a:gd name="T14" fmla="*/ 107 w 109"/>
                  <a:gd name="T15" fmla="*/ 108 h 156"/>
                  <a:gd name="T16" fmla="*/ 109 w 109"/>
                  <a:gd name="T17" fmla="*/ 156 h 156"/>
                  <a:gd name="T18" fmla="*/ 105 w 109"/>
                  <a:gd name="T19" fmla="*/ 156 h 156"/>
                  <a:gd name="T20" fmla="*/ 99 w 109"/>
                  <a:gd name="T21" fmla="*/ 156 h 156"/>
                  <a:gd name="T22" fmla="*/ 93 w 109"/>
                  <a:gd name="T23" fmla="*/ 156 h 156"/>
                  <a:gd name="T24" fmla="*/ 87 w 109"/>
                  <a:gd name="T25" fmla="*/ 154 h 156"/>
                  <a:gd name="T26" fmla="*/ 81 w 109"/>
                  <a:gd name="T27" fmla="*/ 153 h 156"/>
                  <a:gd name="T28" fmla="*/ 74 w 109"/>
                  <a:gd name="T29" fmla="*/ 150 h 156"/>
                  <a:gd name="T30" fmla="*/ 66 w 109"/>
                  <a:gd name="T31" fmla="*/ 145 h 156"/>
                  <a:gd name="T32" fmla="*/ 58 w 109"/>
                  <a:gd name="T33" fmla="*/ 139 h 156"/>
                  <a:gd name="T34" fmla="*/ 53 w 109"/>
                  <a:gd name="T35" fmla="*/ 126 h 156"/>
                  <a:gd name="T36" fmla="*/ 53 w 109"/>
                  <a:gd name="T37" fmla="*/ 111 h 156"/>
                  <a:gd name="T38" fmla="*/ 56 w 109"/>
                  <a:gd name="T39" fmla="*/ 96 h 156"/>
                  <a:gd name="T40" fmla="*/ 59 w 109"/>
                  <a:gd name="T41" fmla="*/ 80 h 156"/>
                  <a:gd name="T42" fmla="*/ 56 w 109"/>
                  <a:gd name="T43" fmla="*/ 62 h 156"/>
                  <a:gd name="T44" fmla="*/ 48 w 109"/>
                  <a:gd name="T45" fmla="*/ 43 h 156"/>
                  <a:gd name="T46" fmla="*/ 31 w 109"/>
                  <a:gd name="T47" fmla="*/ 23 h 156"/>
                  <a:gd name="T48" fmla="*/ 0 w 109"/>
                  <a:gd name="T49"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105" name="צורה חופשית 33"/>
              <p:cNvSpPr>
                <a:spLocks/>
              </p:cNvSpPr>
              <p:nvPr/>
            </p:nvSpPr>
            <p:spPr bwMode="ltGray">
              <a:xfrm rot="828663">
                <a:off x="266" y="3592"/>
                <a:ext cx="66" cy="43"/>
              </a:xfrm>
              <a:custGeom>
                <a:avLst/>
                <a:gdLst>
                  <a:gd name="T0" fmla="*/ 0 w 54"/>
                  <a:gd name="T1" fmla="*/ 0 h 40"/>
                  <a:gd name="T2" fmla="*/ 1 w 54"/>
                  <a:gd name="T3" fmla="*/ 1 h 40"/>
                  <a:gd name="T4" fmla="*/ 6 w 54"/>
                  <a:gd name="T5" fmla="*/ 3 h 40"/>
                  <a:gd name="T6" fmla="*/ 13 w 54"/>
                  <a:gd name="T7" fmla="*/ 8 h 40"/>
                  <a:gd name="T8" fmla="*/ 21 w 54"/>
                  <a:gd name="T9" fmla="*/ 12 h 40"/>
                  <a:gd name="T10" fmla="*/ 29 w 54"/>
                  <a:gd name="T11" fmla="*/ 15 h 40"/>
                  <a:gd name="T12" fmla="*/ 38 w 54"/>
                  <a:gd name="T13" fmla="*/ 17 h 40"/>
                  <a:gd name="T14" fmla="*/ 46 w 54"/>
                  <a:gd name="T15" fmla="*/ 18 h 40"/>
                  <a:gd name="T16" fmla="*/ 54 w 54"/>
                  <a:gd name="T17" fmla="*/ 16 h 40"/>
                  <a:gd name="T18" fmla="*/ 53 w 54"/>
                  <a:gd name="T19" fmla="*/ 25 h 40"/>
                  <a:gd name="T20" fmla="*/ 50 w 54"/>
                  <a:gd name="T21" fmla="*/ 33 h 40"/>
                  <a:gd name="T22" fmla="*/ 44 w 54"/>
                  <a:gd name="T23" fmla="*/ 38 h 40"/>
                  <a:gd name="T24" fmla="*/ 37 w 54"/>
                  <a:gd name="T25" fmla="*/ 40 h 40"/>
                  <a:gd name="T26" fmla="*/ 28 w 54"/>
                  <a:gd name="T27" fmla="*/ 39 h 40"/>
                  <a:gd name="T28" fmla="*/ 19 w 54"/>
                  <a:gd name="T29" fmla="*/ 32 h 40"/>
                  <a:gd name="T30" fmla="*/ 10 w 54"/>
                  <a:gd name="T31" fmla="*/ 20 h 40"/>
                  <a:gd name="T32" fmla="*/ 0 w 54"/>
                  <a:gd name="T3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106" name="צורה חופשית 34"/>
              <p:cNvSpPr>
                <a:spLocks/>
              </p:cNvSpPr>
              <p:nvPr/>
            </p:nvSpPr>
            <p:spPr bwMode="ltGray">
              <a:xfrm>
                <a:off x="11" y="4110"/>
                <a:ext cx="118" cy="209"/>
              </a:xfrm>
              <a:custGeom>
                <a:avLst/>
                <a:gdLst>
                  <a:gd name="T0" fmla="*/ 0 w 118"/>
                  <a:gd name="T1" fmla="*/ 0 h 209"/>
                  <a:gd name="T2" fmla="*/ 6 w 118"/>
                  <a:gd name="T3" fmla="*/ 8 h 209"/>
                  <a:gd name="T4" fmla="*/ 15 w 118"/>
                  <a:gd name="T5" fmla="*/ 19 h 209"/>
                  <a:gd name="T6" fmla="*/ 26 w 118"/>
                  <a:gd name="T7" fmla="*/ 33 h 209"/>
                  <a:gd name="T8" fmla="*/ 38 w 118"/>
                  <a:gd name="T9" fmla="*/ 51 h 209"/>
                  <a:gd name="T10" fmla="*/ 54 w 118"/>
                  <a:gd name="T11" fmla="*/ 72 h 209"/>
                  <a:gd name="T12" fmla="*/ 67 w 118"/>
                  <a:gd name="T13" fmla="*/ 94 h 209"/>
                  <a:gd name="T14" fmla="*/ 79 w 118"/>
                  <a:gd name="T15" fmla="*/ 119 h 209"/>
                  <a:gd name="T16" fmla="*/ 87 w 118"/>
                  <a:gd name="T17" fmla="*/ 146 h 209"/>
                  <a:gd name="T18" fmla="*/ 94 w 118"/>
                  <a:gd name="T19" fmla="*/ 175 h 209"/>
                  <a:gd name="T20" fmla="*/ 91 w 118"/>
                  <a:gd name="T21" fmla="*/ 209 h 209"/>
                  <a:gd name="T22" fmla="*/ 118 w 118"/>
                  <a:gd name="T23" fmla="*/ 209 h 209"/>
                  <a:gd name="T24" fmla="*/ 117 w 118"/>
                  <a:gd name="T25" fmla="*/ 177 h 209"/>
                  <a:gd name="T26" fmla="*/ 104 w 118"/>
                  <a:gd name="T27" fmla="*/ 119 h 209"/>
                  <a:gd name="T28" fmla="*/ 82 w 118"/>
                  <a:gd name="T29" fmla="*/ 69 h 209"/>
                  <a:gd name="T30" fmla="*/ 47 w 118"/>
                  <a:gd name="T31" fmla="*/ 27 h 209"/>
                  <a:gd name="T32" fmla="*/ 0 w 118"/>
                  <a:gd name="T33"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107" name="צורה חופשית 35"/>
              <p:cNvSpPr>
                <a:spLocks/>
              </p:cNvSpPr>
              <p:nvPr/>
            </p:nvSpPr>
            <p:spPr bwMode="ltGray">
              <a:xfrm>
                <a:off x="0" y="3968"/>
                <a:ext cx="130" cy="128"/>
              </a:xfrm>
              <a:custGeom>
                <a:avLst/>
                <a:gdLst>
                  <a:gd name="T0" fmla="*/ 103 w 130"/>
                  <a:gd name="T1" fmla="*/ 0 h 128"/>
                  <a:gd name="T2" fmla="*/ 130 w 130"/>
                  <a:gd name="T3" fmla="*/ 128 h 128"/>
                  <a:gd name="T4" fmla="*/ 125 w 130"/>
                  <a:gd name="T5" fmla="*/ 126 h 128"/>
                  <a:gd name="T6" fmla="*/ 111 w 130"/>
                  <a:gd name="T7" fmla="*/ 121 h 128"/>
                  <a:gd name="T8" fmla="*/ 92 w 130"/>
                  <a:gd name="T9" fmla="*/ 111 h 128"/>
                  <a:gd name="T10" fmla="*/ 68 w 130"/>
                  <a:gd name="T11" fmla="*/ 103 h 128"/>
                  <a:gd name="T12" fmla="*/ 41 w 130"/>
                  <a:gd name="T13" fmla="*/ 94 h 128"/>
                  <a:gd name="T14" fmla="*/ 19 w 130"/>
                  <a:gd name="T15" fmla="*/ 90 h 128"/>
                  <a:gd name="T16" fmla="*/ 0 w 130"/>
                  <a:gd name="T17" fmla="*/ 93 h 128"/>
                  <a:gd name="T18" fmla="*/ 0 w 130"/>
                  <a:gd name="T19" fmla="*/ 72 h 128"/>
                  <a:gd name="T20" fmla="*/ 12 w 130"/>
                  <a:gd name="T21" fmla="*/ 70 h 128"/>
                  <a:gd name="T22" fmla="*/ 24 w 130"/>
                  <a:gd name="T23" fmla="*/ 66 h 128"/>
                  <a:gd name="T24" fmla="*/ 38 w 130"/>
                  <a:gd name="T25" fmla="*/ 66 h 128"/>
                  <a:gd name="T26" fmla="*/ 51 w 130"/>
                  <a:gd name="T27" fmla="*/ 67 h 128"/>
                  <a:gd name="T28" fmla="*/ 65 w 130"/>
                  <a:gd name="T29" fmla="*/ 70 h 128"/>
                  <a:gd name="T30" fmla="*/ 78 w 130"/>
                  <a:gd name="T31" fmla="*/ 78 h 128"/>
                  <a:gd name="T32" fmla="*/ 81 w 130"/>
                  <a:gd name="T33" fmla="*/ 74 h 128"/>
                  <a:gd name="T34" fmla="*/ 81 w 130"/>
                  <a:gd name="T35" fmla="*/ 58 h 128"/>
                  <a:gd name="T36" fmla="*/ 82 w 130"/>
                  <a:gd name="T37" fmla="*/ 37 h 128"/>
                  <a:gd name="T38" fmla="*/ 82 w 130"/>
                  <a:gd name="T39" fmla="*/ 29 h 128"/>
                  <a:gd name="T40" fmla="*/ 80 w 130"/>
                  <a:gd name="T41" fmla="*/ 29 h 128"/>
                  <a:gd name="T42" fmla="*/ 77 w 130"/>
                  <a:gd name="T43" fmla="*/ 27 h 128"/>
                  <a:gd name="T44" fmla="*/ 76 w 130"/>
                  <a:gd name="T45" fmla="*/ 22 h 128"/>
                  <a:gd name="T46" fmla="*/ 75 w 130"/>
                  <a:gd name="T47" fmla="*/ 19 h 128"/>
                  <a:gd name="T48" fmla="*/ 76 w 130"/>
                  <a:gd name="T49" fmla="*/ 15 h 128"/>
                  <a:gd name="T50" fmla="*/ 79 w 130"/>
                  <a:gd name="T51" fmla="*/ 10 h 128"/>
                  <a:gd name="T52" fmla="*/ 89 w 130"/>
                  <a:gd name="T53" fmla="*/ 6 h 128"/>
                  <a:gd name="T54" fmla="*/ 103 w 130"/>
                  <a:gd name="T55"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108" name="צורה חופשית 36"/>
              <p:cNvSpPr>
                <a:spLocks/>
              </p:cNvSpPr>
              <p:nvPr/>
            </p:nvSpPr>
            <p:spPr bwMode="ltGray">
              <a:xfrm>
                <a:off x="0" y="3949"/>
                <a:ext cx="47" cy="86"/>
              </a:xfrm>
              <a:custGeom>
                <a:avLst/>
                <a:gdLst>
                  <a:gd name="T0" fmla="*/ 37 w 47"/>
                  <a:gd name="T1" fmla="*/ 0 h 86"/>
                  <a:gd name="T2" fmla="*/ 15 w 47"/>
                  <a:gd name="T3" fmla="*/ 37 h 86"/>
                  <a:gd name="T4" fmla="*/ 0 w 47"/>
                  <a:gd name="T5" fmla="*/ 59 h 86"/>
                  <a:gd name="T6" fmla="*/ 0 w 47"/>
                  <a:gd name="T7" fmla="*/ 86 h 86"/>
                  <a:gd name="T8" fmla="*/ 8 w 47"/>
                  <a:gd name="T9" fmla="*/ 82 h 86"/>
                  <a:gd name="T10" fmla="*/ 20 w 47"/>
                  <a:gd name="T11" fmla="*/ 73 h 86"/>
                  <a:gd name="T12" fmla="*/ 33 w 47"/>
                  <a:gd name="T13" fmla="*/ 63 h 86"/>
                  <a:gd name="T14" fmla="*/ 42 w 47"/>
                  <a:gd name="T15" fmla="*/ 51 h 86"/>
                  <a:gd name="T16" fmla="*/ 47 w 47"/>
                  <a:gd name="T17" fmla="*/ 36 h 86"/>
                  <a:gd name="T18" fmla="*/ 46 w 47"/>
                  <a:gd name="T19" fmla="*/ 19 h 86"/>
                  <a:gd name="T20" fmla="*/ 37 w 47"/>
                  <a:gd name="T21"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109" name="צורה חופשית 37"/>
              <p:cNvSpPr>
                <a:spLocks/>
              </p:cNvSpPr>
              <p:nvPr/>
            </p:nvSpPr>
            <p:spPr bwMode="ltGray">
              <a:xfrm>
                <a:off x="0" y="3239"/>
                <a:ext cx="497" cy="740"/>
              </a:xfrm>
              <a:custGeom>
                <a:avLst/>
                <a:gdLst>
                  <a:gd name="T0" fmla="*/ 0 w 497"/>
                  <a:gd name="T1" fmla="*/ 13 h 740"/>
                  <a:gd name="T2" fmla="*/ 41 w 497"/>
                  <a:gd name="T3" fmla="*/ 4 h 740"/>
                  <a:gd name="T4" fmla="*/ 101 w 497"/>
                  <a:gd name="T5" fmla="*/ 0 h 740"/>
                  <a:gd name="T6" fmla="*/ 170 w 497"/>
                  <a:gd name="T7" fmla="*/ 4 h 740"/>
                  <a:gd name="T8" fmla="*/ 248 w 497"/>
                  <a:gd name="T9" fmla="*/ 21 h 740"/>
                  <a:gd name="T10" fmla="*/ 323 w 497"/>
                  <a:gd name="T11" fmla="*/ 50 h 740"/>
                  <a:gd name="T12" fmla="*/ 382 w 497"/>
                  <a:gd name="T13" fmla="*/ 90 h 740"/>
                  <a:gd name="T14" fmla="*/ 428 w 497"/>
                  <a:gd name="T15" fmla="*/ 141 h 740"/>
                  <a:gd name="T16" fmla="*/ 463 w 497"/>
                  <a:gd name="T17" fmla="*/ 199 h 740"/>
                  <a:gd name="T18" fmla="*/ 485 w 497"/>
                  <a:gd name="T19" fmla="*/ 262 h 740"/>
                  <a:gd name="T20" fmla="*/ 496 w 497"/>
                  <a:gd name="T21" fmla="*/ 327 h 740"/>
                  <a:gd name="T22" fmla="*/ 497 w 497"/>
                  <a:gd name="T23" fmla="*/ 396 h 740"/>
                  <a:gd name="T24" fmla="*/ 487 w 497"/>
                  <a:gd name="T25" fmla="*/ 462 h 740"/>
                  <a:gd name="T26" fmla="*/ 470 w 497"/>
                  <a:gd name="T27" fmla="*/ 527 h 740"/>
                  <a:gd name="T28" fmla="*/ 443 w 497"/>
                  <a:gd name="T29" fmla="*/ 586 h 740"/>
                  <a:gd name="T30" fmla="*/ 406 w 497"/>
                  <a:gd name="T31" fmla="*/ 639 h 740"/>
                  <a:gd name="T32" fmla="*/ 364 w 497"/>
                  <a:gd name="T33" fmla="*/ 683 h 740"/>
                  <a:gd name="T34" fmla="*/ 315 w 497"/>
                  <a:gd name="T35" fmla="*/ 715 h 740"/>
                  <a:gd name="T36" fmla="*/ 259 w 497"/>
                  <a:gd name="T37" fmla="*/ 736 h 740"/>
                  <a:gd name="T38" fmla="*/ 198 w 497"/>
                  <a:gd name="T39" fmla="*/ 740 h 740"/>
                  <a:gd name="T40" fmla="*/ 131 w 497"/>
                  <a:gd name="T41" fmla="*/ 727 h 740"/>
                  <a:gd name="T42" fmla="*/ 167 w 497"/>
                  <a:gd name="T43" fmla="*/ 728 h 740"/>
                  <a:gd name="T44" fmla="*/ 204 w 497"/>
                  <a:gd name="T45" fmla="*/ 718 h 740"/>
                  <a:gd name="T46" fmla="*/ 238 w 497"/>
                  <a:gd name="T47" fmla="*/ 700 h 740"/>
                  <a:gd name="T48" fmla="*/ 272 w 497"/>
                  <a:gd name="T49" fmla="*/ 670 h 740"/>
                  <a:gd name="T50" fmla="*/ 304 w 497"/>
                  <a:gd name="T51" fmla="*/ 635 h 740"/>
                  <a:gd name="T52" fmla="*/ 333 w 497"/>
                  <a:gd name="T53" fmla="*/ 594 h 740"/>
                  <a:gd name="T54" fmla="*/ 358 w 497"/>
                  <a:gd name="T55" fmla="*/ 549 h 740"/>
                  <a:gd name="T56" fmla="*/ 381 w 497"/>
                  <a:gd name="T57" fmla="*/ 500 h 740"/>
                  <a:gd name="T58" fmla="*/ 396 w 497"/>
                  <a:gd name="T59" fmla="*/ 449 h 740"/>
                  <a:gd name="T60" fmla="*/ 408 w 497"/>
                  <a:gd name="T61" fmla="*/ 397 h 740"/>
                  <a:gd name="T62" fmla="*/ 414 w 497"/>
                  <a:gd name="T63" fmla="*/ 346 h 740"/>
                  <a:gd name="T64" fmla="*/ 412 w 497"/>
                  <a:gd name="T65" fmla="*/ 296 h 740"/>
                  <a:gd name="T66" fmla="*/ 402 w 497"/>
                  <a:gd name="T67" fmla="*/ 251 h 740"/>
                  <a:gd name="T68" fmla="*/ 384 w 497"/>
                  <a:gd name="T69" fmla="*/ 208 h 740"/>
                  <a:gd name="T70" fmla="*/ 357 w 497"/>
                  <a:gd name="T71" fmla="*/ 172 h 740"/>
                  <a:gd name="T72" fmla="*/ 320 w 497"/>
                  <a:gd name="T73" fmla="*/ 142 h 740"/>
                  <a:gd name="T74" fmla="*/ 260 w 497"/>
                  <a:gd name="T75" fmla="*/ 107 h 740"/>
                  <a:gd name="T76" fmla="*/ 203 w 497"/>
                  <a:gd name="T77" fmla="*/ 82 h 740"/>
                  <a:gd name="T78" fmla="*/ 154 w 497"/>
                  <a:gd name="T79" fmla="*/ 65 h 740"/>
                  <a:gd name="T80" fmla="*/ 108 w 497"/>
                  <a:gd name="T81" fmla="*/ 56 h 740"/>
                  <a:gd name="T82" fmla="*/ 68 w 497"/>
                  <a:gd name="T83" fmla="*/ 55 h 740"/>
                  <a:gd name="T84" fmla="*/ 32 w 497"/>
                  <a:gd name="T85" fmla="*/ 61 h 740"/>
                  <a:gd name="T86" fmla="*/ 0 w 497"/>
                  <a:gd name="T87" fmla="*/ 70 h 740"/>
                  <a:gd name="T88" fmla="*/ 0 w 497"/>
                  <a:gd name="T89" fmla="*/ 13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110" name="צורה חופשית 38"/>
              <p:cNvSpPr>
                <a:spLocks/>
              </p:cNvSpPr>
              <p:nvPr/>
            </p:nvSpPr>
            <p:spPr bwMode="ltGray">
              <a:xfrm rot="1584153">
                <a:off x="20" y="410"/>
                <a:ext cx="344" cy="245"/>
              </a:xfrm>
              <a:custGeom>
                <a:avLst/>
                <a:gdLst>
                  <a:gd name="T0" fmla="*/ 0 w 257"/>
                  <a:gd name="T1" fmla="*/ 0 h 237"/>
                  <a:gd name="T2" fmla="*/ 0 w 257"/>
                  <a:gd name="T3" fmla="*/ 25 h 237"/>
                  <a:gd name="T4" fmla="*/ 3 w 257"/>
                  <a:gd name="T5" fmla="*/ 50 h 237"/>
                  <a:gd name="T6" fmla="*/ 6 w 257"/>
                  <a:gd name="T7" fmla="*/ 75 h 237"/>
                  <a:gd name="T8" fmla="*/ 11 w 257"/>
                  <a:gd name="T9" fmla="*/ 98 h 237"/>
                  <a:gd name="T10" fmla="*/ 18 w 257"/>
                  <a:gd name="T11" fmla="*/ 119 h 237"/>
                  <a:gd name="T12" fmla="*/ 27 w 257"/>
                  <a:gd name="T13" fmla="*/ 141 h 237"/>
                  <a:gd name="T14" fmla="*/ 38 w 257"/>
                  <a:gd name="T15" fmla="*/ 161 h 237"/>
                  <a:gd name="T16" fmla="*/ 51 w 257"/>
                  <a:gd name="T17" fmla="*/ 178 h 237"/>
                  <a:gd name="T18" fmla="*/ 67 w 257"/>
                  <a:gd name="T19" fmla="*/ 194 h 237"/>
                  <a:gd name="T20" fmla="*/ 86 w 257"/>
                  <a:gd name="T21" fmla="*/ 208 h 237"/>
                  <a:gd name="T22" fmla="*/ 106 w 257"/>
                  <a:gd name="T23" fmla="*/ 219 h 237"/>
                  <a:gd name="T24" fmla="*/ 131 w 257"/>
                  <a:gd name="T25" fmla="*/ 228 h 237"/>
                  <a:gd name="T26" fmla="*/ 158 w 257"/>
                  <a:gd name="T27" fmla="*/ 234 h 237"/>
                  <a:gd name="T28" fmla="*/ 188 w 257"/>
                  <a:gd name="T29" fmla="*/ 237 h 237"/>
                  <a:gd name="T30" fmla="*/ 220 w 257"/>
                  <a:gd name="T31" fmla="*/ 236 h 237"/>
                  <a:gd name="T32" fmla="*/ 257 w 257"/>
                  <a:gd name="T33" fmla="*/ 232 h 237"/>
                  <a:gd name="T34" fmla="*/ 224 w 257"/>
                  <a:gd name="T35" fmla="*/ 227 h 237"/>
                  <a:gd name="T36" fmla="*/ 195 w 257"/>
                  <a:gd name="T37" fmla="*/ 220 h 237"/>
                  <a:gd name="T38" fmla="*/ 170 w 257"/>
                  <a:gd name="T39" fmla="*/ 212 h 237"/>
                  <a:gd name="T40" fmla="*/ 148 w 257"/>
                  <a:gd name="T41" fmla="*/ 204 h 237"/>
                  <a:gd name="T42" fmla="*/ 128 w 257"/>
                  <a:gd name="T43" fmla="*/ 193 h 237"/>
                  <a:gd name="T44" fmla="*/ 112 w 257"/>
                  <a:gd name="T45" fmla="*/ 182 h 237"/>
                  <a:gd name="T46" fmla="*/ 97 w 257"/>
                  <a:gd name="T47" fmla="*/ 169 h 237"/>
                  <a:gd name="T48" fmla="*/ 84 w 257"/>
                  <a:gd name="T49" fmla="*/ 155 h 237"/>
                  <a:gd name="T50" fmla="*/ 72 w 257"/>
                  <a:gd name="T51" fmla="*/ 141 h 237"/>
                  <a:gd name="T52" fmla="*/ 61 w 257"/>
                  <a:gd name="T53" fmla="*/ 125 h 237"/>
                  <a:gd name="T54" fmla="*/ 52 w 257"/>
                  <a:gd name="T55" fmla="*/ 107 h 237"/>
                  <a:gd name="T56" fmla="*/ 43 w 257"/>
                  <a:gd name="T57" fmla="*/ 88 h 237"/>
                  <a:gd name="T58" fmla="*/ 33 w 257"/>
                  <a:gd name="T59" fmla="*/ 69 h 237"/>
                  <a:gd name="T60" fmla="*/ 23 w 257"/>
                  <a:gd name="T61" fmla="*/ 47 h 237"/>
                  <a:gd name="T62" fmla="*/ 12 w 257"/>
                  <a:gd name="T63" fmla="*/ 24 h 237"/>
                  <a:gd name="T64" fmla="*/ 0 w 257"/>
                  <a:gd name="T65"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111" name="צורה חופשית 39"/>
              <p:cNvSpPr>
                <a:spLocks/>
              </p:cNvSpPr>
              <p:nvPr/>
            </p:nvSpPr>
            <p:spPr bwMode="ltGray">
              <a:xfrm rot="1584153">
                <a:off x="242" y="756"/>
                <a:ext cx="167" cy="115"/>
              </a:xfrm>
              <a:custGeom>
                <a:avLst/>
                <a:gdLst>
                  <a:gd name="T0" fmla="*/ 77 w 124"/>
                  <a:gd name="T1" fmla="*/ 0 h 110"/>
                  <a:gd name="T2" fmla="*/ 124 w 124"/>
                  <a:gd name="T3" fmla="*/ 108 h 110"/>
                  <a:gd name="T4" fmla="*/ 120 w 124"/>
                  <a:gd name="T5" fmla="*/ 107 h 110"/>
                  <a:gd name="T6" fmla="*/ 107 w 124"/>
                  <a:gd name="T7" fmla="*/ 105 h 110"/>
                  <a:gd name="T8" fmla="*/ 89 w 124"/>
                  <a:gd name="T9" fmla="*/ 101 h 110"/>
                  <a:gd name="T10" fmla="*/ 68 w 124"/>
                  <a:gd name="T11" fmla="*/ 99 h 110"/>
                  <a:gd name="T12" fmla="*/ 45 w 124"/>
                  <a:gd name="T13" fmla="*/ 97 h 110"/>
                  <a:gd name="T14" fmla="*/ 25 w 124"/>
                  <a:gd name="T15" fmla="*/ 98 h 110"/>
                  <a:gd name="T16" fmla="*/ 9 w 124"/>
                  <a:gd name="T17" fmla="*/ 102 h 110"/>
                  <a:gd name="T18" fmla="*/ 0 w 124"/>
                  <a:gd name="T19" fmla="*/ 110 h 110"/>
                  <a:gd name="T20" fmla="*/ 4 w 124"/>
                  <a:gd name="T21" fmla="*/ 98 h 110"/>
                  <a:gd name="T22" fmla="*/ 8 w 124"/>
                  <a:gd name="T23" fmla="*/ 89 h 110"/>
                  <a:gd name="T24" fmla="*/ 16 w 124"/>
                  <a:gd name="T25" fmla="*/ 82 h 110"/>
                  <a:gd name="T26" fmla="*/ 25 w 124"/>
                  <a:gd name="T27" fmla="*/ 76 h 110"/>
                  <a:gd name="T28" fmla="*/ 36 w 124"/>
                  <a:gd name="T29" fmla="*/ 72 h 110"/>
                  <a:gd name="T30" fmla="*/ 47 w 124"/>
                  <a:gd name="T31" fmla="*/ 71 h 110"/>
                  <a:gd name="T32" fmla="*/ 59 w 124"/>
                  <a:gd name="T33" fmla="*/ 71 h 110"/>
                  <a:gd name="T34" fmla="*/ 72 w 124"/>
                  <a:gd name="T35" fmla="*/ 74 h 110"/>
                  <a:gd name="T36" fmla="*/ 73 w 124"/>
                  <a:gd name="T37" fmla="*/ 71 h 110"/>
                  <a:gd name="T38" fmla="*/ 70 w 124"/>
                  <a:gd name="T39" fmla="*/ 56 h 110"/>
                  <a:gd name="T40" fmla="*/ 67 w 124"/>
                  <a:gd name="T41" fmla="*/ 38 h 110"/>
                  <a:gd name="T42" fmla="*/ 65 w 124"/>
                  <a:gd name="T43" fmla="*/ 30 h 110"/>
                  <a:gd name="T44" fmla="*/ 63 w 124"/>
                  <a:gd name="T45" fmla="*/ 30 h 110"/>
                  <a:gd name="T46" fmla="*/ 61 w 124"/>
                  <a:gd name="T47" fmla="*/ 29 h 110"/>
                  <a:gd name="T48" fmla="*/ 59 w 124"/>
                  <a:gd name="T49" fmla="*/ 26 h 110"/>
                  <a:gd name="T50" fmla="*/ 57 w 124"/>
                  <a:gd name="T51" fmla="*/ 23 h 110"/>
                  <a:gd name="T52" fmla="*/ 57 w 124"/>
                  <a:gd name="T53" fmla="*/ 19 h 110"/>
                  <a:gd name="T54" fmla="*/ 59 w 124"/>
                  <a:gd name="T55" fmla="*/ 14 h 110"/>
                  <a:gd name="T56" fmla="*/ 66 w 124"/>
                  <a:gd name="T57" fmla="*/ 8 h 110"/>
                  <a:gd name="T58" fmla="*/ 77 w 124"/>
                  <a:gd name="T59"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112" name="צורה חופשית 40"/>
              <p:cNvSpPr>
                <a:spLocks/>
              </p:cNvSpPr>
              <p:nvPr/>
            </p:nvSpPr>
            <p:spPr bwMode="ltGray">
              <a:xfrm rot="1584153">
                <a:off x="574" y="286"/>
                <a:ext cx="147" cy="160"/>
              </a:xfrm>
              <a:custGeom>
                <a:avLst/>
                <a:gdLst>
                  <a:gd name="T0" fmla="*/ 0 w 109"/>
                  <a:gd name="T1" fmla="*/ 0 h 156"/>
                  <a:gd name="T2" fmla="*/ 5 w 109"/>
                  <a:gd name="T3" fmla="*/ 1 h 156"/>
                  <a:gd name="T4" fmla="*/ 18 w 109"/>
                  <a:gd name="T5" fmla="*/ 5 h 156"/>
                  <a:gd name="T6" fmla="*/ 37 w 109"/>
                  <a:gd name="T7" fmla="*/ 12 h 156"/>
                  <a:gd name="T8" fmla="*/ 58 w 109"/>
                  <a:gd name="T9" fmla="*/ 24 h 156"/>
                  <a:gd name="T10" fmla="*/ 78 w 109"/>
                  <a:gd name="T11" fmla="*/ 44 h 156"/>
                  <a:gd name="T12" fmla="*/ 96 w 109"/>
                  <a:gd name="T13" fmla="*/ 71 h 156"/>
                  <a:gd name="T14" fmla="*/ 107 w 109"/>
                  <a:gd name="T15" fmla="*/ 108 h 156"/>
                  <a:gd name="T16" fmla="*/ 109 w 109"/>
                  <a:gd name="T17" fmla="*/ 156 h 156"/>
                  <a:gd name="T18" fmla="*/ 105 w 109"/>
                  <a:gd name="T19" fmla="*/ 156 h 156"/>
                  <a:gd name="T20" fmla="*/ 99 w 109"/>
                  <a:gd name="T21" fmla="*/ 156 h 156"/>
                  <a:gd name="T22" fmla="*/ 93 w 109"/>
                  <a:gd name="T23" fmla="*/ 156 h 156"/>
                  <a:gd name="T24" fmla="*/ 87 w 109"/>
                  <a:gd name="T25" fmla="*/ 154 h 156"/>
                  <a:gd name="T26" fmla="*/ 81 w 109"/>
                  <a:gd name="T27" fmla="*/ 153 h 156"/>
                  <a:gd name="T28" fmla="*/ 74 w 109"/>
                  <a:gd name="T29" fmla="*/ 150 h 156"/>
                  <a:gd name="T30" fmla="*/ 66 w 109"/>
                  <a:gd name="T31" fmla="*/ 145 h 156"/>
                  <a:gd name="T32" fmla="*/ 58 w 109"/>
                  <a:gd name="T33" fmla="*/ 139 h 156"/>
                  <a:gd name="T34" fmla="*/ 53 w 109"/>
                  <a:gd name="T35" fmla="*/ 126 h 156"/>
                  <a:gd name="T36" fmla="*/ 53 w 109"/>
                  <a:gd name="T37" fmla="*/ 111 h 156"/>
                  <a:gd name="T38" fmla="*/ 56 w 109"/>
                  <a:gd name="T39" fmla="*/ 96 h 156"/>
                  <a:gd name="T40" fmla="*/ 59 w 109"/>
                  <a:gd name="T41" fmla="*/ 80 h 156"/>
                  <a:gd name="T42" fmla="*/ 56 w 109"/>
                  <a:gd name="T43" fmla="*/ 62 h 156"/>
                  <a:gd name="T44" fmla="*/ 48 w 109"/>
                  <a:gd name="T45" fmla="*/ 43 h 156"/>
                  <a:gd name="T46" fmla="*/ 31 w 109"/>
                  <a:gd name="T47" fmla="*/ 23 h 156"/>
                  <a:gd name="T48" fmla="*/ 0 w 109"/>
                  <a:gd name="T49"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113" name="צורה חופשית 41"/>
              <p:cNvSpPr>
                <a:spLocks/>
              </p:cNvSpPr>
              <p:nvPr/>
            </p:nvSpPr>
            <p:spPr bwMode="ltGray">
              <a:xfrm rot="1584153">
                <a:off x="236" y="721"/>
                <a:ext cx="62" cy="97"/>
              </a:xfrm>
              <a:custGeom>
                <a:avLst/>
                <a:gdLst>
                  <a:gd name="T0" fmla="*/ 31 w 46"/>
                  <a:gd name="T1" fmla="*/ 0 h 94"/>
                  <a:gd name="T2" fmla="*/ 20 w 46"/>
                  <a:gd name="T3" fmla="*/ 38 h 94"/>
                  <a:gd name="T4" fmla="*/ 15 w 46"/>
                  <a:gd name="T5" fmla="*/ 62 h 94"/>
                  <a:gd name="T6" fmla="*/ 11 w 46"/>
                  <a:gd name="T7" fmla="*/ 79 h 94"/>
                  <a:gd name="T8" fmla="*/ 0 w 46"/>
                  <a:gd name="T9" fmla="*/ 94 h 94"/>
                  <a:gd name="T10" fmla="*/ 12 w 46"/>
                  <a:gd name="T11" fmla="*/ 88 h 94"/>
                  <a:gd name="T12" fmla="*/ 23 w 46"/>
                  <a:gd name="T13" fmla="*/ 80 h 94"/>
                  <a:gd name="T14" fmla="*/ 32 w 46"/>
                  <a:gd name="T15" fmla="*/ 69 h 94"/>
                  <a:gd name="T16" fmla="*/ 40 w 46"/>
                  <a:gd name="T17" fmla="*/ 57 h 94"/>
                  <a:gd name="T18" fmla="*/ 45 w 46"/>
                  <a:gd name="T19" fmla="*/ 44 h 94"/>
                  <a:gd name="T20" fmla="*/ 46 w 46"/>
                  <a:gd name="T21" fmla="*/ 30 h 94"/>
                  <a:gd name="T22" fmla="*/ 42 w 46"/>
                  <a:gd name="T23" fmla="*/ 15 h 94"/>
                  <a:gd name="T24" fmla="*/ 31 w 46"/>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114" name="צורה חופשית 42"/>
              <p:cNvSpPr>
                <a:spLocks/>
              </p:cNvSpPr>
              <p:nvPr/>
            </p:nvSpPr>
            <p:spPr bwMode="ltGray">
              <a:xfrm rot="1584153">
                <a:off x="585" y="466"/>
                <a:ext cx="72" cy="41"/>
              </a:xfrm>
              <a:custGeom>
                <a:avLst/>
                <a:gdLst>
                  <a:gd name="T0" fmla="*/ 0 w 54"/>
                  <a:gd name="T1" fmla="*/ 0 h 40"/>
                  <a:gd name="T2" fmla="*/ 1 w 54"/>
                  <a:gd name="T3" fmla="*/ 1 h 40"/>
                  <a:gd name="T4" fmla="*/ 6 w 54"/>
                  <a:gd name="T5" fmla="*/ 3 h 40"/>
                  <a:gd name="T6" fmla="*/ 13 w 54"/>
                  <a:gd name="T7" fmla="*/ 8 h 40"/>
                  <a:gd name="T8" fmla="*/ 21 w 54"/>
                  <a:gd name="T9" fmla="*/ 12 h 40"/>
                  <a:gd name="T10" fmla="*/ 29 w 54"/>
                  <a:gd name="T11" fmla="*/ 15 h 40"/>
                  <a:gd name="T12" fmla="*/ 38 w 54"/>
                  <a:gd name="T13" fmla="*/ 17 h 40"/>
                  <a:gd name="T14" fmla="*/ 46 w 54"/>
                  <a:gd name="T15" fmla="*/ 18 h 40"/>
                  <a:gd name="T16" fmla="*/ 54 w 54"/>
                  <a:gd name="T17" fmla="*/ 16 h 40"/>
                  <a:gd name="T18" fmla="*/ 53 w 54"/>
                  <a:gd name="T19" fmla="*/ 25 h 40"/>
                  <a:gd name="T20" fmla="*/ 50 w 54"/>
                  <a:gd name="T21" fmla="*/ 33 h 40"/>
                  <a:gd name="T22" fmla="*/ 44 w 54"/>
                  <a:gd name="T23" fmla="*/ 38 h 40"/>
                  <a:gd name="T24" fmla="*/ 37 w 54"/>
                  <a:gd name="T25" fmla="*/ 40 h 40"/>
                  <a:gd name="T26" fmla="*/ 28 w 54"/>
                  <a:gd name="T27" fmla="*/ 39 h 40"/>
                  <a:gd name="T28" fmla="*/ 19 w 54"/>
                  <a:gd name="T29" fmla="*/ 32 h 40"/>
                  <a:gd name="T30" fmla="*/ 10 w 54"/>
                  <a:gd name="T31" fmla="*/ 20 h 40"/>
                  <a:gd name="T32" fmla="*/ 0 w 54"/>
                  <a:gd name="T3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115" name="צורה חופשית 43"/>
              <p:cNvSpPr>
                <a:spLocks/>
              </p:cNvSpPr>
              <p:nvPr/>
            </p:nvSpPr>
            <p:spPr bwMode="ltGray">
              <a:xfrm>
                <a:off x="0" y="886"/>
                <a:ext cx="360" cy="650"/>
              </a:xfrm>
              <a:custGeom>
                <a:avLst/>
                <a:gdLst>
                  <a:gd name="T0" fmla="*/ 264 w 360"/>
                  <a:gd name="T1" fmla="*/ 0 h 650"/>
                  <a:gd name="T2" fmla="*/ 269 w 360"/>
                  <a:gd name="T3" fmla="*/ 9 h 650"/>
                  <a:gd name="T4" fmla="*/ 277 w 360"/>
                  <a:gd name="T5" fmla="*/ 22 h 650"/>
                  <a:gd name="T6" fmla="*/ 286 w 360"/>
                  <a:gd name="T7" fmla="*/ 39 h 650"/>
                  <a:gd name="T8" fmla="*/ 297 w 360"/>
                  <a:gd name="T9" fmla="*/ 58 h 650"/>
                  <a:gd name="T10" fmla="*/ 309 w 360"/>
                  <a:gd name="T11" fmla="*/ 83 h 650"/>
                  <a:gd name="T12" fmla="*/ 319 w 360"/>
                  <a:gd name="T13" fmla="*/ 108 h 650"/>
                  <a:gd name="T14" fmla="*/ 329 w 360"/>
                  <a:gd name="T15" fmla="*/ 136 h 650"/>
                  <a:gd name="T16" fmla="*/ 333 w 360"/>
                  <a:gd name="T17" fmla="*/ 163 h 650"/>
                  <a:gd name="T18" fmla="*/ 336 w 360"/>
                  <a:gd name="T19" fmla="*/ 193 h 650"/>
                  <a:gd name="T20" fmla="*/ 332 w 360"/>
                  <a:gd name="T21" fmla="*/ 223 h 650"/>
                  <a:gd name="T22" fmla="*/ 323 w 360"/>
                  <a:gd name="T23" fmla="*/ 255 h 650"/>
                  <a:gd name="T24" fmla="*/ 310 w 360"/>
                  <a:gd name="T25" fmla="*/ 285 h 650"/>
                  <a:gd name="T26" fmla="*/ 287 w 360"/>
                  <a:gd name="T27" fmla="*/ 315 h 650"/>
                  <a:gd name="T28" fmla="*/ 257 w 360"/>
                  <a:gd name="T29" fmla="*/ 343 h 650"/>
                  <a:gd name="T30" fmla="*/ 218 w 360"/>
                  <a:gd name="T31" fmla="*/ 370 h 650"/>
                  <a:gd name="T32" fmla="*/ 167 w 360"/>
                  <a:gd name="T33" fmla="*/ 396 h 650"/>
                  <a:gd name="T34" fmla="*/ 111 w 360"/>
                  <a:gd name="T35" fmla="*/ 425 h 650"/>
                  <a:gd name="T36" fmla="*/ 69 w 360"/>
                  <a:gd name="T37" fmla="*/ 457 h 650"/>
                  <a:gd name="T38" fmla="*/ 35 w 360"/>
                  <a:gd name="T39" fmla="*/ 490 h 650"/>
                  <a:gd name="T40" fmla="*/ 12 w 360"/>
                  <a:gd name="T41" fmla="*/ 526 h 650"/>
                  <a:gd name="T42" fmla="*/ 0 w 360"/>
                  <a:gd name="T43" fmla="*/ 553 h 650"/>
                  <a:gd name="T44" fmla="*/ 0 w 360"/>
                  <a:gd name="T45" fmla="*/ 650 h 650"/>
                  <a:gd name="T46" fmla="*/ 6 w 360"/>
                  <a:gd name="T47" fmla="*/ 628 h 650"/>
                  <a:gd name="T48" fmla="*/ 19 w 360"/>
                  <a:gd name="T49" fmla="*/ 594 h 650"/>
                  <a:gd name="T50" fmla="*/ 43 w 360"/>
                  <a:gd name="T51" fmla="*/ 551 h 650"/>
                  <a:gd name="T52" fmla="*/ 76 w 360"/>
                  <a:gd name="T53" fmla="*/ 503 h 650"/>
                  <a:gd name="T54" fmla="*/ 125 w 360"/>
                  <a:gd name="T55" fmla="*/ 454 h 650"/>
                  <a:gd name="T56" fmla="*/ 190 w 360"/>
                  <a:gd name="T57" fmla="*/ 408 h 650"/>
                  <a:gd name="T58" fmla="*/ 275 w 360"/>
                  <a:gd name="T59" fmla="*/ 365 h 650"/>
                  <a:gd name="T60" fmla="*/ 308 w 360"/>
                  <a:gd name="T61" fmla="*/ 342 h 650"/>
                  <a:gd name="T62" fmla="*/ 335 w 360"/>
                  <a:gd name="T63" fmla="*/ 305 h 650"/>
                  <a:gd name="T64" fmla="*/ 352 w 360"/>
                  <a:gd name="T65" fmla="*/ 255 h 650"/>
                  <a:gd name="T66" fmla="*/ 360 w 360"/>
                  <a:gd name="T67" fmla="*/ 201 h 650"/>
                  <a:gd name="T68" fmla="*/ 356 w 360"/>
                  <a:gd name="T69" fmla="*/ 144 h 650"/>
                  <a:gd name="T70" fmla="*/ 341 w 360"/>
                  <a:gd name="T71" fmla="*/ 88 h 650"/>
                  <a:gd name="T72" fmla="*/ 311 w 360"/>
                  <a:gd name="T73" fmla="*/ 39 h 650"/>
                  <a:gd name="T74" fmla="*/ 264 w 360"/>
                  <a:gd name="T75" fmla="*/ 0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116" name="צורה חופשית 44"/>
              <p:cNvSpPr>
                <a:spLocks/>
              </p:cNvSpPr>
              <p:nvPr/>
            </p:nvSpPr>
            <p:spPr bwMode="ltGray">
              <a:xfrm rot="1584153">
                <a:off x="56" y="84"/>
                <a:ext cx="804" cy="686"/>
              </a:xfrm>
              <a:custGeom>
                <a:avLst/>
                <a:gdLst>
                  <a:gd name="T0" fmla="*/ 16 w 596"/>
                  <a:gd name="T1" fmla="*/ 370 h 666"/>
                  <a:gd name="T2" fmla="*/ 6 w 596"/>
                  <a:gd name="T3" fmla="*/ 341 h 666"/>
                  <a:gd name="T4" fmla="*/ 0 w 596"/>
                  <a:gd name="T5" fmla="*/ 289 h 666"/>
                  <a:gd name="T6" fmla="*/ 4 w 596"/>
                  <a:gd name="T7" fmla="*/ 222 h 666"/>
                  <a:gd name="T8" fmla="*/ 25 w 596"/>
                  <a:gd name="T9" fmla="*/ 151 h 666"/>
                  <a:gd name="T10" fmla="*/ 69 w 596"/>
                  <a:gd name="T11" fmla="*/ 84 h 666"/>
                  <a:gd name="T12" fmla="*/ 142 w 596"/>
                  <a:gd name="T13" fmla="*/ 31 h 666"/>
                  <a:gd name="T14" fmla="*/ 247 w 596"/>
                  <a:gd name="T15" fmla="*/ 2 h 666"/>
                  <a:gd name="T16" fmla="*/ 380 w 596"/>
                  <a:gd name="T17" fmla="*/ 9 h 666"/>
                  <a:gd name="T18" fmla="*/ 484 w 596"/>
                  <a:gd name="T19" fmla="*/ 68 h 666"/>
                  <a:gd name="T20" fmla="*/ 554 w 596"/>
                  <a:gd name="T21" fmla="*/ 165 h 666"/>
                  <a:gd name="T22" fmla="*/ 591 w 596"/>
                  <a:gd name="T23" fmla="*/ 284 h 666"/>
                  <a:gd name="T24" fmla="*/ 595 w 596"/>
                  <a:gd name="T25" fmla="*/ 409 h 666"/>
                  <a:gd name="T26" fmla="*/ 566 w 596"/>
                  <a:gd name="T27" fmla="*/ 525 h 666"/>
                  <a:gd name="T28" fmla="*/ 507 w 596"/>
                  <a:gd name="T29" fmla="*/ 615 h 666"/>
                  <a:gd name="T30" fmla="*/ 417 w 596"/>
                  <a:gd name="T31" fmla="*/ 663 h 666"/>
                  <a:gd name="T32" fmla="*/ 389 w 596"/>
                  <a:gd name="T33" fmla="*/ 659 h 666"/>
                  <a:gd name="T34" fmla="*/ 441 w 596"/>
                  <a:gd name="T35" fmla="*/ 617 h 666"/>
                  <a:gd name="T36" fmla="*/ 482 w 596"/>
                  <a:gd name="T37" fmla="*/ 544 h 666"/>
                  <a:gd name="T38" fmla="*/ 509 w 596"/>
                  <a:gd name="T39" fmla="*/ 454 h 666"/>
                  <a:gd name="T40" fmla="*/ 520 w 596"/>
                  <a:gd name="T41" fmla="*/ 355 h 666"/>
                  <a:gd name="T42" fmla="*/ 514 w 596"/>
                  <a:gd name="T43" fmla="*/ 258 h 666"/>
                  <a:gd name="T44" fmla="*/ 485 w 596"/>
                  <a:gd name="T45" fmla="*/ 174 h 666"/>
                  <a:gd name="T46" fmla="*/ 433 w 596"/>
                  <a:gd name="T47" fmla="*/ 112 h 666"/>
                  <a:gd name="T48" fmla="*/ 341 w 596"/>
                  <a:gd name="T49" fmla="*/ 75 h 666"/>
                  <a:gd name="T50" fmla="*/ 246 w 596"/>
                  <a:gd name="T51" fmla="*/ 61 h 666"/>
                  <a:gd name="T52" fmla="*/ 174 w 596"/>
                  <a:gd name="T53" fmla="*/ 71 h 666"/>
                  <a:gd name="T54" fmla="*/ 121 w 596"/>
                  <a:gd name="T55" fmla="*/ 101 h 666"/>
                  <a:gd name="T56" fmla="*/ 84 w 596"/>
                  <a:gd name="T57" fmla="*/ 149 h 666"/>
                  <a:gd name="T58" fmla="*/ 57 w 596"/>
                  <a:gd name="T59" fmla="*/ 206 h 666"/>
                  <a:gd name="T60" fmla="*/ 40 w 596"/>
                  <a:gd name="T61" fmla="*/ 272 h 666"/>
                  <a:gd name="T62" fmla="*/ 28 w 596"/>
                  <a:gd name="T63" fmla="*/ 339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grpSp>
      </p:grpSp>
      <p:sp>
        <p:nvSpPr>
          <p:cNvPr id="2" name="מציין מיקום של כותרת 1"/>
          <p:cNvSpPr>
            <a:spLocks noGrp="1"/>
          </p:cNvSpPr>
          <p:nvPr>
            <p:ph type="title"/>
          </p:nvPr>
        </p:nvSpPr>
        <p:spPr>
          <a:xfrm flipH="1">
            <a:off x="812588" y="177800"/>
            <a:ext cx="9782801" cy="1239837"/>
          </a:xfrm>
          <a:prstGeom prst="rect">
            <a:avLst/>
          </a:prstGeom>
        </p:spPr>
        <p:txBody>
          <a:bodyPr vert="horz" lIns="91440" tIns="45720" rIns="91440" bIns="45720" rtlCol="1" anchor="b">
            <a:normAutofit/>
          </a:bodyPr>
          <a:lstStyle/>
          <a:p>
            <a:pPr rtl="1"/>
            <a:r>
              <a:rPr lang="he-IL" noProof="0" dirty="0"/>
              <a:t>לחץ כדי לערוך סגנון כותרת של תבנית בסיס</a:t>
            </a:r>
          </a:p>
        </p:txBody>
      </p:sp>
      <p:sp>
        <p:nvSpPr>
          <p:cNvPr id="3" name="מציין מיקום טקסט 2"/>
          <p:cNvSpPr>
            <a:spLocks noGrp="1"/>
          </p:cNvSpPr>
          <p:nvPr>
            <p:ph type="body" idx="1"/>
          </p:nvPr>
        </p:nvSpPr>
        <p:spPr>
          <a:xfrm flipH="1">
            <a:off x="812588" y="1600200"/>
            <a:ext cx="9782801" cy="4572000"/>
          </a:xfrm>
          <a:prstGeom prst="rect">
            <a:avLst/>
          </a:prstGeom>
        </p:spPr>
        <p:txBody>
          <a:bodyPr vert="horz" lIns="91440" tIns="45720" rIns="91440" bIns="45720" rtlCol="1">
            <a:normAutofit/>
          </a:bodyPr>
          <a:lstStyle/>
          <a:p>
            <a:pPr lvl="0" rtl="1"/>
            <a:r>
              <a:rPr lang="he-IL" noProof="0" dirty="0"/>
              <a:t>ערוך סגנונות טקסט של תבנית בסיס</a:t>
            </a:r>
          </a:p>
          <a:p>
            <a:pPr lvl="1" rtl="1"/>
            <a:r>
              <a:rPr lang="he-IL" noProof="0" dirty="0"/>
              <a:t>רמה שניה</a:t>
            </a:r>
          </a:p>
          <a:p>
            <a:pPr lvl="2" rtl="1"/>
            <a:r>
              <a:rPr lang="he-IL" noProof="0" dirty="0"/>
              <a:t>רמה שלישית</a:t>
            </a:r>
          </a:p>
          <a:p>
            <a:pPr lvl="3" rtl="1"/>
            <a:r>
              <a:rPr lang="he-IL" noProof="0" dirty="0"/>
              <a:t>רמה רביעית</a:t>
            </a:r>
          </a:p>
          <a:p>
            <a:pPr lvl="4" rtl="1"/>
            <a:r>
              <a:rPr lang="he-IL" noProof="0" dirty="0"/>
              <a:t>רמה חמישית</a:t>
            </a:r>
          </a:p>
        </p:txBody>
      </p:sp>
      <p:sp>
        <p:nvSpPr>
          <p:cNvPr id="4" name="מציין מיקום של תאריך 3"/>
          <p:cNvSpPr>
            <a:spLocks noGrp="1"/>
          </p:cNvSpPr>
          <p:nvPr>
            <p:ph type="dt" sz="half" idx="2"/>
          </p:nvPr>
        </p:nvSpPr>
        <p:spPr>
          <a:xfrm flipH="1">
            <a:off x="5789691" y="6356351"/>
            <a:ext cx="1332000" cy="365125"/>
          </a:xfrm>
          <a:prstGeom prst="rect">
            <a:avLst/>
          </a:prstGeom>
        </p:spPr>
        <p:txBody>
          <a:bodyPr vert="horz" lIns="91440" tIns="45720" rIns="91440" bIns="45720" rtlCol="1" anchor="ctr"/>
          <a:lstStyle>
            <a:lvl1pPr algn="r" rtl="1">
              <a:defRPr sz="1200" cap="all"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E6BA7B77-20C5-46B3-BDD8-88E0186C1880}" type="datetime1">
              <a:rPr lang="he-IL" noProof="0" smtClean="0"/>
              <a:t>כ"ו/שבט/תשפ"ה</a:t>
            </a:fld>
            <a:endParaRPr lang="he-IL" noProof="0" dirty="0"/>
          </a:p>
        </p:txBody>
      </p:sp>
      <p:sp>
        <p:nvSpPr>
          <p:cNvPr id="5" name="מציין מיקום של כותרת תחתונה 4"/>
          <p:cNvSpPr>
            <a:spLocks noGrp="1"/>
          </p:cNvSpPr>
          <p:nvPr>
            <p:ph type="ftr" sz="quarter" idx="3"/>
          </p:nvPr>
        </p:nvSpPr>
        <p:spPr>
          <a:xfrm flipH="1">
            <a:off x="1618827" y="6356351"/>
            <a:ext cx="3974065" cy="365125"/>
          </a:xfrm>
          <a:prstGeom prst="rect">
            <a:avLst/>
          </a:prstGeom>
        </p:spPr>
        <p:txBody>
          <a:bodyPr vert="horz" lIns="91440" tIns="45720" rIns="91440" bIns="45720" rtlCol="1" anchor="ctr"/>
          <a:lstStyle>
            <a:lvl1pPr algn="ctr" rtl="1">
              <a:defRPr sz="1200" cap="all"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he-IL" noProof="0" dirty="0"/>
              <a:t>הוסף כותרת תחתונה</a:t>
            </a:r>
          </a:p>
        </p:txBody>
      </p:sp>
      <p:sp>
        <p:nvSpPr>
          <p:cNvPr id="6" name="מציין מיקום של מספר שקופית 5"/>
          <p:cNvSpPr>
            <a:spLocks noGrp="1"/>
          </p:cNvSpPr>
          <p:nvPr>
            <p:ph type="sldNum" sz="quarter" idx="4"/>
          </p:nvPr>
        </p:nvSpPr>
        <p:spPr>
          <a:xfrm flipH="1">
            <a:off x="812588" y="6356351"/>
            <a:ext cx="609441" cy="365125"/>
          </a:xfrm>
          <a:prstGeom prst="rect">
            <a:avLst/>
          </a:prstGeom>
        </p:spPr>
        <p:txBody>
          <a:bodyPr vert="horz" lIns="91440" tIns="45720" rIns="91440" bIns="45720" rtlCol="1" anchor="ctr"/>
          <a:lstStyle>
            <a:lvl1pPr algn="l" rtl="1">
              <a:defRPr sz="1200" cap="all"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7DC1BBB0-96F0-4077-A278-0F3FB5C104D3}" type="slidenum">
              <a:rPr lang="he-IL" smtClean="0"/>
              <a:pPr/>
              <a:t>‹#›</a:t>
            </a:fld>
            <a:endParaRPr lang="he-IL" dirty="0"/>
          </a:p>
        </p:txBody>
      </p:sp>
    </p:spTree>
    <p:extLst>
      <p:ext uri="{BB962C8B-B14F-4D97-AF65-F5344CB8AC3E}">
        <p14:creationId xmlns:p14="http://schemas.microsoft.com/office/powerpoint/2010/main" val="20558881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r" defTabSz="914400" rtl="1" eaLnBrk="1" latinLnBrk="0" hangingPunct="1">
        <a:lnSpc>
          <a:spcPct val="90000"/>
        </a:lnSpc>
        <a:spcBef>
          <a:spcPct val="0"/>
        </a:spcBef>
        <a:buNone/>
        <a:defRPr sz="360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46888" indent="-246888" algn="r" defTabSz="914400" rtl="1" eaLnBrk="1" latinLnBrk="0" hangingPunct="1">
        <a:lnSpc>
          <a:spcPct val="90000"/>
        </a:lnSpc>
        <a:spcBef>
          <a:spcPts val="1400"/>
        </a:spcBef>
        <a:buFont typeface="Euphemia"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12648" indent="-246888" algn="r" defTabSz="914400" rtl="1" eaLnBrk="1" latinLnBrk="0" hangingPunct="1">
        <a:lnSpc>
          <a:spcPct val="90000"/>
        </a:lnSpc>
        <a:spcBef>
          <a:spcPts val="600"/>
        </a:spcBef>
        <a:buFont typeface="Euphemia"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78408" indent="-246888" algn="r" defTabSz="914400" rtl="1" eaLnBrk="1" latinLnBrk="0" hangingPunct="1">
        <a:lnSpc>
          <a:spcPct val="90000"/>
        </a:lnSpc>
        <a:spcBef>
          <a:spcPts val="600"/>
        </a:spcBef>
        <a:buFont typeface="Euphemia"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44168" indent="-246888" algn="r" defTabSz="914400" rtl="1" eaLnBrk="1" latinLnBrk="0" hangingPunct="1">
        <a:lnSpc>
          <a:spcPct val="90000"/>
        </a:lnSpc>
        <a:spcBef>
          <a:spcPts val="600"/>
        </a:spcBef>
        <a:buFont typeface="Arial"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709928" indent="-246888" algn="r" defTabSz="914400" rtl="1" eaLnBrk="1" latinLnBrk="0" hangingPunct="1">
        <a:lnSpc>
          <a:spcPct val="90000"/>
        </a:lnSpc>
        <a:spcBef>
          <a:spcPts val="600"/>
        </a:spcBef>
        <a:buFont typeface="Euphemia"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075688" indent="-246888" algn="r" defTabSz="914400" rtl="1"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r" defTabSz="914400" rtl="1"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r" defTabSz="914400" rtl="1"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r" defTabSz="914400" rtl="1"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hyperlink" Target="https://he.wikipedia.org/wiki/%D7%9E%D7%97%D7%9E%D7%A6%D7%AA_%D7%A9%D7%90%D7%95%D7%A8#/media/%D7%A7%D7%95%D7%91%D7%A5:Masa_madre.jpg"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https://www.youtube.com/embed/hCB4hpIXElI" TargetMode="Externa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watch?v=vWA7bfSkfkE"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https://www.youtube.com/embed/Iofq-CCeTfM" TargetMode="Externa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ideo" Target="https://www.youtube.com/embed/_1DV0q1_9ac" TargetMode="External"/><Relationship Id="rId4" Type="http://schemas.openxmlformats.org/officeDocument/2006/relationships/image" Target="../media/image30.jpeg"/></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2.xml"/><Relationship Id="rId1" Type="http://schemas.openxmlformats.org/officeDocument/2006/relationships/video" Target="https://www.youtube.com/embed/JDYcTCOw5Uk"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2.xml"/><Relationship Id="rId1" Type="http://schemas.openxmlformats.org/officeDocument/2006/relationships/video" Target="https://www.youtube.com/embed/4mxqGF9JZHI"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GvD-8ZfxfOY" TargetMode="External"/><Relationship Id="rId7" Type="http://schemas.openxmlformats.org/officeDocument/2006/relationships/image" Target="../media/image9.png"/><Relationship Id="rId2" Type="http://schemas.openxmlformats.org/officeDocument/2006/relationships/hyperlink" Target="https://eureka.org.il/item/49900/%D7%90%D7%99%D7%9A-%D7%AA%D7%95%D7%A4%D7%97%D7%99%D7%9D-%D7%94%D7%A9%D7%9E%D7%A8%D7%99%D7%9D-%D7%95%D7%90%D7%99%D7%9A-%D7%94%D7%9D-%D7%AA%D7%95%D7%A8%D7%9E%D7%99%D7%9D-%D7%9C%D7%9E%D7%90%D7%A4%D7%94" TargetMode="Externa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s://davidson.weizmann.ac.il/online/playingwithfood/%D7%A2%D7%95%D7%92%D7%94-%D7%9E%D7%95%D7%A9%D7%9C%D7%9E%D7%AA-%D7%91%D7%96%D7%9B%D7%95%D7%AA-%D7%94%D7%A4%D7%98%D7%A8%D7%99%D7%95%D7%AA" TargetMode="External"/><Relationship Id="rId4" Type="http://schemas.openxmlformats.org/officeDocument/2006/relationships/hyperlink" Target="https://davidson.weizmann.ac.il/online/playingwithfood/%D7%94%D7%9E%D7%95%D7%A6%D7%99%D7%90-%D7%9C%D7%97%D7%9D-%D7%9E%D7%9F-%D7%94%D7%9E%D7%93%D7%A2"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7.jpeg"/><Relationship Id="rId4" Type="http://schemas.openxmlformats.org/officeDocument/2006/relationships/image" Target="../media/image36.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Mogana%20Das%20Murtey%20and%20Patchamuthu%20Ramasamy"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commons.wikimedia.org/wiki/File:Yeast_cell.svg#mw-jump-to-licens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6000" b="1" dirty="0"/>
              <a:t> שמרים בשירות האדם</a:t>
            </a:r>
            <a:endParaRPr lang="en-US" sz="6000" b="1" dirty="0"/>
          </a:p>
        </p:txBody>
      </p:sp>
      <p:pic>
        <p:nvPicPr>
          <p:cNvPr id="4" name="מציין מיקום תוכן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7237412" y="1381285"/>
            <a:ext cx="2782925" cy="3733800"/>
          </a:xfrm>
          <a:prstGeom prst="rect">
            <a:avLst/>
          </a:prstGeom>
        </p:spPr>
      </p:pic>
      <p:sp>
        <p:nvSpPr>
          <p:cNvPr id="5" name="TextBox 4"/>
          <p:cNvSpPr txBox="1"/>
          <p:nvPr/>
        </p:nvSpPr>
        <p:spPr>
          <a:xfrm>
            <a:off x="1446212" y="1547433"/>
            <a:ext cx="4876800" cy="3600986"/>
          </a:xfrm>
          <a:prstGeom prst="rect">
            <a:avLst/>
          </a:prstGeom>
          <a:noFill/>
          <a:ln>
            <a:solidFill>
              <a:schemeClr val="bg2"/>
            </a:solidFill>
          </a:ln>
        </p:spPr>
        <p:txBody>
          <a:bodyPr wrap="square" rtlCol="0" anchor="ctr" anchorCtr="1">
            <a:spAutoFit/>
          </a:bodyPr>
          <a:lstStyle/>
          <a:p>
            <a:pPr algn="ctr"/>
            <a:r>
              <a:rPr lang="en-US" sz="6000" b="1" dirty="0">
                <a:solidFill>
                  <a:srgbClr val="C00000"/>
                </a:solidFill>
              </a:rPr>
              <a:t>STEM</a:t>
            </a:r>
            <a:endParaRPr lang="he-IL" sz="6000" b="1" dirty="0">
              <a:solidFill>
                <a:srgbClr val="C00000"/>
              </a:solidFill>
            </a:endParaRPr>
          </a:p>
          <a:p>
            <a:pPr algn="ctr"/>
            <a:r>
              <a:rPr lang="he-IL" sz="6000" b="1" dirty="0">
                <a:solidFill>
                  <a:srgbClr val="C00000"/>
                </a:solidFill>
              </a:rPr>
              <a:t>בפעולה</a:t>
            </a:r>
          </a:p>
          <a:p>
            <a:pPr algn="ctr"/>
            <a:r>
              <a:rPr lang="he-IL" sz="5400" b="1" dirty="0">
                <a:solidFill>
                  <a:srgbClr val="C00000"/>
                </a:solidFill>
              </a:rPr>
              <a:t>(ביוטכנולוגיה)</a:t>
            </a:r>
          </a:p>
          <a:p>
            <a:pPr algn="ctr"/>
            <a:r>
              <a:rPr lang="he-IL" sz="5400" b="1" dirty="0"/>
              <a:t>למורה</a:t>
            </a:r>
            <a:endParaRPr lang="en-US" sz="5400" b="1" dirty="0"/>
          </a:p>
        </p:txBody>
      </p:sp>
      <p:pic>
        <p:nvPicPr>
          <p:cNvPr id="6" name="תמונה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143" y="6023985"/>
            <a:ext cx="1481355" cy="793048"/>
          </a:xfrm>
          <a:prstGeom prst="rect">
            <a:avLst/>
          </a:prstGeom>
        </p:spPr>
      </p:pic>
      <p:pic>
        <p:nvPicPr>
          <p:cNvPr id="7" name="תמונה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22412" y="5908040"/>
            <a:ext cx="1676400" cy="949960"/>
          </a:xfrm>
          <a:prstGeom prst="rect">
            <a:avLst/>
          </a:prstGeom>
        </p:spPr>
      </p:pic>
      <p:sp>
        <p:nvSpPr>
          <p:cNvPr id="3" name="TextBox 2"/>
          <p:cNvSpPr txBox="1"/>
          <p:nvPr/>
        </p:nvSpPr>
        <p:spPr>
          <a:xfrm>
            <a:off x="5332412" y="5319294"/>
            <a:ext cx="5638800" cy="1384995"/>
          </a:xfrm>
          <a:prstGeom prst="rect">
            <a:avLst/>
          </a:prstGeom>
          <a:noFill/>
          <a:ln>
            <a:solidFill>
              <a:schemeClr val="bg2"/>
            </a:solidFill>
          </a:ln>
        </p:spPr>
        <p:txBody>
          <a:bodyPr wrap="square" rtlCol="0" anchor="ctr" anchorCtr="1">
            <a:spAutoFit/>
          </a:bodyPr>
          <a:lstStyle/>
          <a:p>
            <a:pPr algn="ctr"/>
            <a:r>
              <a:rPr lang="he-IL" sz="2800" b="1" dirty="0"/>
              <a:t>ד"ר מירי דרסלר</a:t>
            </a:r>
          </a:p>
          <a:p>
            <a:pPr algn="ctr"/>
            <a:r>
              <a:rPr lang="he-IL" sz="2800" b="1" dirty="0"/>
              <a:t>המרכז לחינוך מדעי וטכנולוגי</a:t>
            </a:r>
          </a:p>
          <a:p>
            <a:pPr algn="ctr"/>
            <a:r>
              <a:rPr lang="he-IL" sz="2800" b="1" dirty="0"/>
              <a:t>אוניברסיטת תל-אביב</a:t>
            </a:r>
            <a:endParaRPr lang="en-US" sz="2800" b="1" dirty="0"/>
          </a:p>
        </p:txBody>
      </p:sp>
    </p:spTree>
    <p:extLst>
      <p:ext uri="{BB962C8B-B14F-4D97-AF65-F5344CB8AC3E}">
        <p14:creationId xmlns:p14="http://schemas.microsoft.com/office/powerpoint/2010/main" val="1929942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5400" b="1" dirty="0"/>
              <a:t>שִמרי הבר</a:t>
            </a:r>
            <a:endParaRPr lang="en-US" sz="5400" b="1" dirty="0"/>
          </a:p>
        </p:txBody>
      </p:sp>
      <p:sp>
        <p:nvSpPr>
          <p:cNvPr id="3" name="מציין מיקום תוכן 2"/>
          <p:cNvSpPr>
            <a:spLocks noGrp="1"/>
          </p:cNvSpPr>
          <p:nvPr>
            <p:ph idx="1"/>
          </p:nvPr>
        </p:nvSpPr>
        <p:spPr/>
        <p:txBody>
          <a:bodyPr/>
          <a:lstStyle/>
          <a:p>
            <a:pPr marL="0" indent="0">
              <a:buNone/>
            </a:pPr>
            <a:r>
              <a:rPr lang="he-IL" dirty="0">
                <a:solidFill>
                  <a:srgbClr val="C00000"/>
                </a:solidFill>
              </a:rPr>
              <a:t>שמרי הבר נמצאים בכל מקום.</a:t>
            </a:r>
          </a:p>
          <a:p>
            <a:pPr marL="0" indent="0">
              <a:buNone/>
            </a:pPr>
            <a:r>
              <a:rPr lang="he-IL" dirty="0"/>
              <a:t>נמצאים בחלק החיצוני של קליפות פירות (וירקות) בתהליכי הבשלה מתקדמים וכן בפירות יבשים. כמובן בפירות וירקות שלא עברו ריסוס.</a:t>
            </a:r>
          </a:p>
          <a:p>
            <a:pPr marL="0" indent="0">
              <a:buNone/>
            </a:pPr>
            <a:endParaRPr lang="he-IL" dirty="0"/>
          </a:p>
          <a:p>
            <a:pPr marL="0" indent="0">
              <a:buNone/>
            </a:pPr>
            <a:r>
              <a:rPr lang="he-IL" dirty="0"/>
              <a:t>שמרים טבעיים נמצאים גם בדבש טבעי ובצוף פרחים.</a:t>
            </a:r>
          </a:p>
          <a:p>
            <a:pPr marL="0" indent="0">
              <a:buNone/>
            </a:pPr>
            <a:endParaRPr lang="he-IL" dirty="0"/>
          </a:p>
          <a:p>
            <a:pPr marL="0" indent="0">
              <a:buNone/>
            </a:pPr>
            <a:r>
              <a:rPr lang="he-IL" dirty="0"/>
              <a:t>השמרים עשויים להיראות כאבקה לבנה על גבי הקליפה של פירות רבים כמו ענבים, אוכמניות, שזיפים ואגס.</a:t>
            </a:r>
            <a:endParaRPr lang="en-US" dirty="0"/>
          </a:p>
        </p:txBody>
      </p:sp>
      <p:pic>
        <p:nvPicPr>
          <p:cNvPr id="4" name="תמונה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51486"/>
            <a:ext cx="1207113" cy="646232"/>
          </a:xfrm>
          <a:prstGeom prst="rect">
            <a:avLst/>
          </a:prstGeom>
        </p:spPr>
      </p:pic>
      <p:pic>
        <p:nvPicPr>
          <p:cNvPr id="5" name="תמונה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9565" y="72231"/>
            <a:ext cx="1280271" cy="725487"/>
          </a:xfrm>
          <a:prstGeom prst="rect">
            <a:avLst/>
          </a:prstGeom>
        </p:spPr>
      </p:pic>
    </p:spTree>
    <p:extLst>
      <p:ext uri="{BB962C8B-B14F-4D97-AF65-F5344CB8AC3E}">
        <p14:creationId xmlns:p14="http://schemas.microsoft.com/office/powerpoint/2010/main" val="3915306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4400" b="1" dirty="0"/>
              <a:t>שמרים מבויתים</a:t>
            </a:r>
            <a:endParaRPr lang="en-US" sz="4400" b="1" dirty="0"/>
          </a:p>
        </p:txBody>
      </p:sp>
      <p:sp>
        <p:nvSpPr>
          <p:cNvPr id="3" name="מציין מיקום תוכן 2"/>
          <p:cNvSpPr>
            <a:spLocks noGrp="1"/>
          </p:cNvSpPr>
          <p:nvPr>
            <p:ph idx="1"/>
          </p:nvPr>
        </p:nvSpPr>
        <p:spPr/>
        <p:txBody>
          <a:bodyPr>
            <a:normAutofit fontScale="92500" lnSpcReduction="10000"/>
          </a:bodyPr>
          <a:lstStyle/>
          <a:p>
            <a:pPr marL="0" indent="0">
              <a:buNone/>
            </a:pPr>
            <a:r>
              <a:rPr lang="he-IL" b="1" dirty="0">
                <a:solidFill>
                  <a:srgbClr val="C00000"/>
                </a:solidFill>
              </a:rPr>
              <a:t>שמרים לחים</a:t>
            </a:r>
            <a:endParaRPr lang="en-US" b="1" dirty="0">
              <a:solidFill>
                <a:srgbClr val="C00000"/>
              </a:solidFill>
            </a:endParaRPr>
          </a:p>
          <a:p>
            <a:pPr marL="0" indent="0">
              <a:buNone/>
            </a:pPr>
            <a:r>
              <a:rPr lang="he-IL" dirty="0"/>
              <a:t>הם שמרים פעילים </a:t>
            </a:r>
          </a:p>
          <a:p>
            <a:pPr marL="0" indent="0">
              <a:buNone/>
            </a:pPr>
            <a:r>
              <a:rPr lang="he-IL" dirty="0"/>
              <a:t>(ריכוז של 30% והשאר מים).</a:t>
            </a:r>
          </a:p>
          <a:p>
            <a:pPr marL="0" indent="0">
              <a:buNone/>
            </a:pPr>
            <a:r>
              <a:rPr lang="he-IL" dirty="0"/>
              <a:t>פעילים בטמפרטורת החדר </a:t>
            </a:r>
          </a:p>
          <a:p>
            <a:pPr marL="0" indent="0">
              <a:buNone/>
            </a:pPr>
            <a:r>
              <a:rPr lang="he-IL" dirty="0"/>
              <a:t>ולכן מתכלים במהירות.</a:t>
            </a:r>
          </a:p>
          <a:p>
            <a:pPr marL="0" indent="0">
              <a:buNone/>
            </a:pPr>
            <a:r>
              <a:rPr lang="he-IL" dirty="0"/>
              <a:t>יש לאחסנם במקרר כדי </a:t>
            </a:r>
          </a:p>
          <a:p>
            <a:pPr marL="0" indent="0">
              <a:buNone/>
            </a:pPr>
            <a:r>
              <a:rPr lang="he-IL" dirty="0"/>
              <a:t>להפחית את פעילותם.</a:t>
            </a:r>
          </a:p>
          <a:p>
            <a:pPr marL="0" indent="0">
              <a:buNone/>
            </a:pPr>
            <a:r>
              <a:rPr lang="he-IL" dirty="0"/>
              <a:t>הוספת מים פושרים וסוכר</a:t>
            </a:r>
          </a:p>
          <a:p>
            <a:pPr marL="0" indent="0">
              <a:buNone/>
            </a:pPr>
            <a:r>
              <a:rPr lang="he-IL" dirty="0"/>
              <a:t>מגבירה את פעילותם.</a:t>
            </a:r>
          </a:p>
          <a:p>
            <a:pPr marL="0" indent="0">
              <a:buNone/>
            </a:pPr>
            <a:endParaRPr lang="he-IL" dirty="0"/>
          </a:p>
          <a:p>
            <a:pPr marL="0" indent="0">
              <a:buNone/>
            </a:pPr>
            <a:endParaRPr lang="he-IL" dirty="0"/>
          </a:p>
          <a:p>
            <a:pPr marL="0" indent="0">
              <a:buNone/>
            </a:pPr>
            <a:endParaRPr lang="he-IL" b="1" dirty="0"/>
          </a:p>
          <a:p>
            <a:pPr marL="0" indent="0">
              <a:buNone/>
            </a:pPr>
            <a:endParaRPr lang="en-US" b="1" dirty="0"/>
          </a:p>
        </p:txBody>
      </p:sp>
      <p:pic>
        <p:nvPicPr>
          <p:cNvPr id="5" name="תמונה 4"/>
          <p:cNvPicPr>
            <a:picLocks noChangeAspect="1"/>
          </p:cNvPicPr>
          <p:nvPr/>
        </p:nvPicPr>
        <p:blipFill>
          <a:blip r:embed="rId2"/>
          <a:stretch>
            <a:fillRect/>
          </a:stretch>
        </p:blipFill>
        <p:spPr>
          <a:xfrm>
            <a:off x="133531" y="1633756"/>
            <a:ext cx="5588443" cy="4946708"/>
          </a:xfrm>
          <a:prstGeom prst="rect">
            <a:avLst/>
          </a:prstGeom>
        </p:spPr>
      </p:pic>
      <p:pic>
        <p:nvPicPr>
          <p:cNvPr id="6" name="תמונה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17648"/>
            <a:ext cx="1207113" cy="646232"/>
          </a:xfrm>
          <a:prstGeom prst="rect">
            <a:avLst/>
          </a:prstGeom>
        </p:spPr>
      </p:pic>
      <p:pic>
        <p:nvPicPr>
          <p:cNvPr id="7" name="תמונה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07113" y="138393"/>
            <a:ext cx="1280271" cy="725487"/>
          </a:xfrm>
          <a:prstGeom prst="rect">
            <a:avLst/>
          </a:prstGeom>
        </p:spPr>
      </p:pic>
    </p:spTree>
    <p:extLst>
      <p:ext uri="{BB962C8B-B14F-4D97-AF65-F5344CB8AC3E}">
        <p14:creationId xmlns:p14="http://schemas.microsoft.com/office/powerpoint/2010/main" val="2529403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812" y="151486"/>
            <a:ext cx="1207113" cy="646232"/>
          </a:xfrm>
          <a:prstGeom prst="rect">
            <a:avLst/>
          </a:prstGeom>
        </p:spPr>
      </p:pic>
      <p:pic>
        <p:nvPicPr>
          <p:cNvPr id="6" name="תמונה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9565" y="72231"/>
            <a:ext cx="1280271" cy="725487"/>
          </a:xfrm>
          <a:prstGeom prst="rect">
            <a:avLst/>
          </a:prstGeom>
        </p:spPr>
      </p:pic>
      <p:sp>
        <p:nvSpPr>
          <p:cNvPr id="2" name="כותרת 1"/>
          <p:cNvSpPr>
            <a:spLocks noGrp="1"/>
          </p:cNvSpPr>
          <p:nvPr>
            <p:ph type="title"/>
          </p:nvPr>
        </p:nvSpPr>
        <p:spPr/>
        <p:txBody>
          <a:bodyPr/>
          <a:lstStyle/>
          <a:p>
            <a:endParaRPr lang="en-US" dirty="0"/>
          </a:p>
        </p:txBody>
      </p:sp>
      <p:sp>
        <p:nvSpPr>
          <p:cNvPr id="3" name="מציין מיקום תוכן 2"/>
          <p:cNvSpPr>
            <a:spLocks noGrp="1"/>
          </p:cNvSpPr>
          <p:nvPr>
            <p:ph idx="1"/>
          </p:nvPr>
        </p:nvSpPr>
        <p:spPr/>
        <p:txBody>
          <a:bodyPr>
            <a:normAutofit/>
          </a:bodyPr>
          <a:lstStyle/>
          <a:p>
            <a:pPr marL="0" indent="0">
              <a:buNone/>
            </a:pPr>
            <a:r>
              <a:rPr lang="he-IL" b="1" dirty="0">
                <a:solidFill>
                  <a:srgbClr val="C00000"/>
                </a:solidFill>
              </a:rPr>
              <a:t>שמרים יבשים (מגורענים)</a:t>
            </a:r>
          </a:p>
          <a:p>
            <a:pPr marL="0" lvl="0" indent="0">
              <a:buNone/>
            </a:pPr>
            <a:r>
              <a:rPr lang="he-IL" dirty="0">
                <a:solidFill>
                  <a:prstClr val="black"/>
                </a:solidFill>
              </a:rPr>
              <a:t>שמרים שעברו ייבוש</a:t>
            </a:r>
          </a:p>
          <a:p>
            <a:pPr marL="0" lvl="0" indent="0">
              <a:buNone/>
            </a:pPr>
            <a:r>
              <a:rPr lang="he-IL" dirty="0">
                <a:solidFill>
                  <a:prstClr val="black"/>
                </a:solidFill>
              </a:rPr>
              <a:t>ולכן הם נמצאים בתרדמה.</a:t>
            </a:r>
          </a:p>
          <a:p>
            <a:pPr marL="0" lvl="0" indent="0">
              <a:buNone/>
            </a:pPr>
            <a:r>
              <a:rPr lang="he-IL" dirty="0">
                <a:solidFill>
                  <a:prstClr val="black"/>
                </a:solidFill>
              </a:rPr>
              <a:t>לאור זאת, אורך חיי המדף </a:t>
            </a:r>
          </a:p>
          <a:p>
            <a:pPr marL="0" lvl="0" indent="0">
              <a:buNone/>
            </a:pPr>
            <a:r>
              <a:rPr lang="he-IL" dirty="0">
                <a:solidFill>
                  <a:prstClr val="black"/>
                </a:solidFill>
              </a:rPr>
              <a:t>שלהם ארוך יותר.</a:t>
            </a:r>
          </a:p>
          <a:p>
            <a:pPr marL="0" lvl="0" indent="0">
              <a:buNone/>
            </a:pPr>
            <a:r>
              <a:rPr lang="he-IL" dirty="0">
                <a:solidFill>
                  <a:prstClr val="black"/>
                </a:solidFill>
              </a:rPr>
              <a:t>כדי להוציא אותם מתרדמה </a:t>
            </a:r>
          </a:p>
          <a:p>
            <a:pPr marL="0" lvl="0" indent="0">
              <a:buNone/>
            </a:pPr>
            <a:r>
              <a:rPr lang="he-IL" dirty="0">
                <a:solidFill>
                  <a:prstClr val="black"/>
                </a:solidFill>
              </a:rPr>
              <a:t>יש להרטיב אותם במים </a:t>
            </a:r>
          </a:p>
          <a:p>
            <a:pPr marL="0" lvl="0" indent="0">
              <a:buNone/>
            </a:pPr>
            <a:r>
              <a:rPr lang="he-IL" dirty="0">
                <a:solidFill>
                  <a:prstClr val="black"/>
                </a:solidFill>
              </a:rPr>
              <a:t>פושרים ולספק להם סוכר.</a:t>
            </a:r>
          </a:p>
          <a:p>
            <a:pPr marL="0" indent="0">
              <a:buNone/>
            </a:pPr>
            <a:endParaRPr lang="en-US" b="1" dirty="0"/>
          </a:p>
        </p:txBody>
      </p:sp>
      <p:pic>
        <p:nvPicPr>
          <p:cNvPr id="4" name="תמונה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0812" y="1611385"/>
            <a:ext cx="5747391" cy="4572000"/>
          </a:xfrm>
          <a:prstGeom prst="rect">
            <a:avLst/>
          </a:prstGeom>
        </p:spPr>
      </p:pic>
    </p:spTree>
    <p:extLst>
      <p:ext uri="{BB962C8B-B14F-4D97-AF65-F5344CB8AC3E}">
        <p14:creationId xmlns:p14="http://schemas.microsoft.com/office/powerpoint/2010/main" val="3206223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4400" b="1" dirty="0">
                <a:solidFill>
                  <a:srgbClr val="202122"/>
                </a:solidFill>
                <a:latin typeface="Arial" panose="020B0604020202020204" pitchFamily="34" charset="0"/>
              </a:rPr>
              <a:t>מַחֲמֶצֶת שְׂאוֹר</a:t>
            </a:r>
            <a:endParaRPr lang="en-US" sz="4400" dirty="0"/>
          </a:p>
        </p:txBody>
      </p:sp>
      <p:sp>
        <p:nvSpPr>
          <p:cNvPr id="3" name="מציין מיקום תוכן 2"/>
          <p:cNvSpPr>
            <a:spLocks noGrp="1"/>
          </p:cNvSpPr>
          <p:nvPr>
            <p:ph idx="1"/>
          </p:nvPr>
        </p:nvSpPr>
        <p:spPr>
          <a:xfrm flipH="1">
            <a:off x="433972" y="1600200"/>
            <a:ext cx="11299239" cy="4572000"/>
          </a:xfrm>
        </p:spPr>
        <p:txBody>
          <a:bodyPr>
            <a:normAutofit lnSpcReduction="10000"/>
          </a:bodyPr>
          <a:lstStyle/>
          <a:p>
            <a:pPr marL="0" indent="0">
              <a:buNone/>
            </a:pPr>
            <a:r>
              <a:rPr lang="he-IL" dirty="0"/>
              <a:t>תרבית של שמרי בר וחיידקים "ידידותיים" המתקיימים בהדדיות (סימביוזה) במצע של קמח ומים.  </a:t>
            </a:r>
          </a:p>
          <a:p>
            <a:pPr marL="0" indent="0">
              <a:buNone/>
            </a:pPr>
            <a:r>
              <a:rPr lang="he-IL" b="1" dirty="0"/>
              <a:t>השמרים</a:t>
            </a:r>
            <a:r>
              <a:rPr lang="he-IL" dirty="0"/>
              <a:t> גורמים לתפיחת הבצק באמצעות פליטה של פחמן דו-חמצני בתהליך הנשימה האל-אווירני שלהם. </a:t>
            </a:r>
          </a:p>
          <a:p>
            <a:pPr marL="0" indent="0">
              <a:buNone/>
            </a:pPr>
            <a:r>
              <a:rPr lang="he-IL" b="1" dirty="0"/>
              <a:t>החיידקים</a:t>
            </a:r>
            <a:r>
              <a:rPr lang="he-IL" dirty="0"/>
              <a:t> תורמים את החומצה </a:t>
            </a:r>
            <a:r>
              <a:rPr lang="he-IL" dirty="0" err="1"/>
              <a:t>הלקטית</a:t>
            </a:r>
            <a:r>
              <a:rPr lang="he-IL" dirty="0"/>
              <a:t> שנוצרת בתהליכי הנשימה האל-אווירנית שלהם.</a:t>
            </a:r>
          </a:p>
          <a:p>
            <a:pPr marL="0" indent="0">
              <a:buNone/>
            </a:pPr>
            <a:endParaRPr lang="he-IL" dirty="0"/>
          </a:p>
          <a:p>
            <a:pPr marL="0" indent="0">
              <a:buNone/>
            </a:pPr>
            <a:endParaRPr lang="he-IL" dirty="0"/>
          </a:p>
          <a:p>
            <a:pPr marL="0" indent="0">
              <a:buNone/>
            </a:pPr>
            <a:endParaRPr lang="he-IL" dirty="0"/>
          </a:p>
          <a:p>
            <a:pPr marL="0" indent="0">
              <a:buNone/>
            </a:pPr>
            <a:r>
              <a:rPr lang="he-IL" dirty="0"/>
              <a:t>                         </a:t>
            </a:r>
            <a:endParaRPr lang="en-US" dirty="0"/>
          </a:p>
        </p:txBody>
      </p:sp>
      <p:pic>
        <p:nvPicPr>
          <p:cNvPr id="4" name="תמונה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3972" y="3883404"/>
            <a:ext cx="5867400" cy="2954405"/>
          </a:xfrm>
          <a:prstGeom prst="rect">
            <a:avLst/>
          </a:prstGeom>
        </p:spPr>
      </p:pic>
      <p:sp>
        <p:nvSpPr>
          <p:cNvPr id="5" name="מלבן 4"/>
          <p:cNvSpPr/>
          <p:nvPr/>
        </p:nvSpPr>
        <p:spPr>
          <a:xfrm>
            <a:off x="6264320" y="6031597"/>
            <a:ext cx="2420892" cy="523220"/>
          </a:xfrm>
          <a:prstGeom prst="rect">
            <a:avLst/>
          </a:prstGeom>
        </p:spPr>
        <p:txBody>
          <a:bodyPr wrap="square">
            <a:spAutoFit/>
          </a:bodyPr>
          <a:lstStyle/>
          <a:p>
            <a:r>
              <a:rPr lang="he-IL" sz="2800" dirty="0"/>
              <a:t>מקור: </a:t>
            </a:r>
            <a:r>
              <a:rPr lang="he-IL" sz="2800" dirty="0">
                <a:hlinkClick r:id="rId4"/>
              </a:rPr>
              <a:t>ויקיפדיה</a:t>
            </a:r>
            <a:endParaRPr lang="en-US" sz="2800" dirty="0"/>
          </a:p>
        </p:txBody>
      </p:sp>
      <p:pic>
        <p:nvPicPr>
          <p:cNvPr id="6" name="תמונה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0012" y="198325"/>
            <a:ext cx="1207113" cy="646232"/>
          </a:xfrm>
          <a:prstGeom prst="rect">
            <a:avLst/>
          </a:prstGeom>
        </p:spPr>
      </p:pic>
      <p:pic>
        <p:nvPicPr>
          <p:cNvPr id="7" name="תמונה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91323"/>
            <a:ext cx="1280271" cy="725487"/>
          </a:xfrm>
          <a:prstGeom prst="rect">
            <a:avLst/>
          </a:prstGeom>
        </p:spPr>
      </p:pic>
    </p:spTree>
    <p:extLst>
      <p:ext uri="{BB962C8B-B14F-4D97-AF65-F5344CB8AC3E}">
        <p14:creationId xmlns:p14="http://schemas.microsoft.com/office/powerpoint/2010/main" val="2416459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sz="4400" b="1" dirty="0"/>
              <a:t>כיצד אפשר לגדל שמרי בר? - סרטון</a:t>
            </a:r>
            <a:endParaRPr lang="en-US" sz="4400" b="1" dirty="0"/>
          </a:p>
        </p:txBody>
      </p:sp>
      <p:pic>
        <p:nvPicPr>
          <p:cNvPr id="4" name="hCB4hpIXElI"/>
          <p:cNvPicPr>
            <a:picLocks noGrp="1" noRot="1" noChangeAspect="1"/>
          </p:cNvPicPr>
          <p:nvPr>
            <p:ph idx="1"/>
            <a:videoFile r:link="rId1"/>
          </p:nvPr>
        </p:nvPicPr>
        <p:blipFill>
          <a:blip r:embed="rId4"/>
          <a:stretch>
            <a:fillRect/>
          </a:stretch>
        </p:blipFill>
        <p:spPr>
          <a:xfrm>
            <a:off x="1598613" y="1600200"/>
            <a:ext cx="9462782" cy="5322815"/>
          </a:xfrm>
          <a:prstGeom prst="rect">
            <a:avLst/>
          </a:prstGeom>
        </p:spPr>
      </p:pic>
      <p:pic>
        <p:nvPicPr>
          <p:cNvPr id="5" name="תמונה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31459"/>
            <a:ext cx="1207113" cy="646232"/>
          </a:xfrm>
          <a:prstGeom prst="rect">
            <a:avLst/>
          </a:prstGeom>
        </p:spPr>
      </p:pic>
      <p:pic>
        <p:nvPicPr>
          <p:cNvPr id="3" name="תמונה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45374" y="-47796"/>
            <a:ext cx="1280271" cy="725487"/>
          </a:xfrm>
          <a:prstGeom prst="rect">
            <a:avLst/>
          </a:prstGeom>
        </p:spPr>
      </p:pic>
    </p:spTree>
    <p:extLst>
      <p:ext uri="{BB962C8B-B14F-4D97-AF65-F5344CB8AC3E}">
        <p14:creationId xmlns:p14="http://schemas.microsoft.com/office/powerpoint/2010/main" val="2472412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303210" y="177800"/>
            <a:ext cx="10744201" cy="1239837"/>
          </a:xfrm>
        </p:spPr>
        <p:txBody>
          <a:bodyPr>
            <a:noAutofit/>
          </a:bodyPr>
          <a:lstStyle/>
          <a:p>
            <a:r>
              <a:rPr lang="he-IL" sz="4400" b="1" dirty="0"/>
              <a:t>שמרים ואבקת אפייה – הדומה והשונה</a:t>
            </a:r>
            <a:endParaRPr lang="en-US" sz="4400" b="1" dirty="0"/>
          </a:p>
        </p:txBody>
      </p:sp>
      <p:sp>
        <p:nvSpPr>
          <p:cNvPr id="3" name="מציין מיקום תוכן 2"/>
          <p:cNvSpPr>
            <a:spLocks noGrp="1"/>
          </p:cNvSpPr>
          <p:nvPr>
            <p:ph idx="1"/>
          </p:nvPr>
        </p:nvSpPr>
        <p:spPr/>
        <p:txBody>
          <a:bodyPr/>
          <a:lstStyle/>
          <a:p>
            <a:r>
              <a:rPr lang="he-IL" dirty="0"/>
              <a:t>השימוש בשניהם גורם לתפיחת בצק באמצעות פליטה של פחמן דו-חמצני.</a:t>
            </a:r>
          </a:p>
          <a:p>
            <a:r>
              <a:rPr lang="he-IL" dirty="0"/>
              <a:t>בשמרים, פליטת הפחמן הדו-חמצני היא תוצר לוואי של תהליך ביולוגי – תסיסה כוהלית.</a:t>
            </a:r>
          </a:p>
          <a:p>
            <a:r>
              <a:rPr lang="he-IL" dirty="0"/>
              <a:t>באבקת האפייה, הפחמן הדו-חמצני נוצר כתוצאה מתגובה כימית: תגובה של סודה לשתייה (בסיס) עם חומצה.</a:t>
            </a:r>
          </a:p>
          <a:p>
            <a:pPr marL="0" indent="0">
              <a:buNone/>
            </a:pPr>
            <a:r>
              <a:rPr lang="he-IL" dirty="0"/>
              <a:t>   צפו </a:t>
            </a:r>
            <a:r>
              <a:rPr lang="he-IL" dirty="0">
                <a:hlinkClick r:id="rId2"/>
              </a:rPr>
              <a:t>בסרטון</a:t>
            </a:r>
            <a:r>
              <a:rPr lang="he-IL" dirty="0"/>
              <a:t>.</a:t>
            </a:r>
            <a:endParaRPr lang="en-US" dirty="0"/>
          </a:p>
        </p:txBody>
      </p:sp>
      <p:pic>
        <p:nvPicPr>
          <p:cNvPr id="4" name="תמונה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12" y="5943600"/>
            <a:ext cx="1280271" cy="725487"/>
          </a:xfrm>
          <a:prstGeom prst="rect">
            <a:avLst/>
          </a:prstGeom>
        </p:spPr>
      </p:pic>
      <p:pic>
        <p:nvPicPr>
          <p:cNvPr id="5" name="תמונה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54883" y="6097528"/>
            <a:ext cx="1207113" cy="646232"/>
          </a:xfrm>
          <a:prstGeom prst="rect">
            <a:avLst/>
          </a:prstGeom>
        </p:spPr>
      </p:pic>
    </p:spTree>
    <p:extLst>
      <p:ext uri="{BB962C8B-B14F-4D97-AF65-F5344CB8AC3E}">
        <p14:creationId xmlns:p14="http://schemas.microsoft.com/office/powerpoint/2010/main" val="3243104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812587" y="-457200"/>
            <a:ext cx="9782801" cy="1524000"/>
          </a:xfrm>
        </p:spPr>
        <p:txBody>
          <a:bodyPr/>
          <a:lstStyle/>
          <a:p>
            <a:r>
              <a:rPr lang="he-IL" b="1" dirty="0"/>
              <a:t>מסע חקר ופתרון בעיות אודות השמרים</a:t>
            </a:r>
            <a:endParaRPr lang="en-US" b="1" dirty="0"/>
          </a:p>
        </p:txBody>
      </p:sp>
      <p:pic>
        <p:nvPicPr>
          <p:cNvPr id="6" name="מציין מיקום תוכן 5"/>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513012" y="1752600"/>
            <a:ext cx="7696200" cy="4798100"/>
          </a:xfrm>
          <a:prstGeom prst="rect">
            <a:avLst/>
          </a:prstGeom>
        </p:spPr>
      </p:pic>
      <p:pic>
        <p:nvPicPr>
          <p:cNvPr id="3" name="תמונה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375" y="6172200"/>
            <a:ext cx="1280271" cy="725487"/>
          </a:xfrm>
          <a:prstGeom prst="rect">
            <a:avLst/>
          </a:prstGeom>
        </p:spPr>
      </p:pic>
    </p:spTree>
    <p:extLst>
      <p:ext uri="{BB962C8B-B14F-4D97-AF65-F5344CB8AC3E}">
        <p14:creationId xmlns:p14="http://schemas.microsoft.com/office/powerpoint/2010/main" val="335431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227010" y="152400"/>
            <a:ext cx="10896601" cy="1265237"/>
          </a:xfrm>
        </p:spPr>
        <p:txBody>
          <a:bodyPr>
            <a:noAutofit/>
          </a:bodyPr>
          <a:lstStyle/>
          <a:p>
            <a:r>
              <a:rPr lang="he-IL" sz="4400" b="1" dirty="0"/>
              <a:t>מהו ההסבר לתופעה המוצגת בסרטון?</a:t>
            </a:r>
            <a:r>
              <a:rPr lang="en-US" sz="4400" b="1" dirty="0"/>
              <a:t> </a:t>
            </a:r>
          </a:p>
        </p:txBody>
      </p:sp>
      <p:pic>
        <p:nvPicPr>
          <p:cNvPr id="4" name="Iofq-CCeTfM"/>
          <p:cNvPicPr>
            <a:picLocks noGrp="1" noRot="1" noChangeAspect="1"/>
          </p:cNvPicPr>
          <p:nvPr>
            <p:ph idx="1"/>
            <a:videoFile r:link="rId1"/>
          </p:nvPr>
        </p:nvPicPr>
        <p:blipFill>
          <a:blip r:embed="rId4"/>
          <a:stretch>
            <a:fillRect/>
          </a:stretch>
        </p:blipFill>
        <p:spPr>
          <a:xfrm>
            <a:off x="1217612" y="1668725"/>
            <a:ext cx="10134600" cy="5189275"/>
          </a:xfrm>
          <a:prstGeom prst="rect">
            <a:avLst/>
          </a:prstGeom>
        </p:spPr>
      </p:pic>
    </p:spTree>
    <p:extLst>
      <p:ext uri="{BB962C8B-B14F-4D97-AF65-F5344CB8AC3E}">
        <p14:creationId xmlns:p14="http://schemas.microsoft.com/office/powerpoint/2010/main" val="3824334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br>
              <a:rPr lang="he-IL" sz="4400" b="1" dirty="0"/>
            </a:br>
            <a:endParaRPr lang="en-US" sz="4400" b="1" dirty="0"/>
          </a:p>
        </p:txBody>
      </p:sp>
      <p:sp>
        <p:nvSpPr>
          <p:cNvPr id="3" name="מציין מיקום תוכן 2"/>
          <p:cNvSpPr>
            <a:spLocks noGrp="1"/>
          </p:cNvSpPr>
          <p:nvPr>
            <p:ph idx="1"/>
          </p:nvPr>
        </p:nvSpPr>
        <p:spPr>
          <a:xfrm flipH="1">
            <a:off x="812587" y="1600200"/>
            <a:ext cx="11149224" cy="4572000"/>
          </a:xfrm>
        </p:spPr>
        <p:txBody>
          <a:bodyPr/>
          <a:lstStyle/>
          <a:p>
            <a:pPr marL="0" indent="0">
              <a:buNone/>
            </a:pPr>
            <a:r>
              <a:rPr lang="he-IL" sz="3200" b="1" dirty="0"/>
              <a:t> </a:t>
            </a:r>
          </a:p>
          <a:p>
            <a:pPr marL="0" indent="0">
              <a:buNone/>
            </a:pPr>
            <a:endParaRPr lang="he-IL" sz="3200" b="1" dirty="0"/>
          </a:p>
        </p:txBody>
      </p:sp>
      <p:pic>
        <p:nvPicPr>
          <p:cNvPr id="4" name="תמונה 3"/>
          <p:cNvPicPr>
            <a:picLocks noChangeAspect="1"/>
          </p:cNvPicPr>
          <p:nvPr/>
        </p:nvPicPr>
        <p:blipFill>
          <a:blip r:embed="rId2"/>
          <a:stretch>
            <a:fillRect/>
          </a:stretch>
        </p:blipFill>
        <p:spPr>
          <a:xfrm>
            <a:off x="26375" y="-152400"/>
            <a:ext cx="12266613" cy="6858000"/>
          </a:xfrm>
          <a:prstGeom prst="rect">
            <a:avLst/>
          </a:prstGeom>
        </p:spPr>
      </p:pic>
      <p:sp>
        <p:nvSpPr>
          <p:cNvPr id="5" name="TextBox 4"/>
          <p:cNvSpPr txBox="1"/>
          <p:nvPr/>
        </p:nvSpPr>
        <p:spPr>
          <a:xfrm>
            <a:off x="8095725" y="76200"/>
            <a:ext cx="4946234" cy="1938992"/>
          </a:xfrm>
          <a:prstGeom prst="rect">
            <a:avLst/>
          </a:prstGeom>
          <a:noFill/>
          <a:ln>
            <a:solidFill>
              <a:schemeClr val="bg2"/>
            </a:solidFill>
          </a:ln>
        </p:spPr>
        <p:txBody>
          <a:bodyPr wrap="square" rtlCol="0" anchor="ctr" anchorCtr="1">
            <a:spAutoFit/>
          </a:bodyPr>
          <a:lstStyle/>
          <a:p>
            <a:r>
              <a:rPr lang="he-IL" sz="4000" b="1" dirty="0">
                <a:solidFill>
                  <a:schemeClr val="bg1"/>
                </a:solidFill>
              </a:rPr>
              <a:t>מהמדע (</a:t>
            </a:r>
            <a:r>
              <a:rPr lang="en-US" sz="4000" b="1" dirty="0">
                <a:solidFill>
                  <a:schemeClr val="bg1"/>
                </a:solidFill>
              </a:rPr>
              <a:t>S</a:t>
            </a:r>
            <a:r>
              <a:rPr lang="he-IL" sz="4000" b="1" dirty="0">
                <a:solidFill>
                  <a:schemeClr val="bg1"/>
                </a:solidFill>
              </a:rPr>
              <a:t>)</a:t>
            </a:r>
            <a:br>
              <a:rPr lang="he-IL" sz="4000" b="1" dirty="0">
                <a:solidFill>
                  <a:schemeClr val="bg1"/>
                </a:solidFill>
              </a:rPr>
            </a:br>
            <a:r>
              <a:rPr lang="he-IL" sz="4000" b="1" dirty="0">
                <a:solidFill>
                  <a:schemeClr val="bg1"/>
                </a:solidFill>
              </a:rPr>
              <a:t>   אל </a:t>
            </a:r>
          </a:p>
          <a:p>
            <a:r>
              <a:rPr lang="he-IL" sz="4000" b="1" dirty="0">
                <a:solidFill>
                  <a:schemeClr val="bg1"/>
                </a:solidFill>
              </a:rPr>
              <a:t>ההנדסה (</a:t>
            </a:r>
            <a:r>
              <a:rPr lang="en-US" sz="4000" b="1" dirty="0">
                <a:solidFill>
                  <a:schemeClr val="bg1"/>
                </a:solidFill>
              </a:rPr>
              <a:t>E</a:t>
            </a:r>
            <a:r>
              <a:rPr lang="he-IL" sz="4000" b="1" dirty="0"/>
              <a:t>)</a:t>
            </a:r>
            <a:endParaRPr lang="en-US" sz="4000" b="1" dirty="0"/>
          </a:p>
        </p:txBody>
      </p:sp>
      <p:sp>
        <p:nvSpPr>
          <p:cNvPr id="7" name="TextBox 6"/>
          <p:cNvSpPr txBox="1"/>
          <p:nvPr/>
        </p:nvSpPr>
        <p:spPr>
          <a:xfrm>
            <a:off x="227012" y="2367172"/>
            <a:ext cx="2133600" cy="2123658"/>
          </a:xfrm>
          <a:prstGeom prst="rect">
            <a:avLst/>
          </a:prstGeom>
          <a:noFill/>
          <a:ln>
            <a:solidFill>
              <a:schemeClr val="bg2"/>
            </a:solidFill>
          </a:ln>
        </p:spPr>
        <p:txBody>
          <a:bodyPr wrap="square" rtlCol="0" anchor="ctr" anchorCtr="1">
            <a:spAutoFit/>
          </a:bodyPr>
          <a:lstStyle/>
          <a:p>
            <a:pPr algn="ctr"/>
            <a:r>
              <a:rPr lang="he-IL" sz="4400" b="1" dirty="0">
                <a:solidFill>
                  <a:schemeClr val="bg1"/>
                </a:solidFill>
              </a:rPr>
              <a:t>שמרים בשירות האפייה </a:t>
            </a:r>
          </a:p>
        </p:txBody>
      </p:sp>
      <p:sp>
        <p:nvSpPr>
          <p:cNvPr id="6" name="TextBox 5"/>
          <p:cNvSpPr txBox="1"/>
          <p:nvPr/>
        </p:nvSpPr>
        <p:spPr>
          <a:xfrm>
            <a:off x="7923212" y="5109002"/>
            <a:ext cx="4624174" cy="830997"/>
          </a:xfrm>
          <a:prstGeom prst="rect">
            <a:avLst/>
          </a:prstGeom>
          <a:noFill/>
          <a:ln>
            <a:solidFill>
              <a:schemeClr val="bg2"/>
            </a:solidFill>
          </a:ln>
        </p:spPr>
        <p:txBody>
          <a:bodyPr wrap="square" rtlCol="0" anchor="ctr" anchorCtr="1">
            <a:spAutoFit/>
          </a:bodyPr>
          <a:lstStyle/>
          <a:p>
            <a:r>
              <a:rPr lang="he-IL" sz="4800" b="1" dirty="0">
                <a:solidFill>
                  <a:schemeClr val="bg1"/>
                </a:solidFill>
              </a:rPr>
              <a:t>ביוטכנולוגיה</a:t>
            </a:r>
            <a:endParaRPr lang="en-US" sz="4800" b="1" dirty="0">
              <a:solidFill>
                <a:schemeClr val="bg1"/>
              </a:solidFill>
            </a:endParaRPr>
          </a:p>
        </p:txBody>
      </p:sp>
    </p:spTree>
    <p:extLst>
      <p:ext uri="{BB962C8B-B14F-4D97-AF65-F5344CB8AC3E}">
        <p14:creationId xmlns:p14="http://schemas.microsoft.com/office/powerpoint/2010/main" val="599656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en-US" dirty="0"/>
          </a:p>
        </p:txBody>
      </p:sp>
      <p:pic>
        <p:nvPicPr>
          <p:cNvPr id="4" name="מציין מיקום תוכן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877848" y="0"/>
            <a:ext cx="8310977" cy="7062788"/>
          </a:xfrm>
          <a:prstGeom prst="rect">
            <a:avLst/>
          </a:prstGeom>
        </p:spPr>
      </p:pic>
      <p:sp>
        <p:nvSpPr>
          <p:cNvPr id="5" name="TextBox 4"/>
          <p:cNvSpPr txBox="1"/>
          <p:nvPr/>
        </p:nvSpPr>
        <p:spPr>
          <a:xfrm>
            <a:off x="0" y="995199"/>
            <a:ext cx="3960812" cy="3170099"/>
          </a:xfrm>
          <a:prstGeom prst="rect">
            <a:avLst/>
          </a:prstGeom>
          <a:noFill/>
          <a:ln>
            <a:solidFill>
              <a:schemeClr val="bg2"/>
            </a:solidFill>
          </a:ln>
        </p:spPr>
        <p:txBody>
          <a:bodyPr wrap="square" rtlCol="0" anchor="ctr" anchorCtr="1">
            <a:spAutoFit/>
          </a:bodyPr>
          <a:lstStyle/>
          <a:p>
            <a:r>
              <a:rPr lang="he-IL" sz="4000" b="1" dirty="0"/>
              <a:t>איזו תופעה בולטת בכיכר הלחם?</a:t>
            </a:r>
          </a:p>
          <a:p>
            <a:r>
              <a:rPr lang="he-IL" sz="4000" b="1" dirty="0"/>
              <a:t>מהו ההסבר לתופעה?</a:t>
            </a:r>
            <a:endParaRPr lang="en-US" sz="4000" b="1" dirty="0"/>
          </a:p>
        </p:txBody>
      </p:sp>
      <p:pic>
        <p:nvPicPr>
          <p:cNvPr id="3" name="תמונה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8255" y="6019800"/>
            <a:ext cx="1207113" cy="646232"/>
          </a:xfrm>
          <a:prstGeom prst="rect">
            <a:avLst/>
          </a:prstGeom>
        </p:spPr>
      </p:pic>
      <p:pic>
        <p:nvPicPr>
          <p:cNvPr id="6" name="תמונה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22412" y="5940545"/>
            <a:ext cx="1280271" cy="725487"/>
          </a:xfrm>
          <a:prstGeom prst="rect">
            <a:avLst/>
          </a:prstGeom>
        </p:spPr>
      </p:pic>
    </p:spTree>
    <p:extLst>
      <p:ext uri="{BB962C8B-B14F-4D97-AF65-F5344CB8AC3E}">
        <p14:creationId xmlns:p14="http://schemas.microsoft.com/office/powerpoint/2010/main" val="4136468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a:t>תוכן העניינים</a:t>
            </a:r>
            <a:endParaRPr lang="en-US" b="1" dirty="0"/>
          </a:p>
        </p:txBody>
      </p:sp>
      <p:sp>
        <p:nvSpPr>
          <p:cNvPr id="3" name="מציין מיקום תוכן 2"/>
          <p:cNvSpPr>
            <a:spLocks noGrp="1"/>
          </p:cNvSpPr>
          <p:nvPr>
            <p:ph idx="1"/>
          </p:nvPr>
        </p:nvSpPr>
        <p:spPr/>
        <p:txBody>
          <a:bodyPr>
            <a:normAutofit fontScale="92500" lnSpcReduction="20000"/>
          </a:bodyPr>
          <a:lstStyle/>
          <a:p>
            <a:r>
              <a:rPr lang="he-IL" dirty="0"/>
              <a:t>נא להכיר: שמרים, שקופיות 8-3</a:t>
            </a:r>
          </a:p>
          <a:p>
            <a:r>
              <a:rPr lang="he-IL" dirty="0"/>
              <a:t>נשימת שמרים, שקופית 9</a:t>
            </a:r>
          </a:p>
          <a:p>
            <a:r>
              <a:rPr lang="he-IL" dirty="0"/>
              <a:t>שמרי בר ושמרים מבויתים, שקופיות </a:t>
            </a:r>
            <a:r>
              <a:rPr lang="en-GB" dirty="0"/>
              <a:t>14-10 </a:t>
            </a:r>
            <a:endParaRPr lang="en-US" dirty="0"/>
          </a:p>
          <a:p>
            <a:r>
              <a:rPr lang="he-IL" dirty="0"/>
              <a:t>שמרים ואבקת אפייה – הדומה והשונה, שקופית </a:t>
            </a:r>
            <a:r>
              <a:rPr lang="en-GB" dirty="0"/>
              <a:t>15</a:t>
            </a:r>
            <a:endParaRPr lang="he-IL" dirty="0"/>
          </a:p>
          <a:p>
            <a:r>
              <a:rPr lang="he-IL" dirty="0"/>
              <a:t>מסע חקר ופתרון בעיות, שקופיות 28-16</a:t>
            </a:r>
          </a:p>
          <a:p>
            <a:r>
              <a:rPr lang="he-IL" dirty="0"/>
              <a:t>הביטוי של </a:t>
            </a:r>
            <a:r>
              <a:rPr lang="en-US" dirty="0"/>
              <a:t>STEM</a:t>
            </a:r>
            <a:r>
              <a:rPr lang="he-IL" dirty="0"/>
              <a:t> בנושא - ביוטכנולוגיה, שקופית 29</a:t>
            </a:r>
          </a:p>
          <a:p>
            <a:r>
              <a:rPr lang="he-IL" dirty="0"/>
              <a:t>הקשר לתוכנית הלימודים, שקופית 30</a:t>
            </a:r>
          </a:p>
          <a:p>
            <a:r>
              <a:rPr lang="he-IL" dirty="0"/>
              <a:t>עוד על ביוטכנולוגיה, במבט מקוון, שקופית 31</a:t>
            </a:r>
          </a:p>
          <a:p>
            <a:r>
              <a:rPr lang="he-IL" dirty="0"/>
              <a:t>עוד על פחמן דו-חמצני, במבט מקוון, שקופית 32</a:t>
            </a:r>
          </a:p>
          <a:p>
            <a:r>
              <a:rPr lang="he-IL" dirty="0"/>
              <a:t>מקורות מידע, שקופית 33</a:t>
            </a:r>
            <a:endParaRPr lang="en-US" dirty="0"/>
          </a:p>
        </p:txBody>
      </p:sp>
      <p:pic>
        <p:nvPicPr>
          <p:cNvPr id="4" name="תמונה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93812" y="23875"/>
            <a:ext cx="1207113" cy="646232"/>
          </a:xfrm>
          <a:prstGeom prst="rect">
            <a:avLst/>
          </a:prstGeom>
        </p:spPr>
      </p:pic>
      <p:pic>
        <p:nvPicPr>
          <p:cNvPr id="5" name="תמונה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5873" y="0"/>
            <a:ext cx="1280271" cy="725487"/>
          </a:xfrm>
          <a:prstGeom prst="rect">
            <a:avLst/>
          </a:prstGeom>
        </p:spPr>
      </p:pic>
      <p:sp>
        <p:nvSpPr>
          <p:cNvPr id="6" name="TextBox 5"/>
          <p:cNvSpPr txBox="1"/>
          <p:nvPr/>
        </p:nvSpPr>
        <p:spPr>
          <a:xfrm>
            <a:off x="1751012" y="6248400"/>
            <a:ext cx="9448800" cy="461665"/>
          </a:xfrm>
          <a:prstGeom prst="rect">
            <a:avLst/>
          </a:prstGeom>
          <a:noFill/>
          <a:ln>
            <a:solidFill>
              <a:schemeClr val="bg2"/>
            </a:solidFill>
          </a:ln>
        </p:spPr>
        <p:txBody>
          <a:bodyPr wrap="square" rtlCol="0" anchor="ctr" anchorCtr="1">
            <a:spAutoFit/>
          </a:bodyPr>
          <a:lstStyle/>
          <a:p>
            <a:r>
              <a:rPr lang="he-IL" sz="2400" b="1" dirty="0">
                <a:solidFill>
                  <a:srgbClr val="C00000"/>
                </a:solidFill>
              </a:rPr>
              <a:t>בכל מקום שלא מצוין מקור התמונות הוא באדיבות </a:t>
            </a:r>
            <a:r>
              <a:rPr lang="en-US" sz="2400" b="1" dirty="0" err="1">
                <a:solidFill>
                  <a:srgbClr val="C00000"/>
                </a:solidFill>
              </a:rPr>
              <a:t>pixabay</a:t>
            </a:r>
            <a:r>
              <a:rPr lang="en-US" sz="2400" b="1" dirty="0"/>
              <a:t> </a:t>
            </a:r>
          </a:p>
        </p:txBody>
      </p:sp>
    </p:spTree>
    <p:extLst>
      <p:ext uri="{BB962C8B-B14F-4D97-AF65-F5344CB8AC3E}">
        <p14:creationId xmlns:p14="http://schemas.microsoft.com/office/powerpoint/2010/main" val="2118023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150809" y="381000"/>
            <a:ext cx="11277601" cy="1036637"/>
          </a:xfrm>
        </p:spPr>
        <p:txBody>
          <a:bodyPr>
            <a:noAutofit/>
          </a:bodyPr>
          <a:lstStyle/>
          <a:p>
            <a:pPr lvl="0">
              <a:lnSpc>
                <a:spcPct val="100000"/>
              </a:lnSpc>
              <a:spcBef>
                <a:spcPts val="0"/>
              </a:spcBef>
            </a:pPr>
            <a:r>
              <a:rPr lang="he-IL" sz="4000" b="1" dirty="0">
                <a:solidFill>
                  <a:prstClr val="black"/>
                </a:solidFill>
                <a:latin typeface="Century Gothic" panose="020B0502020202020204"/>
                <a:ea typeface="+mn-ea"/>
                <a:cs typeface="Gisha" panose="020B0502040204020203" pitchFamily="34" charset="-79"/>
              </a:rPr>
              <a:t>איזו תופעה רואים בבצק? מהו ההסבר לתופעה?</a:t>
            </a:r>
            <a:endParaRPr lang="en-US" sz="4000" b="1" dirty="0">
              <a:solidFill>
                <a:prstClr val="black"/>
              </a:solidFill>
              <a:latin typeface="Century Gothic" panose="020B0502020202020204"/>
              <a:ea typeface="+mn-ea"/>
              <a:cs typeface="+mn-cs"/>
            </a:endParaRPr>
          </a:p>
        </p:txBody>
      </p:sp>
      <p:pic>
        <p:nvPicPr>
          <p:cNvPr id="4" name="מציין מיקום תוכן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1524000"/>
            <a:ext cx="7173664" cy="4780576"/>
          </a:xfrm>
          <a:prstGeom prst="rect">
            <a:avLst/>
          </a:prstGeom>
        </p:spPr>
      </p:pic>
      <p:pic>
        <p:nvPicPr>
          <p:cNvPr id="5" name="תמונה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173664" y="1524000"/>
            <a:ext cx="5904116" cy="4495800"/>
          </a:xfrm>
          <a:prstGeom prst="rect">
            <a:avLst/>
          </a:prstGeom>
        </p:spPr>
      </p:pic>
      <p:pic>
        <p:nvPicPr>
          <p:cNvPr id="3" name="תמונה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7881" y="118642"/>
            <a:ext cx="1207113" cy="646232"/>
          </a:xfrm>
          <a:prstGeom prst="rect">
            <a:avLst/>
          </a:prstGeom>
        </p:spPr>
      </p:pic>
      <p:pic>
        <p:nvPicPr>
          <p:cNvPr id="6" name="תמונה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7610" y="32857"/>
            <a:ext cx="1280271" cy="725487"/>
          </a:xfrm>
          <a:prstGeom prst="rect">
            <a:avLst/>
          </a:prstGeom>
        </p:spPr>
      </p:pic>
    </p:spTree>
    <p:extLst>
      <p:ext uri="{BB962C8B-B14F-4D97-AF65-F5344CB8AC3E}">
        <p14:creationId xmlns:p14="http://schemas.microsoft.com/office/powerpoint/2010/main" val="3043618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812587" y="177800"/>
            <a:ext cx="10768224" cy="1239837"/>
          </a:xfrm>
        </p:spPr>
        <p:txBody>
          <a:bodyPr>
            <a:normAutofit/>
          </a:bodyPr>
          <a:lstStyle/>
          <a:p>
            <a:r>
              <a:rPr lang="he-IL" sz="5400" b="1" dirty="0"/>
              <a:t>אתגר</a:t>
            </a:r>
            <a:endParaRPr lang="en-US" sz="5400" b="1" dirty="0"/>
          </a:p>
        </p:txBody>
      </p:sp>
      <p:sp>
        <p:nvSpPr>
          <p:cNvPr id="3" name="מציין מיקום תוכן 2"/>
          <p:cNvSpPr>
            <a:spLocks noGrp="1"/>
          </p:cNvSpPr>
          <p:nvPr>
            <p:ph idx="1"/>
          </p:nvPr>
        </p:nvSpPr>
        <p:spPr>
          <a:xfrm flipH="1">
            <a:off x="1903412" y="1476828"/>
            <a:ext cx="9782801" cy="4572000"/>
          </a:xfrm>
        </p:spPr>
        <p:txBody>
          <a:bodyPr>
            <a:normAutofit/>
          </a:bodyPr>
          <a:lstStyle/>
          <a:p>
            <a:pPr marL="0" indent="0">
              <a:buNone/>
            </a:pPr>
            <a:r>
              <a:rPr lang="he-IL" dirty="0"/>
              <a:t>אתם מהנדסים ומהנדסות מזון שמעוניינים לקצר את זמן התפחת בצק השמרים מבלי לפגוע באיכות המאפה.</a:t>
            </a:r>
          </a:p>
          <a:p>
            <a:pPr marL="0" indent="0">
              <a:buNone/>
            </a:pPr>
            <a:endParaRPr lang="he-IL" dirty="0"/>
          </a:p>
          <a:p>
            <a:pPr marL="0" indent="0">
              <a:buNone/>
            </a:pPr>
            <a:r>
              <a:rPr lang="he-IL" b="1" dirty="0"/>
              <a:t>הבעיה ההנדסית (</a:t>
            </a:r>
            <a:r>
              <a:rPr lang="en-US" b="1" dirty="0"/>
              <a:t>E</a:t>
            </a:r>
            <a:r>
              <a:rPr lang="he-IL" b="1" dirty="0"/>
              <a:t>): </a:t>
            </a:r>
          </a:p>
          <a:p>
            <a:pPr marL="0" indent="0">
              <a:buNone/>
            </a:pPr>
            <a:r>
              <a:rPr lang="he-IL" dirty="0"/>
              <a:t>כיצד נוכל לקצר את זמן התפתחת בצק השמרים?</a:t>
            </a:r>
          </a:p>
          <a:p>
            <a:pPr marL="0" indent="0">
              <a:buNone/>
            </a:pPr>
            <a:endParaRPr lang="he-IL" dirty="0"/>
          </a:p>
          <a:p>
            <a:pPr marL="0" indent="0">
              <a:buNone/>
            </a:pPr>
            <a:r>
              <a:rPr lang="he-IL" dirty="0"/>
              <a:t> </a:t>
            </a:r>
            <a:r>
              <a:rPr lang="he-IL" b="1" dirty="0">
                <a:solidFill>
                  <a:srgbClr val="FF0000"/>
                </a:solidFill>
              </a:rPr>
              <a:t>לפתרון הבעיה דרושה חקירה מדעית.</a:t>
            </a:r>
          </a:p>
          <a:p>
            <a:pPr marL="0" indent="0">
              <a:buNone/>
            </a:pPr>
            <a:r>
              <a:rPr lang="he-IL" dirty="0"/>
              <a:t>                  </a:t>
            </a:r>
          </a:p>
        </p:txBody>
      </p:sp>
      <p:pic>
        <p:nvPicPr>
          <p:cNvPr id="4" name="תמונה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6958" y="4196260"/>
            <a:ext cx="1974356" cy="2637971"/>
          </a:xfrm>
          <a:prstGeom prst="rect">
            <a:avLst/>
          </a:prstGeom>
        </p:spPr>
      </p:pic>
      <p:pic>
        <p:nvPicPr>
          <p:cNvPr id="5" name="תמונה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99" y="118609"/>
            <a:ext cx="1207113" cy="646232"/>
          </a:xfrm>
          <a:prstGeom prst="rect">
            <a:avLst/>
          </a:prstGeom>
        </p:spPr>
      </p:pic>
      <p:pic>
        <p:nvPicPr>
          <p:cNvPr id="7" name="תמונה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9564" y="37805"/>
            <a:ext cx="1280271" cy="725487"/>
          </a:xfrm>
          <a:prstGeom prst="rect">
            <a:avLst/>
          </a:prstGeom>
        </p:spPr>
      </p:pic>
    </p:spTree>
    <p:extLst>
      <p:ext uri="{BB962C8B-B14F-4D97-AF65-F5344CB8AC3E}">
        <p14:creationId xmlns:p14="http://schemas.microsoft.com/office/powerpoint/2010/main" val="2601246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a:t>שערו: אילו גורמים יכולים להשפיע על זמן תפיחת הבצק?</a:t>
            </a:r>
            <a:endParaRPr lang="en-US" b="1" dirty="0"/>
          </a:p>
        </p:txBody>
      </p:sp>
      <p:pic>
        <p:nvPicPr>
          <p:cNvPr id="4" name="מציין מיקום תוכן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6408656" y="2057400"/>
            <a:ext cx="4186733" cy="3820012"/>
          </a:xfrm>
          <a:prstGeom prst="rect">
            <a:avLst/>
          </a:prstGeom>
        </p:spPr>
      </p:pic>
      <p:sp>
        <p:nvSpPr>
          <p:cNvPr id="3" name="TextBox 2"/>
          <p:cNvSpPr txBox="1"/>
          <p:nvPr/>
        </p:nvSpPr>
        <p:spPr>
          <a:xfrm>
            <a:off x="455612" y="2306366"/>
            <a:ext cx="5562600" cy="3108543"/>
          </a:xfrm>
          <a:prstGeom prst="rect">
            <a:avLst/>
          </a:prstGeom>
          <a:noFill/>
          <a:ln>
            <a:solidFill>
              <a:schemeClr val="bg2"/>
            </a:solidFill>
          </a:ln>
        </p:spPr>
        <p:txBody>
          <a:bodyPr wrap="square" rtlCol="0" anchor="ctr" anchorCtr="1">
            <a:spAutoFit/>
          </a:bodyPr>
          <a:lstStyle/>
          <a:p>
            <a:r>
              <a:rPr lang="he-IL" sz="2800" b="1" dirty="0"/>
              <a:t>גורמים אפשריים</a:t>
            </a:r>
          </a:p>
          <a:p>
            <a:pPr marL="285750" indent="-285750">
              <a:buFont typeface="Wingdings" panose="05000000000000000000" pitchFamily="2" charset="2"/>
              <a:buChar char="ü"/>
            </a:pPr>
            <a:r>
              <a:rPr lang="he-IL" sz="2800" dirty="0"/>
              <a:t>טמפרטורה</a:t>
            </a:r>
          </a:p>
          <a:p>
            <a:pPr marL="285750" indent="-285750">
              <a:buFont typeface="Wingdings" panose="05000000000000000000" pitchFamily="2" charset="2"/>
              <a:buChar char="ü"/>
            </a:pPr>
            <a:r>
              <a:rPr lang="he-IL" sz="2800" dirty="0"/>
              <a:t>סוג הממתיק</a:t>
            </a:r>
          </a:p>
          <a:p>
            <a:pPr marL="285750" indent="-285750">
              <a:buFont typeface="Wingdings" panose="05000000000000000000" pitchFamily="2" charset="2"/>
              <a:buChar char="ü"/>
            </a:pPr>
            <a:r>
              <a:rPr lang="he-IL" sz="2800" dirty="0"/>
              <a:t>סוג המזון</a:t>
            </a:r>
          </a:p>
          <a:p>
            <a:pPr marL="285750" indent="-285750">
              <a:buFont typeface="Wingdings" panose="05000000000000000000" pitchFamily="2" charset="2"/>
              <a:buChar char="ü"/>
            </a:pPr>
            <a:r>
              <a:rPr lang="he-IL" sz="2800" dirty="0"/>
              <a:t>כמות הסוכר</a:t>
            </a:r>
          </a:p>
          <a:p>
            <a:pPr marL="285750" indent="-285750">
              <a:buFont typeface="Wingdings" panose="05000000000000000000" pitchFamily="2" charset="2"/>
              <a:buChar char="ü"/>
            </a:pPr>
            <a:r>
              <a:rPr lang="he-IL" sz="2800" dirty="0"/>
              <a:t>סוג השמרים</a:t>
            </a:r>
          </a:p>
          <a:p>
            <a:pPr marL="285750" indent="-285750">
              <a:buFont typeface="Wingdings" panose="05000000000000000000" pitchFamily="2" charset="2"/>
              <a:buChar char="ü"/>
            </a:pPr>
            <a:r>
              <a:rPr lang="he-IL" sz="2800" dirty="0"/>
              <a:t>אחר</a:t>
            </a:r>
          </a:p>
        </p:txBody>
      </p:sp>
      <p:pic>
        <p:nvPicPr>
          <p:cNvPr id="5" name="תמונה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2723" y="6125372"/>
            <a:ext cx="1207113" cy="646232"/>
          </a:xfrm>
          <a:prstGeom prst="rect">
            <a:avLst/>
          </a:prstGeom>
        </p:spPr>
      </p:pic>
      <p:pic>
        <p:nvPicPr>
          <p:cNvPr id="6" name="תמונה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2452" y="6132513"/>
            <a:ext cx="1280271" cy="725487"/>
          </a:xfrm>
          <a:prstGeom prst="rect">
            <a:avLst/>
          </a:prstGeom>
        </p:spPr>
      </p:pic>
    </p:spTree>
    <p:extLst>
      <p:ext uri="{BB962C8B-B14F-4D97-AF65-F5344CB8AC3E}">
        <p14:creationId xmlns:p14="http://schemas.microsoft.com/office/powerpoint/2010/main" val="346662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a:t>מנסחים השערות</a:t>
            </a:r>
            <a:endParaRPr lang="en-US" b="1" dirty="0"/>
          </a:p>
        </p:txBody>
      </p:sp>
      <p:sp>
        <p:nvSpPr>
          <p:cNvPr id="3" name="מציין מיקום תוכן 2"/>
          <p:cNvSpPr>
            <a:spLocks noGrp="1"/>
          </p:cNvSpPr>
          <p:nvPr>
            <p:ph idx="1"/>
          </p:nvPr>
        </p:nvSpPr>
        <p:spPr>
          <a:xfrm flipH="1">
            <a:off x="989011" y="1676400"/>
            <a:ext cx="11199813" cy="4572000"/>
          </a:xfrm>
        </p:spPr>
        <p:txBody>
          <a:bodyPr>
            <a:normAutofit/>
          </a:bodyPr>
          <a:lstStyle/>
          <a:p>
            <a:pPr marL="285750" lvl="0" indent="-285750">
              <a:lnSpc>
                <a:spcPct val="100000"/>
              </a:lnSpc>
              <a:spcBef>
                <a:spcPts val="0"/>
              </a:spcBef>
              <a:buFont typeface="Wingdings" panose="05000000000000000000" pitchFamily="2" charset="2"/>
              <a:buChar char="ü"/>
            </a:pPr>
            <a:r>
              <a:rPr lang="he-IL" sz="3200" b="1" dirty="0">
                <a:solidFill>
                  <a:prstClr val="black"/>
                </a:solidFill>
                <a:latin typeface="Century Gothic" panose="020B0502020202020204"/>
                <a:ea typeface="+mn-ea"/>
                <a:cs typeface="Gisha" panose="020B0502040204020203" pitchFamily="34" charset="-79"/>
              </a:rPr>
              <a:t>טמפרטורה</a:t>
            </a:r>
            <a:r>
              <a:rPr lang="he-IL" sz="3200" dirty="0">
                <a:solidFill>
                  <a:prstClr val="black"/>
                </a:solidFill>
                <a:latin typeface="Century Gothic" panose="020B0502020202020204"/>
                <a:ea typeface="+mn-ea"/>
                <a:cs typeface="Gisha" panose="020B0502040204020203" pitchFamily="34" charset="-79"/>
              </a:rPr>
              <a:t>: ייתכן והטמפרטורה משפיעה על זמן תפיחת הבצק.</a:t>
            </a:r>
          </a:p>
          <a:p>
            <a:pPr marL="285750" lvl="0" indent="-285750">
              <a:lnSpc>
                <a:spcPct val="100000"/>
              </a:lnSpc>
              <a:spcBef>
                <a:spcPts val="0"/>
              </a:spcBef>
              <a:buFont typeface="Wingdings" panose="05000000000000000000" pitchFamily="2" charset="2"/>
              <a:buChar char="ü"/>
            </a:pPr>
            <a:r>
              <a:rPr lang="he-IL" sz="3200" b="1" dirty="0">
                <a:solidFill>
                  <a:prstClr val="black"/>
                </a:solidFill>
                <a:latin typeface="Century Gothic" panose="020B0502020202020204"/>
                <a:ea typeface="+mn-ea"/>
                <a:cs typeface="Gisha" panose="020B0502040204020203" pitchFamily="34" charset="-79"/>
              </a:rPr>
              <a:t>סוג הממתיק</a:t>
            </a:r>
            <a:r>
              <a:rPr lang="he-IL" sz="3200" dirty="0">
                <a:solidFill>
                  <a:prstClr val="black"/>
                </a:solidFill>
                <a:latin typeface="Century Gothic" panose="020B0502020202020204"/>
                <a:ea typeface="+mn-ea"/>
                <a:cs typeface="Gisha" panose="020B0502040204020203" pitchFamily="34" charset="-79"/>
              </a:rPr>
              <a:t>: ייתכן וסוג הממתיק משפיע על זמן תפיחת הבצק.</a:t>
            </a:r>
          </a:p>
          <a:p>
            <a:pPr marL="285750" lvl="0" indent="-285750">
              <a:lnSpc>
                <a:spcPct val="100000"/>
              </a:lnSpc>
              <a:spcBef>
                <a:spcPts val="0"/>
              </a:spcBef>
              <a:buFont typeface="Wingdings" panose="05000000000000000000" pitchFamily="2" charset="2"/>
              <a:buChar char="ü"/>
            </a:pPr>
            <a:r>
              <a:rPr lang="he-IL" sz="3200" b="1" dirty="0">
                <a:solidFill>
                  <a:prstClr val="black"/>
                </a:solidFill>
                <a:latin typeface="Century Gothic" panose="020B0502020202020204"/>
                <a:ea typeface="+mn-ea"/>
                <a:cs typeface="Gisha" panose="020B0502040204020203" pitchFamily="34" charset="-79"/>
              </a:rPr>
              <a:t>סוג המזון</a:t>
            </a:r>
            <a:r>
              <a:rPr lang="he-IL" sz="3200" dirty="0">
                <a:solidFill>
                  <a:prstClr val="black"/>
                </a:solidFill>
                <a:latin typeface="Century Gothic" panose="020B0502020202020204"/>
                <a:ea typeface="+mn-ea"/>
                <a:cs typeface="Gisha" panose="020B0502040204020203" pitchFamily="34" charset="-79"/>
              </a:rPr>
              <a:t>: ייתכן וסוג המזון משפיע על זמן תפיחת הבצק.</a:t>
            </a:r>
          </a:p>
          <a:p>
            <a:pPr marL="285750" lvl="0" indent="-285750">
              <a:lnSpc>
                <a:spcPct val="100000"/>
              </a:lnSpc>
              <a:spcBef>
                <a:spcPts val="0"/>
              </a:spcBef>
              <a:buFont typeface="Wingdings" panose="05000000000000000000" pitchFamily="2" charset="2"/>
              <a:buChar char="ü"/>
            </a:pPr>
            <a:r>
              <a:rPr lang="he-IL" sz="3200" b="1" dirty="0">
                <a:solidFill>
                  <a:prstClr val="black"/>
                </a:solidFill>
                <a:latin typeface="Century Gothic" panose="020B0502020202020204"/>
                <a:ea typeface="+mn-ea"/>
                <a:cs typeface="Gisha" panose="020B0502040204020203" pitchFamily="34" charset="-79"/>
              </a:rPr>
              <a:t>כמות הסוכר</a:t>
            </a:r>
            <a:r>
              <a:rPr lang="he-IL" sz="3200" dirty="0">
                <a:solidFill>
                  <a:prstClr val="black"/>
                </a:solidFill>
                <a:latin typeface="Century Gothic" panose="020B0502020202020204"/>
                <a:ea typeface="+mn-ea"/>
                <a:cs typeface="Gisha" panose="020B0502040204020203" pitchFamily="34" charset="-79"/>
              </a:rPr>
              <a:t>: ייתכן וכמות הסוכר משפיעה על זמן תפיחת הבצק.</a:t>
            </a:r>
          </a:p>
          <a:p>
            <a:pPr marL="285750" lvl="0" indent="-285750">
              <a:lnSpc>
                <a:spcPct val="100000"/>
              </a:lnSpc>
              <a:spcBef>
                <a:spcPts val="0"/>
              </a:spcBef>
              <a:buFont typeface="Wingdings" panose="05000000000000000000" pitchFamily="2" charset="2"/>
              <a:buChar char="ü"/>
            </a:pPr>
            <a:r>
              <a:rPr lang="he-IL" sz="3200" b="1" dirty="0">
                <a:solidFill>
                  <a:prstClr val="black"/>
                </a:solidFill>
                <a:latin typeface="Century Gothic" panose="020B0502020202020204"/>
                <a:ea typeface="+mn-ea"/>
                <a:cs typeface="Gisha" panose="020B0502040204020203" pitchFamily="34" charset="-79"/>
              </a:rPr>
              <a:t>סוג השמרים</a:t>
            </a:r>
            <a:r>
              <a:rPr lang="he-IL" sz="3200" dirty="0">
                <a:solidFill>
                  <a:prstClr val="black"/>
                </a:solidFill>
                <a:latin typeface="Century Gothic" panose="020B0502020202020204"/>
                <a:ea typeface="+mn-ea"/>
                <a:cs typeface="Gisha" panose="020B0502040204020203" pitchFamily="34" charset="-79"/>
              </a:rPr>
              <a:t>:</a:t>
            </a:r>
            <a:r>
              <a:rPr lang="en-US" sz="3200" dirty="0">
                <a:solidFill>
                  <a:prstClr val="black"/>
                </a:solidFill>
                <a:latin typeface="Century Gothic" panose="020B0502020202020204"/>
                <a:ea typeface="+mn-ea"/>
                <a:cs typeface="Gisha" panose="020B0502040204020203" pitchFamily="34" charset="-79"/>
              </a:rPr>
              <a:t> </a:t>
            </a:r>
            <a:r>
              <a:rPr lang="he-IL" sz="3200" dirty="0">
                <a:solidFill>
                  <a:prstClr val="black"/>
                </a:solidFill>
                <a:latin typeface="Century Gothic" panose="020B0502020202020204"/>
                <a:ea typeface="+mn-ea"/>
                <a:cs typeface="Gisha" panose="020B0502040204020203" pitchFamily="34" charset="-79"/>
              </a:rPr>
              <a:t>ייתכן וסוג השמרים משפיע על זמן תפיחת הבצק.</a:t>
            </a:r>
          </a:p>
          <a:p>
            <a:pPr marL="285750" lvl="0" indent="-285750">
              <a:lnSpc>
                <a:spcPct val="100000"/>
              </a:lnSpc>
              <a:spcBef>
                <a:spcPts val="0"/>
              </a:spcBef>
              <a:buFont typeface="Wingdings" panose="05000000000000000000" pitchFamily="2" charset="2"/>
              <a:buChar char="ü"/>
            </a:pPr>
            <a:r>
              <a:rPr lang="he-IL" sz="3200" dirty="0">
                <a:solidFill>
                  <a:prstClr val="black"/>
                </a:solidFill>
                <a:latin typeface="Century Gothic" panose="020B0502020202020204"/>
                <a:ea typeface="+mn-ea"/>
                <a:cs typeface="Gisha" panose="020B0502040204020203" pitchFamily="34" charset="-79"/>
              </a:rPr>
              <a:t>אחר</a:t>
            </a:r>
          </a:p>
          <a:p>
            <a:endParaRPr lang="en-US" dirty="0"/>
          </a:p>
        </p:txBody>
      </p:sp>
      <p:pic>
        <p:nvPicPr>
          <p:cNvPr id="4" name="תמונה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89302" y="77412"/>
            <a:ext cx="1207113" cy="646232"/>
          </a:xfrm>
          <a:prstGeom prst="rect">
            <a:avLst/>
          </a:prstGeom>
        </p:spPr>
      </p:pic>
      <p:pic>
        <p:nvPicPr>
          <p:cNvPr id="5" name="תמונה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629" y="37785"/>
            <a:ext cx="1280271" cy="725487"/>
          </a:xfrm>
          <a:prstGeom prst="rect">
            <a:avLst/>
          </a:prstGeom>
        </p:spPr>
      </p:pic>
    </p:spTree>
    <p:extLst>
      <p:ext uri="{BB962C8B-B14F-4D97-AF65-F5344CB8AC3E}">
        <p14:creationId xmlns:p14="http://schemas.microsoft.com/office/powerpoint/2010/main" val="2477553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a:t>שאלות חקר</a:t>
            </a:r>
            <a:endParaRPr lang="en-US" b="1" dirty="0"/>
          </a:p>
        </p:txBody>
      </p:sp>
      <p:sp>
        <p:nvSpPr>
          <p:cNvPr id="3" name="מציין מיקום תוכן 2"/>
          <p:cNvSpPr>
            <a:spLocks noGrp="1"/>
          </p:cNvSpPr>
          <p:nvPr>
            <p:ph idx="1"/>
          </p:nvPr>
        </p:nvSpPr>
        <p:spPr>
          <a:xfrm flipH="1">
            <a:off x="531811" y="1563914"/>
            <a:ext cx="11154401" cy="4572000"/>
          </a:xfrm>
        </p:spPr>
        <p:txBody>
          <a:bodyPr/>
          <a:lstStyle/>
          <a:p>
            <a:pPr marL="514350" indent="-514350">
              <a:buFont typeface="+mj-lt"/>
              <a:buAutoNum type="arabicPeriod"/>
            </a:pPr>
            <a:r>
              <a:rPr lang="he-IL" dirty="0"/>
              <a:t>מהי ההשפעה של </a:t>
            </a:r>
            <a:r>
              <a:rPr lang="he-IL" b="1" dirty="0"/>
              <a:t>כמות הסוכר </a:t>
            </a:r>
            <a:r>
              <a:rPr lang="he-IL" dirty="0"/>
              <a:t>על כמות הפחמן הדו-חמצני שנפלטת בתהליך התסיסה של השמרים?</a:t>
            </a:r>
            <a:endParaRPr lang="en-US" dirty="0"/>
          </a:p>
          <a:p>
            <a:pPr marL="514350" indent="-514350">
              <a:buFont typeface="+mj-lt"/>
              <a:buAutoNum type="arabicPeriod"/>
            </a:pPr>
            <a:r>
              <a:rPr lang="he-IL" dirty="0"/>
              <a:t>מהי ההשפעה של </a:t>
            </a:r>
            <a:r>
              <a:rPr lang="he-IL" b="1" dirty="0"/>
              <a:t>הטמפרטורה</a:t>
            </a:r>
            <a:r>
              <a:rPr lang="he-IL" dirty="0"/>
              <a:t> על כמות הפחמן הדו-חמצני שנפלטת בתהליך התסיסה של השמרים?</a:t>
            </a:r>
          </a:p>
          <a:p>
            <a:pPr marL="514350" indent="-514350">
              <a:buFont typeface="+mj-lt"/>
              <a:buAutoNum type="arabicPeriod"/>
            </a:pPr>
            <a:r>
              <a:rPr lang="he-IL" dirty="0"/>
              <a:t>מהי ההשפעה של </a:t>
            </a:r>
            <a:r>
              <a:rPr lang="he-IL" b="1" dirty="0"/>
              <a:t>סוג הממתיק </a:t>
            </a:r>
            <a:r>
              <a:rPr lang="he-IL" dirty="0"/>
              <a:t>על כמות הפחמן הדו-חמצני שנפלטת בתהליך התסיסה שח השמרים?</a:t>
            </a:r>
            <a:r>
              <a:rPr lang="en-GB" dirty="0"/>
              <a:t> </a:t>
            </a:r>
            <a:r>
              <a:rPr lang="he-IL" dirty="0"/>
              <a:t>(למשל: סוכר, ממתיק מלאכותי).</a:t>
            </a:r>
          </a:p>
          <a:p>
            <a:pPr marL="514350" indent="-514350">
              <a:buFont typeface="+mj-lt"/>
              <a:buAutoNum type="arabicPeriod"/>
            </a:pPr>
            <a:r>
              <a:rPr lang="he-IL" dirty="0"/>
              <a:t>אילו סוגי מזונות מעדיפים השמרים "לאכול"?</a:t>
            </a:r>
          </a:p>
        </p:txBody>
      </p:sp>
      <p:pic>
        <p:nvPicPr>
          <p:cNvPr id="4" name="תמונה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03" y="186472"/>
            <a:ext cx="1207113" cy="646232"/>
          </a:xfrm>
          <a:prstGeom prst="rect">
            <a:avLst/>
          </a:prstGeom>
        </p:spPr>
      </p:pic>
      <p:pic>
        <p:nvPicPr>
          <p:cNvPr id="5" name="תמונה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0989" y="141294"/>
            <a:ext cx="1137424" cy="644540"/>
          </a:xfrm>
          <a:prstGeom prst="rect">
            <a:avLst/>
          </a:prstGeom>
        </p:spPr>
      </p:pic>
    </p:spTree>
    <p:extLst>
      <p:ext uri="{BB962C8B-B14F-4D97-AF65-F5344CB8AC3E}">
        <p14:creationId xmlns:p14="http://schemas.microsoft.com/office/powerpoint/2010/main" val="2643237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sz="4400" b="1" dirty="0"/>
              <a:t>סיכום התהליך: מתופעה לשאלת חקר</a:t>
            </a:r>
            <a:endParaRPr lang="en-US" sz="4400" b="1" dirty="0"/>
          </a:p>
        </p:txBody>
      </p:sp>
      <p:pic>
        <p:nvPicPr>
          <p:cNvPr id="4" name="מציין מיקום תוכן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265611" y="1600200"/>
            <a:ext cx="6329777" cy="4603283"/>
          </a:xfrm>
          <a:prstGeom prst="rect">
            <a:avLst/>
          </a:prstGeom>
        </p:spPr>
      </p:pic>
      <p:sp>
        <p:nvSpPr>
          <p:cNvPr id="3" name="TextBox 2"/>
          <p:cNvSpPr txBox="1"/>
          <p:nvPr/>
        </p:nvSpPr>
        <p:spPr>
          <a:xfrm>
            <a:off x="303212" y="1854105"/>
            <a:ext cx="2895600" cy="4308872"/>
          </a:xfrm>
          <a:prstGeom prst="rect">
            <a:avLst/>
          </a:prstGeom>
          <a:noFill/>
          <a:ln>
            <a:solidFill>
              <a:schemeClr val="bg2"/>
            </a:solidFill>
          </a:ln>
        </p:spPr>
        <p:txBody>
          <a:bodyPr wrap="square" rtlCol="0" anchor="ctr" anchorCtr="1">
            <a:spAutoFit/>
          </a:bodyPr>
          <a:lstStyle/>
          <a:p>
            <a:r>
              <a:rPr lang="he-IL" sz="3200" b="1" dirty="0"/>
              <a:t>שימו לב:</a:t>
            </a:r>
          </a:p>
          <a:p>
            <a:r>
              <a:rPr lang="he-IL" sz="2800" dirty="0"/>
              <a:t>התרשים מתייחס לגורם אפשרי אחד.</a:t>
            </a:r>
          </a:p>
          <a:p>
            <a:r>
              <a:rPr lang="he-IL" sz="2800" dirty="0"/>
              <a:t>בחקר המדעי יש לבדוק את כל הגורמים ולא רק את הגורם אשר עתיד לתת תוצאה "מוצלחת</a:t>
            </a:r>
            <a:r>
              <a:rPr lang="he-IL" dirty="0"/>
              <a:t>".</a:t>
            </a:r>
          </a:p>
          <a:p>
            <a:endParaRPr lang="en-US" dirty="0"/>
          </a:p>
        </p:txBody>
      </p:sp>
      <p:pic>
        <p:nvPicPr>
          <p:cNvPr id="5" name="תמונה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65838" y="6152491"/>
            <a:ext cx="1207113" cy="646232"/>
          </a:xfrm>
          <a:prstGeom prst="rect">
            <a:avLst/>
          </a:prstGeom>
        </p:spPr>
      </p:pic>
      <p:pic>
        <p:nvPicPr>
          <p:cNvPr id="6" name="תמונה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288740" y="6203483"/>
            <a:ext cx="1280271" cy="725487"/>
          </a:xfrm>
          <a:prstGeom prst="rect">
            <a:avLst/>
          </a:prstGeom>
        </p:spPr>
      </p:pic>
    </p:spTree>
    <p:extLst>
      <p:ext uri="{BB962C8B-B14F-4D97-AF65-F5344CB8AC3E}">
        <p14:creationId xmlns:p14="http://schemas.microsoft.com/office/powerpoint/2010/main" val="15692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b="1" dirty="0"/>
              <a:t>חקר 1:</a:t>
            </a:r>
            <a:r>
              <a:rPr lang="en-US" b="1" dirty="0"/>
              <a:t> </a:t>
            </a:r>
            <a:r>
              <a:rPr lang="he-IL" b="1" dirty="0"/>
              <a:t>מהי ההשפעה של כמות הסוכר על פליטה של פחמן דו-חמצני בתהליך התסיסה של שמרים?</a:t>
            </a:r>
            <a:endParaRPr lang="en-US" b="1" dirty="0"/>
          </a:p>
        </p:txBody>
      </p:sp>
      <p:pic>
        <p:nvPicPr>
          <p:cNvPr id="4" name="_1DV0q1_9ac"/>
          <p:cNvPicPr>
            <a:picLocks noGrp="1" noRot="1" noChangeAspect="1"/>
          </p:cNvPicPr>
          <p:nvPr>
            <p:ph idx="1"/>
            <a:videoFile r:link="rId1"/>
          </p:nvPr>
        </p:nvPicPr>
        <p:blipFill>
          <a:blip r:embed="rId4"/>
          <a:stretch>
            <a:fillRect/>
          </a:stretch>
        </p:blipFill>
        <p:spPr>
          <a:xfrm>
            <a:off x="1598613" y="1625232"/>
            <a:ext cx="8247589" cy="4510682"/>
          </a:xfrm>
          <a:prstGeom prst="rect">
            <a:avLst/>
          </a:prstGeom>
        </p:spPr>
      </p:pic>
    </p:spTree>
    <p:extLst>
      <p:ext uri="{BB962C8B-B14F-4D97-AF65-F5344CB8AC3E}">
        <p14:creationId xmlns:p14="http://schemas.microsoft.com/office/powerpoint/2010/main" val="236702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sz="3200" b="1" dirty="0">
                <a:solidFill>
                  <a:prstClr val="black"/>
                </a:solidFill>
              </a:rPr>
              <a:t>חקר 2:</a:t>
            </a:r>
            <a:r>
              <a:rPr lang="en-US" sz="3200" b="1" dirty="0">
                <a:solidFill>
                  <a:prstClr val="black"/>
                </a:solidFill>
              </a:rPr>
              <a:t> </a:t>
            </a:r>
            <a:r>
              <a:rPr lang="he-IL" sz="3200" b="1" dirty="0">
                <a:solidFill>
                  <a:prstClr val="black"/>
                </a:solidFill>
              </a:rPr>
              <a:t>מהי ההשפעה של הטמפרטורה על פליטה של פחמן דו-חמצני בתהליך התסיסה של שמרים?</a:t>
            </a:r>
            <a:endParaRPr lang="en-US" dirty="0"/>
          </a:p>
        </p:txBody>
      </p:sp>
      <p:pic>
        <p:nvPicPr>
          <p:cNvPr id="4" name="JDYcTCOw5Uk"/>
          <p:cNvPicPr>
            <a:picLocks noGrp="1" noRot="1" noChangeAspect="1"/>
          </p:cNvPicPr>
          <p:nvPr>
            <p:ph idx="1"/>
            <a:videoFile r:link="rId1"/>
          </p:nvPr>
        </p:nvPicPr>
        <p:blipFill>
          <a:blip r:embed="rId3"/>
          <a:stretch>
            <a:fillRect/>
          </a:stretch>
        </p:blipFill>
        <p:spPr>
          <a:xfrm>
            <a:off x="1233489" y="1447800"/>
            <a:ext cx="9432923" cy="5257800"/>
          </a:xfrm>
          <a:prstGeom prst="rect">
            <a:avLst/>
          </a:prstGeom>
        </p:spPr>
      </p:pic>
    </p:spTree>
    <p:extLst>
      <p:ext uri="{BB962C8B-B14F-4D97-AF65-F5344CB8AC3E}">
        <p14:creationId xmlns:p14="http://schemas.microsoft.com/office/powerpoint/2010/main" val="1185353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a:t>חקר 3:</a:t>
            </a:r>
            <a:r>
              <a:rPr lang="en-US" b="1" dirty="0"/>
              <a:t> </a:t>
            </a:r>
            <a:r>
              <a:rPr lang="he-IL" b="1" dirty="0"/>
              <a:t>אילו סוגי מזונות שמרים מעדיפים?</a:t>
            </a:r>
            <a:endParaRPr lang="en-US" b="1" dirty="0"/>
          </a:p>
        </p:txBody>
      </p:sp>
      <p:pic>
        <p:nvPicPr>
          <p:cNvPr id="4" name="4mxqGF9JZHI"/>
          <p:cNvPicPr>
            <a:picLocks noGrp="1" noRot="1" noChangeAspect="1"/>
          </p:cNvPicPr>
          <p:nvPr>
            <p:ph idx="1"/>
            <a:videoFile r:link="rId1"/>
          </p:nvPr>
        </p:nvPicPr>
        <p:blipFill>
          <a:blip r:embed="rId3"/>
          <a:stretch>
            <a:fillRect/>
          </a:stretch>
        </p:blipFill>
        <p:spPr>
          <a:xfrm>
            <a:off x="1522413" y="1600200"/>
            <a:ext cx="9143999" cy="5257800"/>
          </a:xfrm>
          <a:prstGeom prst="rect">
            <a:avLst/>
          </a:prstGeom>
        </p:spPr>
      </p:pic>
    </p:spTree>
    <p:extLst>
      <p:ext uri="{BB962C8B-B14F-4D97-AF65-F5344CB8AC3E}">
        <p14:creationId xmlns:p14="http://schemas.microsoft.com/office/powerpoint/2010/main" val="2737207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a:t>ביטוי תחומי ה-</a:t>
            </a:r>
            <a:r>
              <a:rPr lang="en-US" b="1" dirty="0"/>
              <a:t>STEM</a:t>
            </a:r>
            <a:r>
              <a:rPr lang="he-IL" b="1" dirty="0"/>
              <a:t> </a:t>
            </a:r>
            <a:endParaRPr lang="en-US" b="1" dirty="0"/>
          </a:p>
        </p:txBody>
      </p:sp>
      <p:sp>
        <p:nvSpPr>
          <p:cNvPr id="3" name="מציין מיקום תוכן 2"/>
          <p:cNvSpPr>
            <a:spLocks noGrp="1"/>
          </p:cNvSpPr>
          <p:nvPr>
            <p:ph idx="1"/>
          </p:nvPr>
        </p:nvSpPr>
        <p:spPr/>
        <p:txBody>
          <a:bodyPr/>
          <a:lstStyle/>
          <a:p>
            <a:pPr marL="0" indent="0">
              <a:buNone/>
            </a:pPr>
            <a:r>
              <a:rPr lang="he-IL" b="1" dirty="0"/>
              <a:t>מדעים</a:t>
            </a:r>
            <a:r>
              <a:rPr lang="he-IL" dirty="0"/>
              <a:t>: שמרים כיצורים חיים, נשימת שמרים, תהליך החקר המדעי.</a:t>
            </a:r>
          </a:p>
          <a:p>
            <a:pPr marL="0" indent="0">
              <a:buNone/>
            </a:pPr>
            <a:r>
              <a:rPr lang="he-IL" b="1" dirty="0"/>
              <a:t>טכנולוגיה</a:t>
            </a:r>
            <a:r>
              <a:rPr lang="he-IL" dirty="0"/>
              <a:t>: מוצרי אפייה, משקאות </a:t>
            </a:r>
            <a:r>
              <a:rPr lang="he-IL" dirty="0" err="1"/>
              <a:t>אלכוהולים</a:t>
            </a:r>
            <a:endParaRPr lang="he-IL" dirty="0"/>
          </a:p>
          <a:p>
            <a:pPr marL="0" indent="0">
              <a:buNone/>
            </a:pPr>
            <a:r>
              <a:rPr lang="he-IL" b="1" dirty="0"/>
              <a:t>הנדסה</a:t>
            </a:r>
            <a:r>
              <a:rPr lang="he-IL" dirty="0"/>
              <a:t>: תכנון מתכון של בצק שמרים על פי הדרישות מהמוצר.</a:t>
            </a:r>
          </a:p>
          <a:p>
            <a:pPr marL="0" indent="0">
              <a:buNone/>
            </a:pPr>
            <a:r>
              <a:rPr lang="he-IL" b="1" dirty="0"/>
              <a:t>מתמטיקה</a:t>
            </a:r>
            <a:r>
              <a:rPr lang="he-IL" dirty="0"/>
              <a:t>: מדידות, עיבוד נתונים, גרפים</a:t>
            </a:r>
          </a:p>
          <a:p>
            <a:pPr marL="0" indent="0">
              <a:buNone/>
            </a:pPr>
            <a:endParaRPr lang="he-IL" dirty="0"/>
          </a:p>
          <a:p>
            <a:pPr marL="0" indent="0">
              <a:buNone/>
            </a:pPr>
            <a:r>
              <a:rPr lang="he-IL" b="1" dirty="0">
                <a:solidFill>
                  <a:srgbClr val="C00000"/>
                </a:solidFill>
              </a:rPr>
              <a:t>ביוטכנולוגיה</a:t>
            </a:r>
            <a:r>
              <a:rPr lang="he-IL" dirty="0">
                <a:solidFill>
                  <a:srgbClr val="C00000"/>
                </a:solidFill>
              </a:rPr>
              <a:t>: תחום של מחקר ופיתוח יישומי אשר משתמש בידע ביולוגי לפתרון בעיות</a:t>
            </a:r>
          </a:p>
          <a:p>
            <a:pPr marL="0" indent="0">
              <a:buNone/>
            </a:pPr>
            <a:endParaRPr lang="en-US" dirty="0"/>
          </a:p>
        </p:txBody>
      </p:sp>
      <p:pic>
        <p:nvPicPr>
          <p:cNvPr id="4" name="תמונה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550" y="6031647"/>
            <a:ext cx="1207113" cy="646232"/>
          </a:xfrm>
          <a:prstGeom prst="rect">
            <a:avLst/>
          </a:prstGeom>
        </p:spPr>
      </p:pic>
      <p:pic>
        <p:nvPicPr>
          <p:cNvPr id="5" name="תמונה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3812" y="5992019"/>
            <a:ext cx="1280271" cy="725487"/>
          </a:xfrm>
          <a:prstGeom prst="rect">
            <a:avLst/>
          </a:prstGeom>
        </p:spPr>
      </p:pic>
    </p:spTree>
    <p:extLst>
      <p:ext uri="{BB962C8B-B14F-4D97-AF65-F5344CB8AC3E}">
        <p14:creationId xmlns:p14="http://schemas.microsoft.com/office/powerpoint/2010/main" val="2818037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812588" y="177800"/>
            <a:ext cx="9701424" cy="2260600"/>
          </a:xfrm>
        </p:spPr>
        <p:txBody>
          <a:bodyPr>
            <a:normAutofit/>
          </a:bodyPr>
          <a:lstStyle/>
          <a:p>
            <a:pPr algn="ctr"/>
            <a:r>
              <a:rPr lang="he-IL" sz="4400" b="1" dirty="0"/>
              <a:t>מה משותף </a:t>
            </a:r>
            <a:br>
              <a:rPr lang="he-IL" sz="4400" b="1" dirty="0"/>
            </a:br>
            <a:r>
              <a:rPr lang="he-IL" sz="4400" b="1" dirty="0"/>
              <a:t>למזונות ולמשקאות האלה?</a:t>
            </a:r>
            <a:endParaRPr lang="en-US" sz="4400" b="1" dirty="0"/>
          </a:p>
        </p:txBody>
      </p:sp>
      <p:pic>
        <p:nvPicPr>
          <p:cNvPr id="4" name="מציין מיקום תוכן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2822839"/>
            <a:ext cx="5717233" cy="4132943"/>
          </a:xfrm>
          <a:prstGeom prst="rect">
            <a:avLst/>
          </a:prstGeom>
        </p:spPr>
      </p:pic>
      <p:pic>
        <p:nvPicPr>
          <p:cNvPr id="5" name="תמונה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03612" y="2822839"/>
            <a:ext cx="5867400" cy="3900904"/>
          </a:xfrm>
          <a:prstGeom prst="rect">
            <a:avLst/>
          </a:prstGeom>
        </p:spPr>
      </p:pic>
      <p:pic>
        <p:nvPicPr>
          <p:cNvPr id="6" name="תמונה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51812" y="2822839"/>
            <a:ext cx="5430722" cy="3922675"/>
          </a:xfrm>
          <a:prstGeom prst="rect">
            <a:avLst/>
          </a:prstGeom>
        </p:spPr>
      </p:pic>
      <p:pic>
        <p:nvPicPr>
          <p:cNvPr id="3" name="תמונה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4612" y="39848"/>
            <a:ext cx="1207113" cy="646232"/>
          </a:xfrm>
          <a:prstGeom prst="rect">
            <a:avLst/>
          </a:prstGeom>
        </p:spPr>
      </p:pic>
      <p:pic>
        <p:nvPicPr>
          <p:cNvPr id="8" name="תמונה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522412" y="-75060"/>
            <a:ext cx="1280271" cy="725487"/>
          </a:xfrm>
          <a:prstGeom prst="rect">
            <a:avLst/>
          </a:prstGeom>
        </p:spPr>
      </p:pic>
    </p:spTree>
    <p:extLst>
      <p:ext uri="{BB962C8B-B14F-4D97-AF65-F5344CB8AC3E}">
        <p14:creationId xmlns:p14="http://schemas.microsoft.com/office/powerpoint/2010/main" val="1293140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a:t>הקשר לתוכנית הלימודים: </a:t>
            </a:r>
            <a:br>
              <a:rPr lang="he-IL" b="1" dirty="0"/>
            </a:br>
            <a:r>
              <a:rPr lang="he-IL" b="1" dirty="0"/>
              <a:t>מדע וטכנולוגיה ביסודי</a:t>
            </a:r>
            <a:endParaRPr lang="en-US" b="1" dirty="0"/>
          </a:p>
        </p:txBody>
      </p:sp>
      <p:sp>
        <p:nvSpPr>
          <p:cNvPr id="3" name="מציין מיקום תוכן 2"/>
          <p:cNvSpPr>
            <a:spLocks noGrp="1"/>
          </p:cNvSpPr>
          <p:nvPr>
            <p:ph idx="1"/>
          </p:nvPr>
        </p:nvSpPr>
        <p:spPr/>
        <p:txBody>
          <a:bodyPr/>
          <a:lstStyle/>
          <a:p>
            <a:r>
              <a:rPr lang="he-IL" dirty="0"/>
              <a:t>תהליכי חקר ופתרון בעיות, כיתות ה-ו</a:t>
            </a:r>
          </a:p>
          <a:p>
            <a:r>
              <a:rPr lang="he-IL" dirty="0"/>
              <a:t>נשימה ועיבוד מזון, כיתה ה</a:t>
            </a:r>
          </a:p>
          <a:p>
            <a:r>
              <a:rPr lang="he-IL" dirty="0"/>
              <a:t>הרכב האוויר (הגז פחמן דו-חמצני), כיתות ד, ו</a:t>
            </a:r>
            <a:endParaRPr lang="en-US" dirty="0"/>
          </a:p>
        </p:txBody>
      </p:sp>
      <p:pic>
        <p:nvPicPr>
          <p:cNvPr id="4" name="תמונה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9031" y="6176497"/>
            <a:ext cx="1207113" cy="646232"/>
          </a:xfrm>
          <a:prstGeom prst="rect">
            <a:avLst/>
          </a:prstGeom>
        </p:spPr>
      </p:pic>
      <p:pic>
        <p:nvPicPr>
          <p:cNvPr id="5" name="תמונה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2412" y="6132513"/>
            <a:ext cx="1280271" cy="725487"/>
          </a:xfrm>
          <a:prstGeom prst="rect">
            <a:avLst/>
          </a:prstGeom>
        </p:spPr>
      </p:pic>
    </p:spTree>
    <p:extLst>
      <p:ext uri="{BB962C8B-B14F-4D97-AF65-F5344CB8AC3E}">
        <p14:creationId xmlns:p14="http://schemas.microsoft.com/office/powerpoint/2010/main" val="3215884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a:t>עוד על ביוטכנולוגיה, במבט מקוון, כיתה ה</a:t>
            </a:r>
            <a:endParaRPr lang="en-US" b="1" dirty="0"/>
          </a:p>
        </p:txBody>
      </p:sp>
      <p:pic>
        <p:nvPicPr>
          <p:cNvPr id="4" name="מציין מיקום תוכן 3"/>
          <p:cNvPicPr>
            <a:picLocks noGrp="1" noChangeAspect="1"/>
          </p:cNvPicPr>
          <p:nvPr>
            <p:ph idx="1"/>
          </p:nvPr>
        </p:nvPicPr>
        <p:blipFill>
          <a:blip r:embed="rId3"/>
          <a:stretch>
            <a:fillRect/>
          </a:stretch>
        </p:blipFill>
        <p:spPr>
          <a:xfrm>
            <a:off x="150813" y="1828800"/>
            <a:ext cx="11887200" cy="4876800"/>
          </a:xfrm>
          <a:prstGeom prst="rect">
            <a:avLst/>
          </a:prstGeom>
        </p:spPr>
      </p:pic>
    </p:spTree>
    <p:extLst>
      <p:ext uri="{BB962C8B-B14F-4D97-AF65-F5344CB8AC3E}">
        <p14:creationId xmlns:p14="http://schemas.microsoft.com/office/powerpoint/2010/main" val="275821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a:solidFill>
                  <a:prstClr val="black"/>
                </a:solidFill>
              </a:rPr>
              <a:t>עוד על פחמן דו-חמצני, </a:t>
            </a:r>
            <a:br>
              <a:rPr lang="he-IL" b="1" dirty="0">
                <a:solidFill>
                  <a:prstClr val="black"/>
                </a:solidFill>
              </a:rPr>
            </a:br>
            <a:r>
              <a:rPr lang="he-IL" b="1" dirty="0">
                <a:solidFill>
                  <a:prstClr val="black"/>
                </a:solidFill>
              </a:rPr>
              <a:t>במבט מקוון, כיתה ה</a:t>
            </a:r>
            <a:endParaRPr lang="en-US" dirty="0"/>
          </a:p>
        </p:txBody>
      </p:sp>
      <p:pic>
        <p:nvPicPr>
          <p:cNvPr id="4" name="מציין מיקום תוכן 3"/>
          <p:cNvPicPr>
            <a:picLocks noGrp="1" noChangeAspect="1"/>
          </p:cNvPicPr>
          <p:nvPr>
            <p:ph idx="1"/>
          </p:nvPr>
        </p:nvPicPr>
        <p:blipFill>
          <a:blip r:embed="rId3"/>
          <a:stretch>
            <a:fillRect/>
          </a:stretch>
        </p:blipFill>
        <p:spPr>
          <a:xfrm>
            <a:off x="812588" y="1600200"/>
            <a:ext cx="10397663" cy="4778870"/>
          </a:xfrm>
          <a:prstGeom prst="rect">
            <a:avLst/>
          </a:prstGeom>
        </p:spPr>
      </p:pic>
    </p:spTree>
    <p:extLst>
      <p:ext uri="{BB962C8B-B14F-4D97-AF65-F5344CB8AC3E}">
        <p14:creationId xmlns:p14="http://schemas.microsoft.com/office/powerpoint/2010/main" val="706481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a:t>מקורות מידע</a:t>
            </a:r>
            <a:endParaRPr lang="en-US" b="1" dirty="0"/>
          </a:p>
        </p:txBody>
      </p:sp>
      <p:sp>
        <p:nvSpPr>
          <p:cNvPr id="3" name="מציין מיקום תוכן 2"/>
          <p:cNvSpPr>
            <a:spLocks noGrp="1"/>
          </p:cNvSpPr>
          <p:nvPr>
            <p:ph idx="1"/>
          </p:nvPr>
        </p:nvSpPr>
        <p:spPr/>
        <p:txBody>
          <a:bodyPr/>
          <a:lstStyle/>
          <a:p>
            <a:r>
              <a:rPr lang="he-IL" dirty="0">
                <a:hlinkClick r:id="rId2"/>
              </a:rPr>
              <a:t>איך תופחים השמרים ואיך הם תורמים למאפה?, </a:t>
            </a:r>
            <a:r>
              <a:rPr lang="he-IL" dirty="0"/>
              <a:t>אנציקלופדיית אאוריקה.</a:t>
            </a:r>
          </a:p>
          <a:p>
            <a:r>
              <a:rPr lang="he-IL" dirty="0"/>
              <a:t>סרטון: </a:t>
            </a:r>
            <a:r>
              <a:rPr lang="he-IL" dirty="0">
                <a:hlinkClick r:id="rId3"/>
              </a:rPr>
              <a:t>כיצד בצק תופח</a:t>
            </a:r>
            <a:r>
              <a:rPr lang="he-IL" dirty="0"/>
              <a:t>? </a:t>
            </a:r>
            <a:r>
              <a:rPr lang="en-US" dirty="0" err="1"/>
              <a:t>BrainStuff</a:t>
            </a:r>
            <a:r>
              <a:rPr lang="en-US" dirty="0"/>
              <a:t> – HowStuffWorks</a:t>
            </a:r>
            <a:endParaRPr lang="he-IL" dirty="0"/>
          </a:p>
          <a:p>
            <a:r>
              <a:rPr lang="he-IL" dirty="0">
                <a:hlinkClick r:id="rId4"/>
              </a:rPr>
              <a:t>המוציא לחם מן המדע</a:t>
            </a:r>
            <a:r>
              <a:rPr lang="he-IL" dirty="0"/>
              <a:t>, מכון דוידסון, הזרוע החינוכית של מכון ויצמן.</a:t>
            </a:r>
          </a:p>
          <a:p>
            <a:r>
              <a:rPr lang="he-IL" dirty="0">
                <a:hlinkClick r:id="rId5"/>
              </a:rPr>
              <a:t>עוגה מושלמת בעקבות הפטריות</a:t>
            </a:r>
            <a:r>
              <a:rPr lang="he-IL" dirty="0"/>
              <a:t>, מכון דוידסון, הזרוע החינוכית של מכון ויצמן.</a:t>
            </a:r>
            <a:endParaRPr lang="en-US" dirty="0"/>
          </a:p>
        </p:txBody>
      </p:sp>
      <p:pic>
        <p:nvPicPr>
          <p:cNvPr id="4" name="תמונה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598613" y="132712"/>
            <a:ext cx="1207113" cy="646232"/>
          </a:xfrm>
          <a:prstGeom prst="rect">
            <a:avLst/>
          </a:prstGeom>
        </p:spPr>
      </p:pic>
      <p:pic>
        <p:nvPicPr>
          <p:cNvPr id="5" name="תמונה 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72452" y="132712"/>
            <a:ext cx="1280271" cy="725487"/>
          </a:xfrm>
          <a:prstGeom prst="rect">
            <a:avLst/>
          </a:prstGeom>
        </p:spPr>
      </p:pic>
    </p:spTree>
    <p:extLst>
      <p:ext uri="{BB962C8B-B14F-4D97-AF65-F5344CB8AC3E}">
        <p14:creationId xmlns:p14="http://schemas.microsoft.com/office/powerpoint/2010/main" val="1467044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6000" b="1" dirty="0"/>
              <a:t>תם ולא נשלם</a:t>
            </a:r>
            <a:endParaRPr lang="en-US" sz="6000" b="1" dirty="0"/>
          </a:p>
        </p:txBody>
      </p:sp>
      <p:pic>
        <p:nvPicPr>
          <p:cNvPr id="5" name="מציין מיקום תוכן 4"/>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53988" y="2099808"/>
            <a:ext cx="6860679" cy="4758192"/>
          </a:xfrm>
          <a:prstGeom prst="rect">
            <a:avLst/>
          </a:prstGeom>
        </p:spPr>
      </p:pic>
      <p:pic>
        <p:nvPicPr>
          <p:cNvPr id="4" name="תמונה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42012" y="2099808"/>
            <a:ext cx="6440910" cy="4787221"/>
          </a:xfrm>
          <a:prstGeom prst="rect">
            <a:avLst/>
          </a:prstGeom>
        </p:spPr>
      </p:pic>
      <p:pic>
        <p:nvPicPr>
          <p:cNvPr id="6" name="תמונה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416791" y="4629150"/>
            <a:ext cx="2971800" cy="2228850"/>
          </a:xfrm>
          <a:prstGeom prst="rect">
            <a:avLst/>
          </a:prstGeom>
        </p:spPr>
      </p:pic>
      <p:pic>
        <p:nvPicPr>
          <p:cNvPr id="3" name="תמונה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09031" y="135488"/>
            <a:ext cx="1207113" cy="646232"/>
          </a:xfrm>
          <a:prstGeom prst="rect">
            <a:avLst/>
          </a:prstGeom>
        </p:spPr>
      </p:pic>
      <p:pic>
        <p:nvPicPr>
          <p:cNvPr id="7" name="תמונה 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598613" y="20580"/>
            <a:ext cx="1280271" cy="725487"/>
          </a:xfrm>
          <a:prstGeom prst="rect">
            <a:avLst/>
          </a:prstGeom>
        </p:spPr>
      </p:pic>
    </p:spTree>
    <p:extLst>
      <p:ext uri="{BB962C8B-B14F-4D97-AF65-F5344CB8AC3E}">
        <p14:creationId xmlns:p14="http://schemas.microsoft.com/office/powerpoint/2010/main" val="105389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227010" y="762001"/>
            <a:ext cx="11049002" cy="1066800"/>
          </a:xfrm>
        </p:spPr>
        <p:txBody>
          <a:bodyPr>
            <a:normAutofit/>
          </a:bodyPr>
          <a:lstStyle/>
          <a:p>
            <a:r>
              <a:rPr lang="he-IL" sz="4400" b="1" dirty="0"/>
              <a:t>נא להכיר: שמרים</a:t>
            </a:r>
            <a:endParaRPr lang="en-US" sz="4400" b="1" dirty="0"/>
          </a:p>
        </p:txBody>
      </p:sp>
      <p:sp>
        <p:nvSpPr>
          <p:cNvPr id="3" name="מציין מיקום תוכן 2"/>
          <p:cNvSpPr>
            <a:spLocks noGrp="1"/>
          </p:cNvSpPr>
          <p:nvPr>
            <p:ph idx="1"/>
          </p:nvPr>
        </p:nvSpPr>
        <p:spPr>
          <a:xfrm flipH="1">
            <a:off x="227009" y="2133600"/>
            <a:ext cx="11383001" cy="4191000"/>
          </a:xfrm>
        </p:spPr>
        <p:txBody>
          <a:bodyPr/>
          <a:lstStyle/>
          <a:p>
            <a:pPr>
              <a:buFont typeface="Wingdings" panose="05000000000000000000" pitchFamily="2" charset="2"/>
              <a:buChar char="ü"/>
            </a:pPr>
            <a:r>
              <a:rPr lang="he-IL" dirty="0"/>
              <a:t> יצורים חד תאיים (בעלי גרעין בתא).</a:t>
            </a:r>
          </a:p>
          <a:p>
            <a:pPr>
              <a:buFont typeface="Wingdings" panose="05000000000000000000" pitchFamily="2" charset="2"/>
              <a:buChar char="ü"/>
            </a:pPr>
            <a:r>
              <a:rPr lang="he-IL" dirty="0"/>
              <a:t>רובם משתייכים לממלכת הפטריות.</a:t>
            </a:r>
          </a:p>
          <a:p>
            <a:pPr marL="0" indent="0">
              <a:buNone/>
            </a:pPr>
            <a:r>
              <a:rPr lang="he-IL" b="1" dirty="0"/>
              <a:t>פטריות כובע</a:t>
            </a:r>
            <a:r>
              <a:rPr lang="he-IL" dirty="0"/>
              <a:t>                         </a:t>
            </a:r>
            <a:r>
              <a:rPr lang="he-IL" b="1" dirty="0"/>
              <a:t>עובש </a:t>
            </a:r>
            <a:r>
              <a:rPr lang="he-IL" dirty="0"/>
              <a:t>                          </a:t>
            </a:r>
            <a:r>
              <a:rPr lang="he-IL" b="1" dirty="0"/>
              <a:t>שמרים</a:t>
            </a:r>
            <a:endParaRPr lang="en-US" b="1" dirty="0"/>
          </a:p>
          <a:p>
            <a:pPr marL="0" indent="0">
              <a:buNone/>
            </a:pPr>
            <a:endParaRPr lang="en-US" dirty="0"/>
          </a:p>
        </p:txBody>
      </p:sp>
      <p:pic>
        <p:nvPicPr>
          <p:cNvPr id="4" name="תמונה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34086"/>
            <a:ext cx="1207113" cy="646232"/>
          </a:xfrm>
          <a:prstGeom prst="rect">
            <a:avLst/>
          </a:prstGeom>
        </p:spPr>
      </p:pic>
      <p:pic>
        <p:nvPicPr>
          <p:cNvPr id="5" name="תמונה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3812" y="0"/>
            <a:ext cx="1280271" cy="725487"/>
          </a:xfrm>
          <a:prstGeom prst="rect">
            <a:avLst/>
          </a:prstGeom>
        </p:spPr>
      </p:pic>
      <p:pic>
        <p:nvPicPr>
          <p:cNvPr id="6" name="תמונה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55720" y="3964146"/>
            <a:ext cx="4343206" cy="2667000"/>
          </a:xfrm>
          <a:prstGeom prst="rect">
            <a:avLst/>
          </a:prstGeom>
        </p:spPr>
      </p:pic>
      <p:pic>
        <p:nvPicPr>
          <p:cNvPr id="7" name="תמונה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14038" y="3865926"/>
            <a:ext cx="3657600" cy="2743200"/>
          </a:xfrm>
          <a:prstGeom prst="rect">
            <a:avLst/>
          </a:prstGeom>
        </p:spPr>
      </p:pic>
      <p:pic>
        <p:nvPicPr>
          <p:cNvPr id="8" name="תמונה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5588" y="3821983"/>
            <a:ext cx="3504368" cy="2787143"/>
          </a:xfrm>
          <a:prstGeom prst="rect">
            <a:avLst/>
          </a:prstGeom>
        </p:spPr>
      </p:pic>
    </p:spTree>
    <p:extLst>
      <p:ext uri="{BB962C8B-B14F-4D97-AF65-F5344CB8AC3E}">
        <p14:creationId xmlns:p14="http://schemas.microsoft.com/office/powerpoint/2010/main" val="175377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a:t>מדוע שמרים נחשבים לפטריות?</a:t>
            </a:r>
            <a:endParaRPr lang="en-US" b="1" dirty="0"/>
          </a:p>
        </p:txBody>
      </p:sp>
      <p:sp>
        <p:nvSpPr>
          <p:cNvPr id="3" name="מציין מיקום תוכן 2"/>
          <p:cNvSpPr>
            <a:spLocks noGrp="1"/>
          </p:cNvSpPr>
          <p:nvPr>
            <p:ph idx="1"/>
          </p:nvPr>
        </p:nvSpPr>
        <p:spPr>
          <a:xfrm flipH="1">
            <a:off x="608012" y="1600200"/>
            <a:ext cx="10972799" cy="4572000"/>
          </a:xfrm>
        </p:spPr>
        <p:txBody>
          <a:bodyPr/>
          <a:lstStyle/>
          <a:p>
            <a:r>
              <a:rPr lang="he-IL" dirty="0"/>
              <a:t>דופן התא שלהם מכילה את רב הסוכר כיטין.</a:t>
            </a:r>
          </a:p>
          <a:p>
            <a:r>
              <a:rPr lang="he-IL" dirty="0"/>
              <a:t>ניזונים מחומרי רקב (יצורים מתים).</a:t>
            </a:r>
          </a:p>
          <a:p>
            <a:r>
              <a:rPr lang="he-IL" dirty="0"/>
              <a:t>שמרים אינם יצרני מזון (הם אינם צמחים!).</a:t>
            </a:r>
          </a:p>
          <a:p>
            <a:r>
              <a:rPr lang="he-IL" dirty="0"/>
              <a:t>עיכול חוץ תאי: פירוק חומרי מזון מחוץ לתא למולקולות קטנות יותר.</a:t>
            </a:r>
          </a:p>
          <a:p>
            <a:r>
              <a:rPr lang="he-IL" dirty="0"/>
              <a:t>מתרבים גם ברבייה אל-מינית.  </a:t>
            </a:r>
          </a:p>
          <a:p>
            <a:r>
              <a:rPr lang="he-IL" dirty="0"/>
              <a:t>אוגרים בתא את רב הסוכר גליקוגן (חומר תשמורת).</a:t>
            </a:r>
          </a:p>
          <a:p>
            <a:r>
              <a:rPr lang="he-IL" dirty="0"/>
              <a:t>בעלי נבגים (גופי רבייה אל-מיניים שמשמשים להפצה).</a:t>
            </a:r>
          </a:p>
          <a:p>
            <a:endParaRPr lang="en-US" dirty="0"/>
          </a:p>
        </p:txBody>
      </p:sp>
      <p:pic>
        <p:nvPicPr>
          <p:cNvPr id="4" name="תמונה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2452" y="70833"/>
            <a:ext cx="1280271" cy="725487"/>
          </a:xfrm>
          <a:prstGeom prst="rect">
            <a:avLst/>
          </a:prstGeom>
        </p:spPr>
      </p:pic>
      <p:pic>
        <p:nvPicPr>
          <p:cNvPr id="5" name="תמונה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89302" y="110460"/>
            <a:ext cx="1207113" cy="646232"/>
          </a:xfrm>
          <a:prstGeom prst="rect">
            <a:avLst/>
          </a:prstGeom>
        </p:spPr>
      </p:pic>
    </p:spTree>
    <p:extLst>
      <p:ext uri="{BB962C8B-B14F-4D97-AF65-F5344CB8AC3E}">
        <p14:creationId xmlns:p14="http://schemas.microsoft.com/office/powerpoint/2010/main" val="161079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227010" y="762001"/>
            <a:ext cx="11049002" cy="1066800"/>
          </a:xfrm>
        </p:spPr>
        <p:txBody>
          <a:bodyPr>
            <a:normAutofit/>
          </a:bodyPr>
          <a:lstStyle/>
          <a:p>
            <a:r>
              <a:rPr lang="he-IL" sz="4400" b="1" dirty="0"/>
              <a:t>נא להכיר שמרים: המשך</a:t>
            </a:r>
            <a:endParaRPr lang="en-US" sz="4400" b="1" dirty="0"/>
          </a:p>
        </p:txBody>
      </p:sp>
      <p:sp>
        <p:nvSpPr>
          <p:cNvPr id="3" name="מציין מיקום תוכן 2"/>
          <p:cNvSpPr>
            <a:spLocks noGrp="1"/>
          </p:cNvSpPr>
          <p:nvPr>
            <p:ph idx="1"/>
          </p:nvPr>
        </p:nvSpPr>
        <p:spPr>
          <a:xfrm flipH="1">
            <a:off x="227009" y="2133600"/>
            <a:ext cx="11383001" cy="4191000"/>
          </a:xfrm>
        </p:spPr>
        <p:txBody>
          <a:bodyPr/>
          <a:lstStyle/>
          <a:p>
            <a:pPr>
              <a:buFont typeface="Wingdings" panose="05000000000000000000" pitchFamily="2" charset="2"/>
              <a:buChar char="ü"/>
            </a:pPr>
            <a:r>
              <a:rPr lang="he-IL" dirty="0"/>
              <a:t>מפיקים את האנרגיה הדרושה להם מפירוק סוכר (גלוקוז).</a:t>
            </a:r>
          </a:p>
          <a:p>
            <a:pPr>
              <a:buFont typeface="Wingdings" panose="05000000000000000000" pitchFamily="2" charset="2"/>
              <a:buChar char="ü"/>
            </a:pPr>
            <a:r>
              <a:rPr lang="he-IL" dirty="0"/>
              <a:t>משמשים את האדם באפייה, בהפקת משקאות אלכוהוליים, בייצור אתנול, ברפואה ובמחקר.</a:t>
            </a:r>
          </a:p>
          <a:p>
            <a:pPr>
              <a:buFont typeface="Wingdings" panose="05000000000000000000" pitchFamily="2" charset="2"/>
              <a:buChar char="ü"/>
            </a:pPr>
            <a:r>
              <a:rPr lang="he-IL" dirty="0"/>
              <a:t> </a:t>
            </a:r>
            <a:r>
              <a:rPr lang="he-IL" dirty="0">
                <a:solidFill>
                  <a:prstClr val="black"/>
                </a:solidFill>
              </a:rPr>
              <a:t>בשנת 1680 </a:t>
            </a:r>
            <a:r>
              <a:rPr lang="he-IL" dirty="0"/>
              <a:t>נראו לראשונה במיקרוסקופ על ידי אנטוני וואן </a:t>
            </a:r>
            <a:r>
              <a:rPr lang="he-IL" dirty="0" err="1"/>
              <a:t>לוונהוק</a:t>
            </a:r>
            <a:r>
              <a:rPr lang="he-IL" dirty="0"/>
              <a:t>.</a:t>
            </a:r>
          </a:p>
          <a:p>
            <a:pPr>
              <a:buFont typeface="Wingdings" panose="05000000000000000000" pitchFamily="2" charset="2"/>
              <a:buChar char="ü"/>
            </a:pPr>
            <a:r>
              <a:rPr lang="he-IL" dirty="0"/>
              <a:t> בשנת 1857 לואי פסטר הראה שהשמרים הופכים סוכר לאתנול.</a:t>
            </a:r>
            <a:endParaRPr lang="en-US" dirty="0"/>
          </a:p>
        </p:txBody>
      </p:sp>
      <p:pic>
        <p:nvPicPr>
          <p:cNvPr id="4" name="תמונה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34086"/>
            <a:ext cx="1207113" cy="646232"/>
          </a:xfrm>
          <a:prstGeom prst="rect">
            <a:avLst/>
          </a:prstGeom>
        </p:spPr>
      </p:pic>
      <p:pic>
        <p:nvPicPr>
          <p:cNvPr id="5" name="תמונה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3812" y="0"/>
            <a:ext cx="1280271" cy="725487"/>
          </a:xfrm>
          <a:prstGeom prst="rect">
            <a:avLst/>
          </a:prstGeom>
        </p:spPr>
      </p:pic>
    </p:spTree>
    <p:extLst>
      <p:ext uri="{BB962C8B-B14F-4D97-AF65-F5344CB8AC3E}">
        <p14:creationId xmlns:p14="http://schemas.microsoft.com/office/powerpoint/2010/main" val="911756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en-US"/>
          </a:p>
        </p:txBody>
      </p:sp>
      <p:pic>
        <p:nvPicPr>
          <p:cNvPr id="4" name="מציין מיקום תוכן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31775" y="-228600"/>
            <a:ext cx="12420600" cy="7086600"/>
          </a:xfrm>
          <a:prstGeom prst="rect">
            <a:avLst/>
          </a:prstGeom>
        </p:spPr>
      </p:pic>
      <p:sp>
        <p:nvSpPr>
          <p:cNvPr id="5" name="TextBox 4"/>
          <p:cNvSpPr txBox="1"/>
          <p:nvPr/>
        </p:nvSpPr>
        <p:spPr>
          <a:xfrm>
            <a:off x="-77788" y="-91415"/>
            <a:ext cx="11733213" cy="923330"/>
          </a:xfrm>
          <a:prstGeom prst="rect">
            <a:avLst/>
          </a:prstGeom>
          <a:solidFill>
            <a:schemeClr val="bg1"/>
          </a:solidFill>
          <a:ln>
            <a:solidFill>
              <a:schemeClr val="bg2"/>
            </a:solidFill>
          </a:ln>
        </p:spPr>
        <p:txBody>
          <a:bodyPr wrap="square" rtlCol="0" anchor="ctr" anchorCtr="1">
            <a:spAutoFit/>
          </a:bodyPr>
          <a:lstStyle/>
          <a:p>
            <a:pPr algn="ctr"/>
            <a:r>
              <a:rPr lang="he-IL" sz="5400" b="1" dirty="0"/>
              <a:t>שמרי אפייה</a:t>
            </a:r>
            <a:endParaRPr lang="en-US" sz="5400" b="1" dirty="0"/>
          </a:p>
        </p:txBody>
      </p:sp>
      <p:sp>
        <p:nvSpPr>
          <p:cNvPr id="8" name="TextBox 7"/>
          <p:cNvSpPr txBox="1"/>
          <p:nvPr/>
        </p:nvSpPr>
        <p:spPr>
          <a:xfrm>
            <a:off x="10133012" y="5715000"/>
            <a:ext cx="1751013" cy="369332"/>
          </a:xfrm>
          <a:prstGeom prst="rect">
            <a:avLst/>
          </a:prstGeom>
          <a:solidFill>
            <a:schemeClr val="bg1"/>
          </a:solidFill>
          <a:ln>
            <a:solidFill>
              <a:schemeClr val="bg2"/>
            </a:solidFill>
          </a:ln>
        </p:spPr>
        <p:txBody>
          <a:bodyPr wrap="square" rtlCol="0" anchor="ctr" anchorCtr="1">
            <a:spAutoFit/>
          </a:bodyPr>
          <a:lstStyle/>
          <a:p>
            <a:r>
              <a:rPr lang="he-IL" b="1" dirty="0"/>
              <a:t>מקור: </a:t>
            </a:r>
            <a:r>
              <a:rPr lang="he-IL" b="1" dirty="0">
                <a:hlinkClick r:id="rId4" action="ppaction://hlinkfile"/>
              </a:rPr>
              <a:t>ויקיפדיה</a:t>
            </a:r>
            <a:endParaRPr lang="en-US" b="1" dirty="0"/>
          </a:p>
        </p:txBody>
      </p:sp>
      <p:sp>
        <p:nvSpPr>
          <p:cNvPr id="3" name="TextBox 2"/>
          <p:cNvSpPr txBox="1"/>
          <p:nvPr/>
        </p:nvSpPr>
        <p:spPr>
          <a:xfrm>
            <a:off x="-1588" y="5486400"/>
            <a:ext cx="5029200" cy="1077218"/>
          </a:xfrm>
          <a:prstGeom prst="rect">
            <a:avLst/>
          </a:prstGeom>
          <a:solidFill>
            <a:schemeClr val="bg1"/>
          </a:solidFill>
          <a:ln>
            <a:solidFill>
              <a:schemeClr val="bg2"/>
            </a:solidFill>
          </a:ln>
        </p:spPr>
        <p:txBody>
          <a:bodyPr wrap="square" rtlCol="0" anchor="ctr" anchorCtr="1">
            <a:spAutoFit/>
          </a:bodyPr>
          <a:lstStyle/>
          <a:p>
            <a:r>
              <a:rPr lang="he-IL" sz="3200" b="1" dirty="0"/>
              <a:t>עשרות מיליארדים של תאי שמרים יש בגרם אחד בלבד</a:t>
            </a:r>
            <a:endParaRPr lang="en-US" sz="3200" b="1" dirty="0"/>
          </a:p>
        </p:txBody>
      </p:sp>
    </p:spTree>
    <p:extLst>
      <p:ext uri="{BB962C8B-B14F-4D97-AF65-F5344CB8AC3E}">
        <p14:creationId xmlns:p14="http://schemas.microsoft.com/office/powerpoint/2010/main" val="367603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812587" y="177800"/>
            <a:ext cx="10692024" cy="1239837"/>
          </a:xfrm>
        </p:spPr>
        <p:txBody>
          <a:bodyPr>
            <a:normAutofit/>
          </a:bodyPr>
          <a:lstStyle/>
          <a:p>
            <a:r>
              <a:rPr lang="he-IL" sz="5400" b="1" dirty="0"/>
              <a:t>מודל  של תא </a:t>
            </a:r>
            <a:r>
              <a:rPr lang="he-IL" sz="5400" b="1" dirty="0" err="1"/>
              <a:t>השמר</a:t>
            </a:r>
            <a:endParaRPr lang="en-US" sz="5400" b="1" dirty="0"/>
          </a:p>
        </p:txBody>
      </p:sp>
      <p:pic>
        <p:nvPicPr>
          <p:cNvPr id="4" name="מציין מיקום תוכן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351212" y="1417637"/>
            <a:ext cx="4951800" cy="4975140"/>
          </a:xfrm>
          <a:prstGeom prst="rect">
            <a:avLst/>
          </a:prstGeom>
        </p:spPr>
      </p:pic>
      <p:sp>
        <p:nvSpPr>
          <p:cNvPr id="5" name="TextBox 4"/>
          <p:cNvSpPr txBox="1"/>
          <p:nvPr/>
        </p:nvSpPr>
        <p:spPr>
          <a:xfrm>
            <a:off x="9587326" y="5824639"/>
            <a:ext cx="2016126" cy="369332"/>
          </a:xfrm>
          <a:prstGeom prst="rect">
            <a:avLst/>
          </a:prstGeom>
          <a:noFill/>
          <a:ln>
            <a:solidFill>
              <a:schemeClr val="bg2"/>
            </a:solidFill>
          </a:ln>
        </p:spPr>
        <p:txBody>
          <a:bodyPr wrap="square" rtlCol="0" anchor="ctr" anchorCtr="1">
            <a:spAutoFit/>
          </a:bodyPr>
          <a:lstStyle/>
          <a:p>
            <a:r>
              <a:rPr lang="he-IL" b="1" dirty="0"/>
              <a:t>מקור: </a:t>
            </a:r>
            <a:r>
              <a:rPr lang="he-IL" b="1" dirty="0" err="1">
                <a:hlinkClick r:id="rId4"/>
              </a:rPr>
              <a:t>ויקימדייה</a:t>
            </a:r>
            <a:endParaRPr lang="en-US" b="1" dirty="0"/>
          </a:p>
        </p:txBody>
      </p:sp>
      <p:sp>
        <p:nvSpPr>
          <p:cNvPr id="6" name="TextBox 5"/>
          <p:cNvSpPr txBox="1"/>
          <p:nvPr/>
        </p:nvSpPr>
        <p:spPr>
          <a:xfrm flipH="1">
            <a:off x="1720531" y="1697475"/>
            <a:ext cx="716281" cy="369332"/>
          </a:xfrm>
          <a:prstGeom prst="rect">
            <a:avLst/>
          </a:prstGeom>
          <a:noFill/>
          <a:ln>
            <a:solidFill>
              <a:schemeClr val="bg2"/>
            </a:solidFill>
          </a:ln>
        </p:spPr>
        <p:txBody>
          <a:bodyPr wrap="square" rtlCol="0" anchor="ctr" anchorCtr="1">
            <a:spAutoFit/>
          </a:bodyPr>
          <a:lstStyle/>
          <a:p>
            <a:endParaRPr lang="en-US" dirty="0"/>
          </a:p>
        </p:txBody>
      </p:sp>
      <p:sp>
        <p:nvSpPr>
          <p:cNvPr id="7" name="TextBox 6"/>
          <p:cNvSpPr txBox="1"/>
          <p:nvPr/>
        </p:nvSpPr>
        <p:spPr>
          <a:xfrm>
            <a:off x="227012" y="774151"/>
            <a:ext cx="3124200" cy="2585323"/>
          </a:xfrm>
          <a:prstGeom prst="rect">
            <a:avLst/>
          </a:prstGeom>
          <a:noFill/>
          <a:ln>
            <a:solidFill>
              <a:schemeClr val="bg2"/>
            </a:solidFill>
          </a:ln>
        </p:spPr>
        <p:txBody>
          <a:bodyPr wrap="square" rtlCol="0" anchor="ctr" anchorCtr="1">
            <a:spAutoFit/>
          </a:bodyPr>
          <a:lstStyle/>
          <a:p>
            <a:r>
              <a:rPr lang="he-IL" b="1" dirty="0"/>
              <a:t>מקרא:</a:t>
            </a:r>
          </a:p>
          <a:p>
            <a:r>
              <a:rPr lang="he-IL" b="1" dirty="0"/>
              <a:t>לבן: </a:t>
            </a:r>
            <a:r>
              <a:rPr lang="he-IL" dirty="0"/>
              <a:t>דופן התא. חלקו הפנימי תחום על ידי קרום התא.</a:t>
            </a:r>
          </a:p>
          <a:p>
            <a:r>
              <a:rPr lang="he-IL" b="1" dirty="0"/>
              <a:t>ירוק בהיר: </a:t>
            </a:r>
            <a:r>
              <a:rPr lang="he-IL" dirty="0"/>
              <a:t>פלסמת התא</a:t>
            </a:r>
            <a:endParaRPr lang="en-US" dirty="0"/>
          </a:p>
          <a:p>
            <a:r>
              <a:rPr lang="he-IL" b="1" dirty="0"/>
              <a:t>כחול: </a:t>
            </a:r>
            <a:r>
              <a:rPr lang="he-IL" dirty="0"/>
              <a:t>גרעין התא</a:t>
            </a:r>
          </a:p>
          <a:p>
            <a:r>
              <a:rPr lang="he-IL" b="1" dirty="0"/>
              <a:t>כתום: </a:t>
            </a:r>
            <a:r>
              <a:rPr lang="he-IL" dirty="0"/>
              <a:t>מיטוכונדריה</a:t>
            </a:r>
          </a:p>
          <a:p>
            <a:r>
              <a:rPr lang="he-IL" b="1" dirty="0"/>
              <a:t>ירוק כהה: </a:t>
            </a:r>
            <a:r>
              <a:rPr lang="he-IL" dirty="0" err="1"/>
              <a:t>חלולית</a:t>
            </a:r>
            <a:endParaRPr lang="he-IL" dirty="0"/>
          </a:p>
          <a:p>
            <a:r>
              <a:rPr lang="he-IL" b="1" dirty="0"/>
              <a:t>שני פסים כתומים</a:t>
            </a:r>
            <a:r>
              <a:rPr lang="he-IL" dirty="0"/>
              <a:t>: צלקת הנצה (רבייה)</a:t>
            </a:r>
          </a:p>
        </p:txBody>
      </p:sp>
      <p:pic>
        <p:nvPicPr>
          <p:cNvPr id="3" name="תמונה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6033773"/>
            <a:ext cx="1207113" cy="646232"/>
          </a:xfrm>
          <a:prstGeom prst="rect">
            <a:avLst/>
          </a:prstGeom>
        </p:spPr>
      </p:pic>
      <p:pic>
        <p:nvPicPr>
          <p:cNvPr id="8" name="תמונה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93812" y="5924840"/>
            <a:ext cx="1280271" cy="725487"/>
          </a:xfrm>
          <a:prstGeom prst="rect">
            <a:avLst/>
          </a:prstGeom>
        </p:spPr>
      </p:pic>
    </p:spTree>
    <p:extLst>
      <p:ext uri="{BB962C8B-B14F-4D97-AF65-F5344CB8AC3E}">
        <p14:creationId xmlns:p14="http://schemas.microsoft.com/office/powerpoint/2010/main" val="3475328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812587" y="177800"/>
            <a:ext cx="10082424" cy="1239837"/>
          </a:xfrm>
        </p:spPr>
        <p:txBody>
          <a:bodyPr>
            <a:normAutofit/>
          </a:bodyPr>
          <a:lstStyle/>
          <a:p>
            <a:r>
              <a:rPr lang="he-IL" sz="4400" b="1" dirty="0"/>
              <a:t>נשימה בשמרים</a:t>
            </a:r>
            <a:endParaRPr lang="en-US" sz="4400" b="1" dirty="0"/>
          </a:p>
        </p:txBody>
      </p:sp>
      <p:sp>
        <p:nvSpPr>
          <p:cNvPr id="3" name="מציין מיקום תוכן 2"/>
          <p:cNvSpPr>
            <a:spLocks noGrp="1"/>
          </p:cNvSpPr>
          <p:nvPr>
            <p:ph idx="1"/>
          </p:nvPr>
        </p:nvSpPr>
        <p:spPr>
          <a:xfrm flipH="1">
            <a:off x="1446211" y="1752600"/>
            <a:ext cx="9940926" cy="4572000"/>
          </a:xfrm>
        </p:spPr>
        <p:txBody>
          <a:bodyPr/>
          <a:lstStyle/>
          <a:p>
            <a:pPr marL="0" indent="0">
              <a:buNone/>
            </a:pPr>
            <a:r>
              <a:rPr lang="he-IL" b="1" dirty="0"/>
              <a:t>נשימה אווירנית</a:t>
            </a:r>
            <a:r>
              <a:rPr lang="he-IL" dirty="0"/>
              <a:t>: מתרחשת בנוכחות חמצן.</a:t>
            </a:r>
          </a:p>
          <a:p>
            <a:pPr marL="0" indent="0">
              <a:buNone/>
            </a:pPr>
            <a:r>
              <a:rPr lang="he-IL" dirty="0"/>
              <a:t>תוצרי תהליך הנשימה: מים ופחמן דו-חמצני.</a:t>
            </a:r>
          </a:p>
          <a:p>
            <a:pPr marL="0" indent="0">
              <a:buNone/>
            </a:pPr>
            <a:r>
              <a:rPr lang="en-US" dirty="0">
                <a:solidFill>
                  <a:srgbClr val="333333"/>
                </a:solidFill>
                <a:latin typeface="Alef"/>
              </a:rPr>
              <a:t>C</a:t>
            </a:r>
            <a:r>
              <a:rPr lang="en-US" baseline="-25000" dirty="0">
                <a:solidFill>
                  <a:srgbClr val="333333"/>
                </a:solidFill>
                <a:latin typeface="Alef"/>
              </a:rPr>
              <a:t>6</a:t>
            </a:r>
            <a:r>
              <a:rPr lang="en-US" dirty="0">
                <a:solidFill>
                  <a:srgbClr val="333333"/>
                </a:solidFill>
                <a:latin typeface="Alef"/>
              </a:rPr>
              <a:t>H</a:t>
            </a:r>
            <a:r>
              <a:rPr lang="en-US" baseline="-25000" dirty="0">
                <a:solidFill>
                  <a:srgbClr val="333333"/>
                </a:solidFill>
                <a:latin typeface="Alef"/>
              </a:rPr>
              <a:t>12</a:t>
            </a:r>
            <a:r>
              <a:rPr lang="en-US" dirty="0">
                <a:solidFill>
                  <a:srgbClr val="333333"/>
                </a:solidFill>
                <a:latin typeface="Alef"/>
              </a:rPr>
              <a:t>O</a:t>
            </a:r>
            <a:r>
              <a:rPr lang="en-US" baseline="-25000" dirty="0">
                <a:solidFill>
                  <a:srgbClr val="333333"/>
                </a:solidFill>
                <a:latin typeface="Alef"/>
              </a:rPr>
              <a:t>6</a:t>
            </a:r>
            <a:r>
              <a:rPr lang="en-US" dirty="0">
                <a:solidFill>
                  <a:srgbClr val="333333"/>
                </a:solidFill>
                <a:latin typeface="Alef"/>
              </a:rPr>
              <a:t> + 6O</a:t>
            </a:r>
            <a:r>
              <a:rPr lang="en-US" baseline="-25000" dirty="0">
                <a:solidFill>
                  <a:srgbClr val="333333"/>
                </a:solidFill>
                <a:latin typeface="Alef"/>
              </a:rPr>
              <a:t>2</a:t>
            </a:r>
            <a:r>
              <a:rPr lang="en-US" dirty="0">
                <a:solidFill>
                  <a:srgbClr val="333333"/>
                </a:solidFill>
                <a:latin typeface="Alef"/>
              </a:rPr>
              <a:t> → 6H</a:t>
            </a:r>
            <a:r>
              <a:rPr lang="en-US" baseline="-25000" dirty="0">
                <a:solidFill>
                  <a:srgbClr val="333333"/>
                </a:solidFill>
                <a:latin typeface="Alef"/>
              </a:rPr>
              <a:t>2</a:t>
            </a:r>
            <a:r>
              <a:rPr lang="en-US" dirty="0">
                <a:solidFill>
                  <a:srgbClr val="333333"/>
                </a:solidFill>
                <a:latin typeface="Alef"/>
              </a:rPr>
              <a:t>O + 6CO</a:t>
            </a:r>
            <a:r>
              <a:rPr lang="en-US" baseline="-25000" dirty="0">
                <a:solidFill>
                  <a:srgbClr val="333333"/>
                </a:solidFill>
                <a:latin typeface="Alef"/>
              </a:rPr>
              <a:t>2</a:t>
            </a:r>
            <a:endParaRPr lang="he-IL" baseline="-25000" dirty="0">
              <a:solidFill>
                <a:srgbClr val="333333"/>
              </a:solidFill>
              <a:latin typeface="Alef"/>
            </a:endParaRPr>
          </a:p>
          <a:p>
            <a:pPr marL="0" indent="0">
              <a:buNone/>
            </a:pPr>
            <a:endParaRPr lang="he-IL" baseline="-25000" dirty="0">
              <a:solidFill>
                <a:srgbClr val="333333"/>
              </a:solidFill>
              <a:latin typeface="Alef"/>
            </a:endParaRPr>
          </a:p>
          <a:p>
            <a:pPr marL="0" indent="0">
              <a:buNone/>
            </a:pPr>
            <a:r>
              <a:rPr lang="he-IL" b="1" dirty="0"/>
              <a:t>נשימה אל-אווירנית</a:t>
            </a:r>
            <a:r>
              <a:rPr lang="he-IL" dirty="0"/>
              <a:t>: מתרחשת בהעדר חמצן.</a:t>
            </a:r>
          </a:p>
          <a:p>
            <a:pPr marL="0" indent="0">
              <a:buNone/>
            </a:pPr>
            <a:r>
              <a:rPr lang="he-IL" dirty="0"/>
              <a:t>תוצרי תהליך הנשימה: אתנול ופחמן דו-חמצני</a:t>
            </a:r>
          </a:p>
          <a:p>
            <a:pPr marL="0" indent="0">
              <a:buNone/>
            </a:pPr>
            <a:r>
              <a:rPr lang="he-IL" dirty="0"/>
              <a:t> </a:t>
            </a:r>
            <a:r>
              <a:rPr lang="en-US" dirty="0">
                <a:solidFill>
                  <a:srgbClr val="333333"/>
                </a:solidFill>
                <a:latin typeface="Alef"/>
              </a:rPr>
              <a:t>C</a:t>
            </a:r>
            <a:r>
              <a:rPr lang="en-US" baseline="-25000" dirty="0">
                <a:solidFill>
                  <a:srgbClr val="333333"/>
                </a:solidFill>
                <a:latin typeface="Alef"/>
              </a:rPr>
              <a:t>6</a:t>
            </a:r>
            <a:r>
              <a:rPr lang="en-US" dirty="0">
                <a:solidFill>
                  <a:srgbClr val="333333"/>
                </a:solidFill>
                <a:latin typeface="Alef"/>
              </a:rPr>
              <a:t>H</a:t>
            </a:r>
            <a:r>
              <a:rPr lang="en-US" baseline="-25000" dirty="0">
                <a:solidFill>
                  <a:srgbClr val="333333"/>
                </a:solidFill>
                <a:latin typeface="Alef"/>
              </a:rPr>
              <a:t>12</a:t>
            </a:r>
            <a:r>
              <a:rPr lang="en-US" dirty="0">
                <a:solidFill>
                  <a:srgbClr val="333333"/>
                </a:solidFill>
                <a:latin typeface="Alef"/>
              </a:rPr>
              <a:t>O</a:t>
            </a:r>
            <a:r>
              <a:rPr lang="en-US" baseline="-25000" dirty="0">
                <a:solidFill>
                  <a:srgbClr val="333333"/>
                </a:solidFill>
                <a:latin typeface="Alef"/>
              </a:rPr>
              <a:t>6</a:t>
            </a:r>
            <a:r>
              <a:rPr lang="en-US" dirty="0">
                <a:solidFill>
                  <a:srgbClr val="333333"/>
                </a:solidFill>
                <a:latin typeface="Alef"/>
              </a:rPr>
              <a:t> → C</a:t>
            </a:r>
            <a:r>
              <a:rPr lang="en-US" baseline="-25000" dirty="0">
                <a:solidFill>
                  <a:srgbClr val="333333"/>
                </a:solidFill>
                <a:latin typeface="Alef"/>
              </a:rPr>
              <a:t>2</a:t>
            </a:r>
            <a:r>
              <a:rPr lang="en-US" dirty="0">
                <a:solidFill>
                  <a:srgbClr val="333333"/>
                </a:solidFill>
                <a:latin typeface="Alef"/>
              </a:rPr>
              <a:t>H</a:t>
            </a:r>
            <a:r>
              <a:rPr lang="en-US" baseline="-25000" dirty="0">
                <a:solidFill>
                  <a:srgbClr val="333333"/>
                </a:solidFill>
                <a:latin typeface="Alef"/>
              </a:rPr>
              <a:t>5</a:t>
            </a:r>
            <a:r>
              <a:rPr lang="en-US" dirty="0">
                <a:solidFill>
                  <a:srgbClr val="333333"/>
                </a:solidFill>
                <a:latin typeface="Alef"/>
              </a:rPr>
              <a:t>OH + 2CO</a:t>
            </a:r>
            <a:r>
              <a:rPr lang="en-US" baseline="-25000" dirty="0">
                <a:solidFill>
                  <a:srgbClr val="333333"/>
                </a:solidFill>
                <a:latin typeface="Alef"/>
              </a:rPr>
              <a:t>2</a:t>
            </a:r>
            <a:endParaRPr lang="he-IL" dirty="0"/>
          </a:p>
          <a:p>
            <a:pPr marL="0" indent="0">
              <a:buNone/>
            </a:pPr>
            <a:r>
              <a:rPr lang="he-IL" dirty="0"/>
              <a:t>לתופעה הזו קוראים </a:t>
            </a:r>
            <a:r>
              <a:rPr lang="he-IL" b="1" dirty="0"/>
              <a:t>תסיסה כוהלית</a:t>
            </a:r>
            <a:r>
              <a:rPr lang="he-IL" dirty="0"/>
              <a:t>.</a:t>
            </a:r>
            <a:endParaRPr lang="en-US" dirty="0"/>
          </a:p>
        </p:txBody>
      </p:sp>
      <p:sp>
        <p:nvSpPr>
          <p:cNvPr id="4" name="TextBox 3"/>
          <p:cNvSpPr txBox="1"/>
          <p:nvPr/>
        </p:nvSpPr>
        <p:spPr>
          <a:xfrm>
            <a:off x="303212" y="2234625"/>
            <a:ext cx="3276600" cy="2554545"/>
          </a:xfrm>
          <a:prstGeom prst="rect">
            <a:avLst/>
          </a:prstGeom>
          <a:noFill/>
          <a:ln>
            <a:solidFill>
              <a:schemeClr val="bg2"/>
            </a:solidFill>
          </a:ln>
        </p:spPr>
        <p:txBody>
          <a:bodyPr wrap="square" rtlCol="0" anchor="ctr" anchorCtr="1">
            <a:spAutoFit/>
          </a:bodyPr>
          <a:lstStyle/>
          <a:p>
            <a:r>
              <a:rPr lang="he-IL" sz="3200" b="1" dirty="0">
                <a:solidFill>
                  <a:srgbClr val="C00000"/>
                </a:solidFill>
                <a:latin typeface="Arial" panose="020B0604020202020204" pitchFamily="34" charset="0"/>
              </a:rPr>
              <a:t>השמרים יכולים לפרק את הסוכר בשתי דרכים שונות: אווירנית ואל-אווירנית</a:t>
            </a:r>
            <a:endParaRPr lang="en-US" sz="3200" b="1" dirty="0">
              <a:solidFill>
                <a:srgbClr val="C00000"/>
              </a:solidFill>
            </a:endParaRPr>
          </a:p>
        </p:txBody>
      </p:sp>
      <p:pic>
        <p:nvPicPr>
          <p:cNvPr id="5" name="תמונה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51486"/>
            <a:ext cx="1207113" cy="646232"/>
          </a:xfrm>
          <a:prstGeom prst="rect">
            <a:avLst/>
          </a:prstGeom>
        </p:spPr>
      </p:pic>
      <p:pic>
        <p:nvPicPr>
          <p:cNvPr id="6" name="תמונה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01376" y="0"/>
            <a:ext cx="1280271" cy="725487"/>
          </a:xfrm>
          <a:prstGeom prst="rect">
            <a:avLst/>
          </a:prstGeom>
        </p:spPr>
      </p:pic>
    </p:spTree>
    <p:extLst>
      <p:ext uri="{BB962C8B-B14F-4D97-AF65-F5344CB8AC3E}">
        <p14:creationId xmlns:p14="http://schemas.microsoft.com/office/powerpoint/2010/main" val="3358081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עיצוב בלונים">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err="1" smtClean="0">
            <a:solidFill>
              <a:schemeClr val="tx1"/>
            </a:solidFill>
          </a:defRPr>
        </a:defPPr>
      </a:lstStyle>
      <a:style>
        <a:lnRef idx="1">
          <a:schemeClr val="accent2"/>
        </a:lnRef>
        <a:fillRef idx="3">
          <a:schemeClr val="accent2"/>
        </a:fillRef>
        <a:effectRef idx="2">
          <a:schemeClr val="accent2"/>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Office_29442674_TF03460631" id="{6D51B299-D03D-4806-B00F-81243C54724D}" vid="{DAF647DD-C27C-417D-98C9-44006622DD61}"/>
    </a:ext>
  </a:extLst>
</a:theme>
</file>

<file path=ppt/theme/theme2.xml><?xml version="1.0" encoding="utf-8"?>
<a:theme xmlns:a="http://schemas.openxmlformats.org/drawingml/2006/main" name="ערכת נושא של Offic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ערכת נושא של Offic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שקופיות בעיצוב בלונים</Template>
  <TotalTime>604</TotalTime>
  <Words>1463</Words>
  <Application>Microsoft Office PowerPoint</Application>
  <PresentationFormat>מותאם אישית</PresentationFormat>
  <Paragraphs>193</Paragraphs>
  <Slides>34</Slides>
  <Notes>14</Notes>
  <HiddenSlides>0</HiddenSlides>
  <MMClips>5</MMClips>
  <ScaleCrop>false</ScaleCrop>
  <HeadingPairs>
    <vt:vector size="6" baseType="variant">
      <vt:variant>
        <vt:lpstr>גופנים בשימוש</vt:lpstr>
      </vt:variant>
      <vt:variant>
        <vt:i4>6</vt:i4>
      </vt:variant>
      <vt:variant>
        <vt:lpstr>ערכת נושא</vt:lpstr>
      </vt:variant>
      <vt:variant>
        <vt:i4>1</vt:i4>
      </vt:variant>
      <vt:variant>
        <vt:lpstr>כותרות שקופיות</vt:lpstr>
      </vt:variant>
      <vt:variant>
        <vt:i4>34</vt:i4>
      </vt:variant>
    </vt:vector>
  </HeadingPairs>
  <TitlesOfParts>
    <vt:vector size="41" baseType="lpstr">
      <vt:lpstr>Alef</vt:lpstr>
      <vt:lpstr>Arial</vt:lpstr>
      <vt:lpstr>Century Gothic</vt:lpstr>
      <vt:lpstr>Euphemia</vt:lpstr>
      <vt:lpstr>Tahoma</vt:lpstr>
      <vt:lpstr>Wingdings</vt:lpstr>
      <vt:lpstr>עיצוב בלונים</vt:lpstr>
      <vt:lpstr> שמרים בשירות האדם</vt:lpstr>
      <vt:lpstr>תוכן העניינים</vt:lpstr>
      <vt:lpstr>מה משותף  למזונות ולמשקאות האלה?</vt:lpstr>
      <vt:lpstr>נא להכיר: שמרים</vt:lpstr>
      <vt:lpstr>מדוע שמרים נחשבים לפטריות?</vt:lpstr>
      <vt:lpstr>נא להכיר שמרים: המשך</vt:lpstr>
      <vt:lpstr>מצגת של PowerPoint‏</vt:lpstr>
      <vt:lpstr>מודל  של תא השמר</vt:lpstr>
      <vt:lpstr>נשימה בשמרים</vt:lpstr>
      <vt:lpstr>שִמרי הבר</vt:lpstr>
      <vt:lpstr>שמרים מבויתים</vt:lpstr>
      <vt:lpstr>מצגת של PowerPoint‏</vt:lpstr>
      <vt:lpstr>מַחֲמֶצֶת שְׂאוֹר</vt:lpstr>
      <vt:lpstr>כיצד אפשר לגדל שמרי בר? - סרטון</vt:lpstr>
      <vt:lpstr>שמרים ואבקת אפייה – הדומה והשונה</vt:lpstr>
      <vt:lpstr>מסע חקר ופתרון בעיות אודות השמרים</vt:lpstr>
      <vt:lpstr>מהו ההסבר לתופעה המוצגת בסרטון? </vt:lpstr>
      <vt:lpstr> </vt:lpstr>
      <vt:lpstr>מצגת של PowerPoint‏</vt:lpstr>
      <vt:lpstr>איזו תופעה רואים בבצק? מהו ההסבר לתופעה?</vt:lpstr>
      <vt:lpstr>אתגר</vt:lpstr>
      <vt:lpstr>שערו: אילו גורמים יכולים להשפיע על זמן תפיחת הבצק?</vt:lpstr>
      <vt:lpstr>מנסחים השערות</vt:lpstr>
      <vt:lpstr>שאלות חקר</vt:lpstr>
      <vt:lpstr>סיכום התהליך: מתופעה לשאלת חקר</vt:lpstr>
      <vt:lpstr>חקר 1: מהי ההשפעה של כמות הסוכר על פליטה של פחמן דו-חמצני בתהליך התסיסה של שמרים?</vt:lpstr>
      <vt:lpstr>חקר 2: מהי ההשפעה של הטמפרטורה על פליטה של פחמן דו-חמצני בתהליך התסיסה של שמרים?</vt:lpstr>
      <vt:lpstr>חקר 3: אילו סוגי מזונות שמרים מעדיפים?</vt:lpstr>
      <vt:lpstr>ביטוי תחומי ה-STEM </vt:lpstr>
      <vt:lpstr>הקשר לתוכנית הלימודים:  מדע וטכנולוגיה ביסודי</vt:lpstr>
      <vt:lpstr>עוד על ביוטכנולוגיה, במבט מקוון, כיתה ה</vt:lpstr>
      <vt:lpstr>עוד על פחמן דו-חמצני,  במבט מקוון, כיתה ה</vt:lpstr>
      <vt:lpstr>מקורות מידע</vt:lpstr>
      <vt:lpstr>תם ולא נשלם</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פריסת כותרת</dc:title>
  <dc:creator>lamda.dr@gmail.com</dc:creator>
  <cp:lastModifiedBy>shlomi sh shlomish</cp:lastModifiedBy>
  <cp:revision>74</cp:revision>
  <dcterms:created xsi:type="dcterms:W3CDTF">2023-11-24T13:28:16Z</dcterms:created>
  <dcterms:modified xsi:type="dcterms:W3CDTF">2025-02-24T11:29:27Z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