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notesMasterIdLst>
    <p:notesMasterId r:id="rId17"/>
  </p:notesMasterIdLst>
  <p:sldIdLst>
    <p:sldId id="260" r:id="rId3"/>
    <p:sldId id="292" r:id="rId4"/>
    <p:sldId id="264" r:id="rId5"/>
    <p:sldId id="294" r:id="rId6"/>
    <p:sldId id="295" r:id="rId7"/>
    <p:sldId id="296" r:id="rId8"/>
    <p:sldId id="310" r:id="rId9"/>
    <p:sldId id="298" r:id="rId10"/>
    <p:sldId id="302" r:id="rId11"/>
    <p:sldId id="311" r:id="rId12"/>
    <p:sldId id="301" r:id="rId13"/>
    <p:sldId id="257" r:id="rId14"/>
    <p:sldId id="307" r:id="rId15"/>
    <p:sldId id="300" r:id="rId1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6" clrIdx="0"/>
  <p:cmAuthor id="2" name="noga mishan" initials="nm" lastIdx="12"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19" autoAdjust="0"/>
    <p:restoredTop sz="94321" autoAdjust="0"/>
  </p:normalViewPr>
  <p:slideViewPr>
    <p:cSldViewPr snapToGrid="0">
      <p:cViewPr varScale="1">
        <p:scale>
          <a:sx n="119" d="100"/>
          <a:sy n="119" d="100"/>
        </p:scale>
        <p:origin x="10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6-24T17:08:24.385" idx="10">
    <p:pos x="609" y="1871"/>
    <p:text>סגול באות ד</p:text>
    <p:extLst>
      <p:ext uri="{C676402C-5697-4E1C-873F-D02D1690AC5C}">
        <p15:threadingInfo xmlns:p15="http://schemas.microsoft.com/office/powerpoint/2012/main" timeZoneBias="-180"/>
      </p:ext>
    </p:extLst>
  </p:cm>
  <p:cm authorId="2" dt="2024-06-24T18:28:06.490" idx="8">
    <p:pos x="609" y="2007"/>
    <p:text>בנקדן זה עם צירה</p:text>
    <p:extLst>
      <p:ext uri="{C676402C-5697-4E1C-873F-D02D1690AC5C}">
        <p15:threadingInfo xmlns:p15="http://schemas.microsoft.com/office/powerpoint/2012/main" timeZoneBias="-180">
          <p15:parentCm authorId="1" idx="10"/>
        </p15:threadingInfo>
      </p:ext>
    </p:extLst>
  </p:cm>
  <p:cm authorId="2" dt="2024-06-24T18:56:40.829" idx="12">
    <p:pos x="609" y="2143"/>
    <p:text>בספר מדע וטכנולוגיה זה עם צירה</p:text>
    <p:extLst>
      <p:ext uri="{C676402C-5697-4E1C-873F-D02D1690AC5C}">
        <p15:threadingInfo xmlns:p15="http://schemas.microsoft.com/office/powerpoint/2012/main" timeZoneBias="-180">
          <p15:parentCm authorId="1" idx="10"/>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6-23T19:18:30.164" idx="6">
    <p:pos x="7670" y="10"/>
    <p:text>לנקד את המילה את ואת האות ה</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C02A5BD-118B-4AFE-A543-91C446FB1105}" type="datetimeFigureOut">
              <a:rPr lang="he-IL" smtClean="0"/>
              <a:t>ט"ז/אב/תשפ"ד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B998051-83F4-4B89-9F89-914AA52E020F}" type="slidenum">
              <a:rPr lang="he-IL" smtClean="0"/>
              <a:t>‹#›</a:t>
            </a:fld>
            <a:endParaRPr lang="he-IL"/>
          </a:p>
        </p:txBody>
      </p:sp>
    </p:spTree>
    <p:extLst>
      <p:ext uri="{BB962C8B-B14F-4D97-AF65-F5344CB8AC3E}">
        <p14:creationId xmlns:p14="http://schemas.microsoft.com/office/powerpoint/2010/main" val="246294421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800" kern="1200" dirty="0">
                <a:solidFill>
                  <a:srgbClr val="000000"/>
                </a:solidFill>
                <a:effectLst/>
                <a:latin typeface="NarkisimMFO"/>
                <a:ea typeface="+mn-ea"/>
                <a:cs typeface="Arial" panose="020B0604020202020204" pitchFamily="34" charset="0"/>
              </a:rPr>
              <a:t>מצגת הפתיחה לנושא החושים נעשית באמצעות סיור וירטואלי בסביבה. הפתיחה נועדה לעורר עניין, לחשוף ידע מוקדם, להציף תפיסות קודמות אודות תפקודם של החושים וחשיבותם. בהמשך, בחוברת הלימוד תיעשה הוראה ממוקדת על כל חוש ותפקידו. ראו מצגות מלוות באתר במבט חדש במדור של כיתה א.</a:t>
            </a:r>
            <a:endParaRPr lang="en-US"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p>
          <a:p>
            <a:pPr algn="r"/>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a:t>
            </a:fld>
            <a:endParaRPr lang="he-IL"/>
          </a:p>
        </p:txBody>
      </p:sp>
    </p:spTree>
    <p:extLst>
      <p:ext uri="{BB962C8B-B14F-4D97-AF65-F5344CB8AC3E}">
        <p14:creationId xmlns:p14="http://schemas.microsoft.com/office/powerpoint/2010/main" val="2816978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מסכמים: מה למדנו על שדה הבר בעזרת החושים?</a:t>
            </a:r>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1B0E496-97EA-409F-A21E-91F73087EE6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90541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a:t>
            </a:r>
          </a:p>
          <a:p>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11</a:t>
            </a:fld>
            <a:endParaRPr lang="he-IL"/>
          </a:p>
        </p:txBody>
      </p:sp>
    </p:spTree>
    <p:extLst>
      <p:ext uri="{BB962C8B-B14F-4D97-AF65-F5344CB8AC3E}">
        <p14:creationId xmlns:p14="http://schemas.microsoft.com/office/powerpoint/2010/main" val="4116362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אפשר לסיים את השיעור בהכנת סימניה לספר. ראו הנחיות בסרטון.</a:t>
            </a:r>
            <a:endParaRPr lang="en-US" dirty="0"/>
          </a:p>
        </p:txBody>
      </p:sp>
      <p:sp>
        <p:nvSpPr>
          <p:cNvPr id="4" name="Slide Number Placeholder 3"/>
          <p:cNvSpPr>
            <a:spLocks noGrp="1"/>
          </p:cNvSpPr>
          <p:nvPr>
            <p:ph type="sldNum" sz="quarter" idx="5"/>
          </p:nvPr>
        </p:nvSpPr>
        <p:spPr/>
        <p:txBody>
          <a:bodyPr/>
          <a:lstStyle/>
          <a:p>
            <a:fld id="{FB998051-83F4-4B89-9F89-914AA52E020F}" type="slidenum">
              <a:rPr lang="he-IL" smtClean="0"/>
              <a:t>12</a:t>
            </a:fld>
            <a:endParaRPr lang="he-IL"/>
          </a:p>
        </p:txBody>
      </p:sp>
    </p:spTree>
    <p:extLst>
      <p:ext uri="{BB962C8B-B14F-4D97-AF65-F5344CB8AC3E}">
        <p14:creationId xmlns:p14="http://schemas.microsoft.com/office/powerpoint/2010/main" val="1917981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FB998051-83F4-4B89-9F89-914AA52E020F}" type="slidenum">
              <a:rPr lang="he-IL" smtClean="0"/>
              <a:t>13</a:t>
            </a:fld>
            <a:endParaRPr lang="he-IL"/>
          </a:p>
        </p:txBody>
      </p:sp>
    </p:spTree>
    <p:extLst>
      <p:ext uri="{BB962C8B-B14F-4D97-AF65-F5344CB8AC3E}">
        <p14:creationId xmlns:p14="http://schemas.microsoft.com/office/powerpoint/2010/main" val="951285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שימו לב: באתר במבט </a:t>
            </a:r>
            <a:r>
              <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חדש, כיתה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א, תמצאו טבלת תכנון לימודים, מערכי שיעור ומצגות מלוות. בהצלחה!!!</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מציין מיקום של מספר שקופית 3"/>
          <p:cNvSpPr>
            <a:spLocks noGrp="1"/>
          </p:cNvSpPr>
          <p:nvPr>
            <p:ph type="sldNum" sz="quarter" idx="5"/>
          </p:nvPr>
        </p:nvSpPr>
        <p:spPr/>
        <p:txBody>
          <a:bodyPr/>
          <a:lstStyle/>
          <a:p>
            <a:fld id="{FB998051-83F4-4B89-9F89-914AA52E020F}" type="slidenum">
              <a:rPr lang="he-IL" smtClean="0"/>
              <a:t>14</a:t>
            </a:fld>
            <a:endParaRPr lang="he-IL"/>
          </a:p>
        </p:txBody>
      </p:sp>
    </p:spTree>
    <p:extLst>
      <p:ext uri="{BB962C8B-B14F-4D97-AF65-F5344CB8AC3E}">
        <p14:creationId xmlns:p14="http://schemas.microsoft.com/office/powerpoint/2010/main" val="338035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מזמינים את התלמידים לסיור וירטואלי בשדה הבר. התמונות והסרטונים המוצגים, כמו גם הידע המוקדם של הלומדים ישמשו לשיח  אודות תפקידי החושים בתיאור שדה הבא שמוצג בשקופית. בתמונה רואים שדה עשיר בפרגים.</a:t>
            </a:r>
          </a:p>
        </p:txBody>
      </p:sp>
      <p:sp>
        <p:nvSpPr>
          <p:cNvPr id="4" name="מציין מיקום של מספר שקופית 3"/>
          <p:cNvSpPr>
            <a:spLocks noGrp="1"/>
          </p:cNvSpPr>
          <p:nvPr>
            <p:ph type="sldNum" sz="quarter" idx="5"/>
          </p:nvPr>
        </p:nvSpPr>
        <p:spPr/>
        <p:txBody>
          <a:bodyPr/>
          <a:lstStyle/>
          <a:p>
            <a:fld id="{FB998051-83F4-4B89-9F89-914AA52E020F}" type="slidenum">
              <a:rPr lang="he-IL" smtClean="0"/>
              <a:t>2</a:t>
            </a:fld>
            <a:endParaRPr lang="he-IL"/>
          </a:p>
        </p:txBody>
      </p:sp>
    </p:spTree>
    <p:extLst>
      <p:ext uri="{BB962C8B-B14F-4D97-AF65-F5344CB8AC3E}">
        <p14:creationId xmlns:p14="http://schemas.microsoft.com/office/powerpoint/2010/main" val="831610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לוחצים על שני לחצני הקול בצד שמאל למעלה. (זמזום דבורים, קולות ציפורים)</a:t>
            </a:r>
          </a:p>
          <a:p>
            <a:r>
              <a:rPr lang="he-IL" dirty="0"/>
              <a:t>מפעילים את הסרטון.</a:t>
            </a:r>
          </a:p>
          <a:p>
            <a:r>
              <a:rPr lang="he-IL" dirty="0"/>
              <a:t>בסוף הצפייה מבקשים מהילדים לתאר את מה שראו, שמעו, הרגישו, הריחו (כמובן רק בדמיון).</a:t>
            </a:r>
          </a:p>
          <a:p>
            <a:r>
              <a:rPr lang="he-IL" dirty="0"/>
              <a:t>כאן ההזדמנות לטפל במיומנות החשיבה </a:t>
            </a:r>
            <a:r>
              <a:rPr lang="he-IL" sz="1800" b="1" dirty="0">
                <a:effectLst/>
                <a:ea typeface="Arial" panose="020B0604020202020204" pitchFamily="34" charset="0"/>
                <a:cs typeface="Arial" panose="020B0604020202020204" pitchFamily="34" charset="0"/>
              </a:rPr>
              <a:t>להתבונן בסביבה הטבעית ולהבחין בתופעות מסקרנות, גורמות לפליאה ומצריכות הסבר. </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1B0E496-97EA-409F-A21E-91F73087EE6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7364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שואלים:  מה רואים בשדה? אילו צבעים רואים בשדה?</a:t>
            </a:r>
          </a:p>
          <a:p>
            <a:r>
              <a:rPr lang="he-IL" dirty="0"/>
              <a:t>מה עוד אנו רואים בשדה?</a:t>
            </a:r>
          </a:p>
          <a:p>
            <a:r>
              <a:rPr lang="he-IL" dirty="0"/>
              <a:t>בעזרת מה אנו רואים צורות וצבעים? </a:t>
            </a:r>
          </a:p>
          <a:p>
            <a:endParaRPr lang="he-IL" dirty="0"/>
          </a:p>
          <a:p>
            <a:endParaRPr lang="he-IL" dirty="0"/>
          </a:p>
          <a:p>
            <a:r>
              <a:rPr lang="he-IL" dirty="0"/>
              <a:t>2:35 / 3:22</a:t>
            </a:r>
          </a:p>
          <a:p>
            <a:endParaRPr lang="he-IL" dirty="0"/>
          </a:p>
          <a:p>
            <a:endParaRPr lang="he-IL" dirty="0"/>
          </a:p>
          <a:p>
            <a:r>
              <a:rPr lang="he-IL" dirty="0"/>
              <a:t>טיול בשדה - סיפור ילדים - כתבה: ריקי זקן</a:t>
            </a:r>
          </a:p>
        </p:txBody>
      </p:sp>
      <p:sp>
        <p:nvSpPr>
          <p:cNvPr id="4" name="מציין מיקום של מספר שקופית 3"/>
          <p:cNvSpPr>
            <a:spLocks noGrp="1"/>
          </p:cNvSpPr>
          <p:nvPr>
            <p:ph type="sldNum" sz="quarter" idx="5"/>
          </p:nvPr>
        </p:nvSpPr>
        <p:spPr/>
        <p:txBody>
          <a:bodyPr/>
          <a:lstStyle/>
          <a:p>
            <a:fld id="{FB998051-83F4-4B89-9F89-914AA52E020F}" type="slidenum">
              <a:rPr lang="he-IL" smtClean="0"/>
              <a:t>4</a:t>
            </a:fld>
            <a:endParaRPr lang="he-IL"/>
          </a:p>
        </p:txBody>
      </p:sp>
    </p:spTree>
    <p:extLst>
      <p:ext uri="{BB962C8B-B14F-4D97-AF65-F5344CB8AC3E}">
        <p14:creationId xmlns:p14="http://schemas.microsoft.com/office/powerpoint/2010/main" val="4072310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שואלים:</a:t>
            </a:r>
            <a:r>
              <a:rPr lang="en-US" dirty="0"/>
              <a:t> </a:t>
            </a:r>
            <a:r>
              <a:rPr lang="he-IL" dirty="0"/>
              <a:t>מה הרחתם (בדמיון).</a:t>
            </a:r>
          </a:p>
          <a:p>
            <a:r>
              <a:rPr lang="he-IL" dirty="0"/>
              <a:t>בעזרת מה הרחתם?</a:t>
            </a:r>
          </a:p>
          <a:p>
            <a:endParaRPr lang="he-IL" dirty="0"/>
          </a:p>
        </p:txBody>
      </p:sp>
      <p:sp>
        <p:nvSpPr>
          <p:cNvPr id="4" name="מציין מיקום של מספר שקופית 3"/>
          <p:cNvSpPr>
            <a:spLocks noGrp="1"/>
          </p:cNvSpPr>
          <p:nvPr>
            <p:ph type="sldNum" sz="quarter" idx="5"/>
          </p:nvPr>
        </p:nvSpPr>
        <p:spPr/>
        <p:txBody>
          <a:bodyPr/>
          <a:lstStyle/>
          <a:p>
            <a:fld id="{FB998051-83F4-4B89-9F89-914AA52E020F}" type="slidenum">
              <a:rPr lang="he-IL" smtClean="0"/>
              <a:t>5</a:t>
            </a:fld>
            <a:endParaRPr lang="he-IL"/>
          </a:p>
        </p:txBody>
      </p:sp>
    </p:spTree>
    <p:extLst>
      <p:ext uri="{BB962C8B-B14F-4D97-AF65-F5344CB8AC3E}">
        <p14:creationId xmlns:p14="http://schemas.microsoft.com/office/powerpoint/2010/main" val="2567264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שואלים:  מה חשים? בעזרת מה חשים (העור). </a:t>
            </a:r>
          </a:p>
          <a:p>
            <a:endParaRPr lang="he-IL" dirty="0"/>
          </a:p>
        </p:txBody>
      </p:sp>
      <p:sp>
        <p:nvSpPr>
          <p:cNvPr id="4" name="מציין מיקום של מספר שקופית 3"/>
          <p:cNvSpPr>
            <a:spLocks noGrp="1"/>
          </p:cNvSpPr>
          <p:nvPr>
            <p:ph type="sldNum" sz="quarter" idx="5"/>
          </p:nvPr>
        </p:nvSpPr>
        <p:spPr/>
        <p:txBody>
          <a:bodyPr/>
          <a:lstStyle/>
          <a:p>
            <a:fld id="{FB998051-83F4-4B89-9F89-914AA52E020F}" type="slidenum">
              <a:rPr lang="he-IL" smtClean="0"/>
              <a:t>6</a:t>
            </a:fld>
            <a:endParaRPr lang="he-IL"/>
          </a:p>
        </p:txBody>
      </p:sp>
    </p:spTree>
    <p:extLst>
      <p:ext uri="{BB962C8B-B14F-4D97-AF65-F5344CB8AC3E}">
        <p14:creationId xmlns:p14="http://schemas.microsoft.com/office/powerpoint/2010/main" val="3237677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לוחצים תחילה על לחצן שמאל ואחר כך מפעילים את הסרטון. היכן חשים?</a:t>
            </a:r>
          </a:p>
          <a:p>
            <a:r>
              <a:rPr lang="he-IL" dirty="0"/>
              <a:t>שואלים:</a:t>
            </a:r>
            <a:r>
              <a:rPr lang="en-US" dirty="0"/>
              <a:t> </a:t>
            </a:r>
            <a:r>
              <a:rPr lang="he-IL" dirty="0"/>
              <a:t>מה חשים? בעזרת מה חשים (העור).</a:t>
            </a:r>
          </a:p>
        </p:txBody>
      </p:sp>
      <p:sp>
        <p:nvSpPr>
          <p:cNvPr id="4" name="מציין מיקום של מספר שקופית 3"/>
          <p:cNvSpPr>
            <a:spLocks noGrp="1"/>
          </p:cNvSpPr>
          <p:nvPr>
            <p:ph type="sldNum" sz="quarter" idx="5"/>
          </p:nvPr>
        </p:nvSpPr>
        <p:spPr/>
        <p:txBody>
          <a:bodyPr/>
          <a:lstStyle/>
          <a:p>
            <a:fld id="{FB998051-83F4-4B89-9F89-914AA52E020F}" type="slidenum">
              <a:rPr lang="he-IL" smtClean="0"/>
              <a:t>7</a:t>
            </a:fld>
            <a:endParaRPr lang="he-IL"/>
          </a:p>
        </p:txBody>
      </p:sp>
    </p:spTree>
    <p:extLst>
      <p:ext uri="{BB962C8B-B14F-4D97-AF65-F5344CB8AC3E}">
        <p14:creationId xmlns:p14="http://schemas.microsoft.com/office/powerpoint/2010/main" val="2182304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לוחצים תחילה על לחצני הקול בצד שמאל למעלה ולאחר מכן מפעילים את הסרטון</a:t>
            </a:r>
          </a:p>
          <a:p>
            <a:r>
              <a:rPr lang="he-IL" dirty="0"/>
              <a:t>שואלים:</a:t>
            </a:r>
            <a:r>
              <a:rPr lang="en-US" dirty="0"/>
              <a:t> </a:t>
            </a:r>
            <a:r>
              <a:rPr lang="he-IL" dirty="0"/>
              <a:t>מה שומעים? </a:t>
            </a:r>
          </a:p>
          <a:p>
            <a:r>
              <a:rPr lang="he-IL" dirty="0"/>
              <a:t>בעזרת מה שומעים?</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FB998051-83F4-4B89-9F89-914AA52E020F}" type="slidenum">
              <a:rPr lang="he-IL" smtClean="0"/>
              <a:t>8</a:t>
            </a:fld>
            <a:endParaRPr lang="he-IL"/>
          </a:p>
        </p:txBody>
      </p:sp>
    </p:spTree>
    <p:extLst>
      <p:ext uri="{BB962C8B-B14F-4D97-AF65-F5344CB8AC3E}">
        <p14:creationId xmlns:p14="http://schemas.microsoft.com/office/powerpoint/2010/main" val="3827972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החוש החסר הוא כמובן חוש הטעם. לא נעזרנו בחוש הטעם מטעמי בריאות.  אסור לטעום צמחים בלתי מוכרים מחשש לרעילותם.</a:t>
            </a:r>
          </a:p>
          <a:p>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9</a:t>
            </a:fld>
            <a:endParaRPr lang="he-IL"/>
          </a:p>
        </p:txBody>
      </p:sp>
    </p:spTree>
    <p:extLst>
      <p:ext uri="{BB962C8B-B14F-4D97-AF65-F5344CB8AC3E}">
        <p14:creationId xmlns:p14="http://schemas.microsoft.com/office/powerpoint/2010/main" val="2857278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2601C68-970D-2C60-70E4-6235DD708BE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DEF5B6B6-9CB8-BC90-C6B9-D4F00B34B4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1D17B09-5CD5-2367-A021-D0C76A9FF0E0}"/>
              </a:ext>
            </a:extLst>
          </p:cNvPr>
          <p:cNvSpPr>
            <a:spLocks noGrp="1"/>
          </p:cNvSpPr>
          <p:nvPr>
            <p:ph type="dt" sz="half" idx="10"/>
          </p:nvPr>
        </p:nvSpPr>
        <p:spPr/>
        <p:txBody>
          <a:bodyPr/>
          <a:lstStyle/>
          <a:p>
            <a:fld id="{EEEA875D-4F6A-4A31-9C85-CDEA5264FF74}" type="datetimeFigureOut">
              <a:rPr lang="he-IL" smtClean="0"/>
              <a:t>ט"ז/אב/תשפ"ד</a:t>
            </a:fld>
            <a:endParaRPr lang="he-IL"/>
          </a:p>
        </p:txBody>
      </p:sp>
      <p:sp>
        <p:nvSpPr>
          <p:cNvPr id="5" name="מציין מיקום של כותרת תחתונה 4">
            <a:extLst>
              <a:ext uri="{FF2B5EF4-FFF2-40B4-BE49-F238E27FC236}">
                <a16:creationId xmlns:a16="http://schemas.microsoft.com/office/drawing/2014/main" id="{C77B1616-9AC4-B6AD-7E37-EFBB0E91F34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039770A-CCC3-D682-4D6C-65DF01A55877}"/>
              </a:ext>
            </a:extLst>
          </p:cNvPr>
          <p:cNvSpPr>
            <a:spLocks noGrp="1"/>
          </p:cNvSpPr>
          <p:nvPr>
            <p:ph type="sldNum" sz="quarter" idx="12"/>
          </p:nvPr>
        </p:nvSpPr>
        <p:spPr/>
        <p:txBody>
          <a:bodyPr/>
          <a:lstStyle/>
          <a:p>
            <a:fld id="{965020E7-FBA8-41BD-A765-0D0FBC50A27C}" type="slidenum">
              <a:rPr lang="he-IL" smtClean="0"/>
              <a:t>‹#›</a:t>
            </a:fld>
            <a:endParaRPr lang="he-IL"/>
          </a:p>
        </p:txBody>
      </p:sp>
    </p:spTree>
    <p:extLst>
      <p:ext uri="{BB962C8B-B14F-4D97-AF65-F5344CB8AC3E}">
        <p14:creationId xmlns:p14="http://schemas.microsoft.com/office/powerpoint/2010/main" val="3208516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7C5D44F-4764-A930-FAF5-CEFA4892749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A1E7303-CDC7-78FF-FB34-A3B788D69A9A}"/>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4959F9E-DCB0-3F6D-7A92-19D988DD9C3C}"/>
              </a:ext>
            </a:extLst>
          </p:cNvPr>
          <p:cNvSpPr>
            <a:spLocks noGrp="1"/>
          </p:cNvSpPr>
          <p:nvPr>
            <p:ph type="dt" sz="half" idx="10"/>
          </p:nvPr>
        </p:nvSpPr>
        <p:spPr/>
        <p:txBody>
          <a:bodyPr/>
          <a:lstStyle/>
          <a:p>
            <a:fld id="{EEEA875D-4F6A-4A31-9C85-CDEA5264FF74}" type="datetimeFigureOut">
              <a:rPr lang="he-IL" smtClean="0"/>
              <a:t>ט"ז/אב/תשפ"ד</a:t>
            </a:fld>
            <a:endParaRPr lang="he-IL"/>
          </a:p>
        </p:txBody>
      </p:sp>
      <p:sp>
        <p:nvSpPr>
          <p:cNvPr id="5" name="מציין מיקום של כותרת תחתונה 4">
            <a:extLst>
              <a:ext uri="{FF2B5EF4-FFF2-40B4-BE49-F238E27FC236}">
                <a16:creationId xmlns:a16="http://schemas.microsoft.com/office/drawing/2014/main" id="{2765BCC5-7CFE-B1F3-99AB-9E126EBFCC4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2EDD1D0-0165-5681-B18E-748A12949266}"/>
              </a:ext>
            </a:extLst>
          </p:cNvPr>
          <p:cNvSpPr>
            <a:spLocks noGrp="1"/>
          </p:cNvSpPr>
          <p:nvPr>
            <p:ph type="sldNum" sz="quarter" idx="12"/>
          </p:nvPr>
        </p:nvSpPr>
        <p:spPr/>
        <p:txBody>
          <a:bodyPr/>
          <a:lstStyle/>
          <a:p>
            <a:fld id="{965020E7-FBA8-41BD-A765-0D0FBC50A27C}" type="slidenum">
              <a:rPr lang="he-IL" smtClean="0"/>
              <a:t>‹#›</a:t>
            </a:fld>
            <a:endParaRPr lang="he-IL"/>
          </a:p>
        </p:txBody>
      </p:sp>
    </p:spTree>
    <p:extLst>
      <p:ext uri="{BB962C8B-B14F-4D97-AF65-F5344CB8AC3E}">
        <p14:creationId xmlns:p14="http://schemas.microsoft.com/office/powerpoint/2010/main" val="140494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43A719B3-6065-5653-A52C-69AA1398AA9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05EDE7C0-F384-5C9E-F493-E044C647FDB3}"/>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F28A5D2-A15B-CE62-4640-0C9174C633C5}"/>
              </a:ext>
            </a:extLst>
          </p:cNvPr>
          <p:cNvSpPr>
            <a:spLocks noGrp="1"/>
          </p:cNvSpPr>
          <p:nvPr>
            <p:ph type="dt" sz="half" idx="10"/>
          </p:nvPr>
        </p:nvSpPr>
        <p:spPr/>
        <p:txBody>
          <a:bodyPr/>
          <a:lstStyle/>
          <a:p>
            <a:fld id="{EEEA875D-4F6A-4A31-9C85-CDEA5264FF74}" type="datetimeFigureOut">
              <a:rPr lang="he-IL" smtClean="0"/>
              <a:t>ט"ז/אב/תשפ"ד</a:t>
            </a:fld>
            <a:endParaRPr lang="he-IL"/>
          </a:p>
        </p:txBody>
      </p:sp>
      <p:sp>
        <p:nvSpPr>
          <p:cNvPr id="5" name="מציין מיקום של כותרת תחתונה 4">
            <a:extLst>
              <a:ext uri="{FF2B5EF4-FFF2-40B4-BE49-F238E27FC236}">
                <a16:creationId xmlns:a16="http://schemas.microsoft.com/office/drawing/2014/main" id="{D4230874-3A48-8782-92F6-6A6F8003DB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72314A7-B25F-8F4C-69AF-36DEFF332715}"/>
              </a:ext>
            </a:extLst>
          </p:cNvPr>
          <p:cNvSpPr>
            <a:spLocks noGrp="1"/>
          </p:cNvSpPr>
          <p:nvPr>
            <p:ph type="sldNum" sz="quarter" idx="12"/>
          </p:nvPr>
        </p:nvSpPr>
        <p:spPr/>
        <p:txBody>
          <a:bodyPr/>
          <a:lstStyle/>
          <a:p>
            <a:fld id="{965020E7-FBA8-41BD-A765-0D0FBC50A27C}" type="slidenum">
              <a:rPr lang="he-IL" smtClean="0"/>
              <a:t>‹#›</a:t>
            </a:fld>
            <a:endParaRPr lang="he-IL"/>
          </a:p>
        </p:txBody>
      </p:sp>
    </p:spTree>
    <p:extLst>
      <p:ext uri="{BB962C8B-B14F-4D97-AF65-F5344CB8AC3E}">
        <p14:creationId xmlns:p14="http://schemas.microsoft.com/office/powerpoint/2010/main" val="1596367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9180-1969-5CB9-8CB6-8F50030773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CE8C02-5364-312B-6C27-D2DAE6BD81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053F64-8620-DAD1-E1CE-BB74BA47FDC9}"/>
              </a:ext>
            </a:extLst>
          </p:cNvPr>
          <p:cNvSpPr>
            <a:spLocks noGrp="1"/>
          </p:cNvSpPr>
          <p:nvPr>
            <p:ph type="dt" sz="half" idx="10"/>
          </p:nvPr>
        </p:nvSpPr>
        <p:spPr/>
        <p:txBody>
          <a:bodyPr/>
          <a:lstStyle/>
          <a:p>
            <a:fld id="{9A1B05D9-29BF-4E12-B997-516F8652E948}" type="datetimeFigureOut">
              <a:rPr lang="en-US" smtClean="0"/>
              <a:t>8/20/2024</a:t>
            </a:fld>
            <a:endParaRPr lang="en-US"/>
          </a:p>
        </p:txBody>
      </p:sp>
      <p:sp>
        <p:nvSpPr>
          <p:cNvPr id="5" name="Footer Placeholder 4">
            <a:extLst>
              <a:ext uri="{FF2B5EF4-FFF2-40B4-BE49-F238E27FC236}">
                <a16:creationId xmlns:a16="http://schemas.microsoft.com/office/drawing/2014/main" id="{FAEA23DA-7D84-2625-683A-5295F9A09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08A11-8336-AEEF-6588-3CDEE0BA877C}"/>
              </a:ext>
            </a:extLst>
          </p:cNvPr>
          <p:cNvSpPr>
            <a:spLocks noGrp="1"/>
          </p:cNvSpPr>
          <p:nvPr>
            <p:ph type="sldNum" sz="quarter" idx="12"/>
          </p:nvPr>
        </p:nvSpPr>
        <p:spPr/>
        <p:txBody>
          <a:bodyPr/>
          <a:lstStyle/>
          <a:p>
            <a:fld id="{6F1DF90D-AD72-4786-B485-C5484DB591B4}" type="slidenum">
              <a:rPr lang="en-US" smtClean="0"/>
              <a:t>‹#›</a:t>
            </a:fld>
            <a:endParaRPr lang="en-US"/>
          </a:p>
        </p:txBody>
      </p:sp>
    </p:spTree>
    <p:extLst>
      <p:ext uri="{BB962C8B-B14F-4D97-AF65-F5344CB8AC3E}">
        <p14:creationId xmlns:p14="http://schemas.microsoft.com/office/powerpoint/2010/main" val="3605691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BE759-D17E-03C8-D108-1EC7860A6F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C08332-1035-64DD-5F2B-3284875884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8FB146-BE39-8F03-4316-3D2ACAC3680E}"/>
              </a:ext>
            </a:extLst>
          </p:cNvPr>
          <p:cNvSpPr>
            <a:spLocks noGrp="1"/>
          </p:cNvSpPr>
          <p:nvPr>
            <p:ph type="dt" sz="half" idx="10"/>
          </p:nvPr>
        </p:nvSpPr>
        <p:spPr/>
        <p:txBody>
          <a:bodyPr/>
          <a:lstStyle/>
          <a:p>
            <a:fld id="{9A1B05D9-29BF-4E12-B997-516F8652E948}" type="datetimeFigureOut">
              <a:rPr lang="en-US" smtClean="0"/>
              <a:t>8/20/2024</a:t>
            </a:fld>
            <a:endParaRPr lang="en-US"/>
          </a:p>
        </p:txBody>
      </p:sp>
      <p:sp>
        <p:nvSpPr>
          <p:cNvPr id="5" name="Footer Placeholder 4">
            <a:extLst>
              <a:ext uri="{FF2B5EF4-FFF2-40B4-BE49-F238E27FC236}">
                <a16:creationId xmlns:a16="http://schemas.microsoft.com/office/drawing/2014/main" id="{AD74880B-8FBA-76FF-4EA2-061830723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2221B-66AA-0A8B-1A5A-7852276DA730}"/>
              </a:ext>
            </a:extLst>
          </p:cNvPr>
          <p:cNvSpPr>
            <a:spLocks noGrp="1"/>
          </p:cNvSpPr>
          <p:nvPr>
            <p:ph type="sldNum" sz="quarter" idx="12"/>
          </p:nvPr>
        </p:nvSpPr>
        <p:spPr/>
        <p:txBody>
          <a:bodyPr/>
          <a:lstStyle/>
          <a:p>
            <a:fld id="{6F1DF90D-AD72-4786-B485-C5484DB591B4}" type="slidenum">
              <a:rPr lang="en-US" smtClean="0"/>
              <a:t>‹#›</a:t>
            </a:fld>
            <a:endParaRPr lang="en-US"/>
          </a:p>
        </p:txBody>
      </p:sp>
    </p:spTree>
    <p:extLst>
      <p:ext uri="{BB962C8B-B14F-4D97-AF65-F5344CB8AC3E}">
        <p14:creationId xmlns:p14="http://schemas.microsoft.com/office/powerpoint/2010/main" val="2438127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7EFD7-5F8B-63E5-A755-1E518400C2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F4D4EC-DF10-E642-B203-5B3C55197A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BFDB4F-5847-15BC-7D72-DAE5085B8DB0}"/>
              </a:ext>
            </a:extLst>
          </p:cNvPr>
          <p:cNvSpPr>
            <a:spLocks noGrp="1"/>
          </p:cNvSpPr>
          <p:nvPr>
            <p:ph type="dt" sz="half" idx="10"/>
          </p:nvPr>
        </p:nvSpPr>
        <p:spPr/>
        <p:txBody>
          <a:bodyPr/>
          <a:lstStyle/>
          <a:p>
            <a:fld id="{9A1B05D9-29BF-4E12-B997-516F8652E948}" type="datetimeFigureOut">
              <a:rPr lang="en-US" smtClean="0"/>
              <a:t>8/20/2024</a:t>
            </a:fld>
            <a:endParaRPr lang="en-US"/>
          </a:p>
        </p:txBody>
      </p:sp>
      <p:sp>
        <p:nvSpPr>
          <p:cNvPr id="5" name="Footer Placeholder 4">
            <a:extLst>
              <a:ext uri="{FF2B5EF4-FFF2-40B4-BE49-F238E27FC236}">
                <a16:creationId xmlns:a16="http://schemas.microsoft.com/office/drawing/2014/main" id="{0E863CF9-C5CF-DBAF-4703-4BB93D62A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EBD37-2407-3353-5758-709CDDCA22BD}"/>
              </a:ext>
            </a:extLst>
          </p:cNvPr>
          <p:cNvSpPr>
            <a:spLocks noGrp="1"/>
          </p:cNvSpPr>
          <p:nvPr>
            <p:ph type="sldNum" sz="quarter" idx="12"/>
          </p:nvPr>
        </p:nvSpPr>
        <p:spPr/>
        <p:txBody>
          <a:bodyPr/>
          <a:lstStyle/>
          <a:p>
            <a:fld id="{6F1DF90D-AD72-4786-B485-C5484DB591B4}" type="slidenum">
              <a:rPr lang="en-US" smtClean="0"/>
              <a:t>‹#›</a:t>
            </a:fld>
            <a:endParaRPr lang="en-US"/>
          </a:p>
        </p:txBody>
      </p:sp>
    </p:spTree>
    <p:extLst>
      <p:ext uri="{BB962C8B-B14F-4D97-AF65-F5344CB8AC3E}">
        <p14:creationId xmlns:p14="http://schemas.microsoft.com/office/powerpoint/2010/main" val="922676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E12C-851F-6E1D-9744-188784D3E5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2F21D-D050-B4E0-016D-56D0B2513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DA7BC1-094E-FC79-5B30-32EAB84079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B5538D-F0F8-5462-BE21-B3E6EB99CDF7}"/>
              </a:ext>
            </a:extLst>
          </p:cNvPr>
          <p:cNvSpPr>
            <a:spLocks noGrp="1"/>
          </p:cNvSpPr>
          <p:nvPr>
            <p:ph type="dt" sz="half" idx="10"/>
          </p:nvPr>
        </p:nvSpPr>
        <p:spPr/>
        <p:txBody>
          <a:bodyPr/>
          <a:lstStyle/>
          <a:p>
            <a:fld id="{9A1B05D9-29BF-4E12-B997-516F8652E948}" type="datetimeFigureOut">
              <a:rPr lang="en-US" smtClean="0"/>
              <a:t>8/20/2024</a:t>
            </a:fld>
            <a:endParaRPr lang="en-US"/>
          </a:p>
        </p:txBody>
      </p:sp>
      <p:sp>
        <p:nvSpPr>
          <p:cNvPr id="6" name="Footer Placeholder 5">
            <a:extLst>
              <a:ext uri="{FF2B5EF4-FFF2-40B4-BE49-F238E27FC236}">
                <a16:creationId xmlns:a16="http://schemas.microsoft.com/office/drawing/2014/main" id="{53F73715-96B5-D5C8-236E-1ACB984852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F20FDD-DB9F-D750-2089-F7B422EF9380}"/>
              </a:ext>
            </a:extLst>
          </p:cNvPr>
          <p:cNvSpPr>
            <a:spLocks noGrp="1"/>
          </p:cNvSpPr>
          <p:nvPr>
            <p:ph type="sldNum" sz="quarter" idx="12"/>
          </p:nvPr>
        </p:nvSpPr>
        <p:spPr/>
        <p:txBody>
          <a:bodyPr/>
          <a:lstStyle/>
          <a:p>
            <a:fld id="{6F1DF90D-AD72-4786-B485-C5484DB591B4}" type="slidenum">
              <a:rPr lang="en-US" smtClean="0"/>
              <a:t>‹#›</a:t>
            </a:fld>
            <a:endParaRPr lang="en-US"/>
          </a:p>
        </p:txBody>
      </p:sp>
    </p:spTree>
    <p:extLst>
      <p:ext uri="{BB962C8B-B14F-4D97-AF65-F5344CB8AC3E}">
        <p14:creationId xmlns:p14="http://schemas.microsoft.com/office/powerpoint/2010/main" val="1866435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86EB1-A9F1-41CC-3196-A98B194BC8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282492-BEE2-6BAE-77E2-19B8EE4E05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2C04DA-7322-0CA5-D4E8-EB89A1D034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F5D173-8C67-0DFC-402B-3A58F164D1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55A916-661C-E2FB-3A69-6B7BD5D8F5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424679-38DF-7A7B-74D3-5B1C071A3BB4}"/>
              </a:ext>
            </a:extLst>
          </p:cNvPr>
          <p:cNvSpPr>
            <a:spLocks noGrp="1"/>
          </p:cNvSpPr>
          <p:nvPr>
            <p:ph type="dt" sz="half" idx="10"/>
          </p:nvPr>
        </p:nvSpPr>
        <p:spPr/>
        <p:txBody>
          <a:bodyPr/>
          <a:lstStyle/>
          <a:p>
            <a:fld id="{9A1B05D9-29BF-4E12-B997-516F8652E948}" type="datetimeFigureOut">
              <a:rPr lang="en-US" smtClean="0"/>
              <a:t>8/20/2024</a:t>
            </a:fld>
            <a:endParaRPr lang="en-US"/>
          </a:p>
        </p:txBody>
      </p:sp>
      <p:sp>
        <p:nvSpPr>
          <p:cNvPr id="8" name="Footer Placeholder 7">
            <a:extLst>
              <a:ext uri="{FF2B5EF4-FFF2-40B4-BE49-F238E27FC236}">
                <a16:creationId xmlns:a16="http://schemas.microsoft.com/office/drawing/2014/main" id="{190DF7B6-D21A-5828-F284-B2DE9466F0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2C6ABA-BA35-B0C1-5B96-9F7713505488}"/>
              </a:ext>
            </a:extLst>
          </p:cNvPr>
          <p:cNvSpPr>
            <a:spLocks noGrp="1"/>
          </p:cNvSpPr>
          <p:nvPr>
            <p:ph type="sldNum" sz="quarter" idx="12"/>
          </p:nvPr>
        </p:nvSpPr>
        <p:spPr/>
        <p:txBody>
          <a:bodyPr/>
          <a:lstStyle/>
          <a:p>
            <a:fld id="{6F1DF90D-AD72-4786-B485-C5484DB591B4}" type="slidenum">
              <a:rPr lang="en-US" smtClean="0"/>
              <a:t>‹#›</a:t>
            </a:fld>
            <a:endParaRPr lang="en-US"/>
          </a:p>
        </p:txBody>
      </p:sp>
    </p:spTree>
    <p:extLst>
      <p:ext uri="{BB962C8B-B14F-4D97-AF65-F5344CB8AC3E}">
        <p14:creationId xmlns:p14="http://schemas.microsoft.com/office/powerpoint/2010/main" val="2919631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92AD-79BC-687C-7B94-9227F51F8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16B783-2E7E-CE21-6B7F-EF98B7FA77B7}"/>
              </a:ext>
            </a:extLst>
          </p:cNvPr>
          <p:cNvSpPr>
            <a:spLocks noGrp="1"/>
          </p:cNvSpPr>
          <p:nvPr>
            <p:ph type="dt" sz="half" idx="10"/>
          </p:nvPr>
        </p:nvSpPr>
        <p:spPr/>
        <p:txBody>
          <a:bodyPr/>
          <a:lstStyle/>
          <a:p>
            <a:fld id="{9A1B05D9-29BF-4E12-B997-516F8652E948}" type="datetimeFigureOut">
              <a:rPr lang="en-US" smtClean="0"/>
              <a:t>8/20/2024</a:t>
            </a:fld>
            <a:endParaRPr lang="en-US"/>
          </a:p>
        </p:txBody>
      </p:sp>
      <p:sp>
        <p:nvSpPr>
          <p:cNvPr id="4" name="Footer Placeholder 3">
            <a:extLst>
              <a:ext uri="{FF2B5EF4-FFF2-40B4-BE49-F238E27FC236}">
                <a16:creationId xmlns:a16="http://schemas.microsoft.com/office/drawing/2014/main" id="{4F7A34E0-92CD-1FF2-8246-122A88307A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9C828B-0CED-EFB0-B7FD-740D90111294}"/>
              </a:ext>
            </a:extLst>
          </p:cNvPr>
          <p:cNvSpPr>
            <a:spLocks noGrp="1"/>
          </p:cNvSpPr>
          <p:nvPr>
            <p:ph type="sldNum" sz="quarter" idx="12"/>
          </p:nvPr>
        </p:nvSpPr>
        <p:spPr/>
        <p:txBody>
          <a:bodyPr/>
          <a:lstStyle/>
          <a:p>
            <a:fld id="{6F1DF90D-AD72-4786-B485-C5484DB591B4}" type="slidenum">
              <a:rPr lang="en-US" smtClean="0"/>
              <a:t>‹#›</a:t>
            </a:fld>
            <a:endParaRPr lang="en-US"/>
          </a:p>
        </p:txBody>
      </p:sp>
    </p:spTree>
    <p:extLst>
      <p:ext uri="{BB962C8B-B14F-4D97-AF65-F5344CB8AC3E}">
        <p14:creationId xmlns:p14="http://schemas.microsoft.com/office/powerpoint/2010/main" val="2893989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80CAA-24E7-ED2C-15A8-638B94ED42B1}"/>
              </a:ext>
            </a:extLst>
          </p:cNvPr>
          <p:cNvSpPr>
            <a:spLocks noGrp="1"/>
          </p:cNvSpPr>
          <p:nvPr>
            <p:ph type="dt" sz="half" idx="10"/>
          </p:nvPr>
        </p:nvSpPr>
        <p:spPr/>
        <p:txBody>
          <a:bodyPr/>
          <a:lstStyle/>
          <a:p>
            <a:fld id="{9A1B05D9-29BF-4E12-B997-516F8652E948}" type="datetimeFigureOut">
              <a:rPr lang="en-US" smtClean="0"/>
              <a:t>8/20/2024</a:t>
            </a:fld>
            <a:endParaRPr lang="en-US"/>
          </a:p>
        </p:txBody>
      </p:sp>
      <p:sp>
        <p:nvSpPr>
          <p:cNvPr id="3" name="Footer Placeholder 2">
            <a:extLst>
              <a:ext uri="{FF2B5EF4-FFF2-40B4-BE49-F238E27FC236}">
                <a16:creationId xmlns:a16="http://schemas.microsoft.com/office/drawing/2014/main" id="{47CA1ED4-E013-6A35-E99E-5FB8A465F5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DB3417-E99E-CEB6-4393-5869D5DA5081}"/>
              </a:ext>
            </a:extLst>
          </p:cNvPr>
          <p:cNvSpPr>
            <a:spLocks noGrp="1"/>
          </p:cNvSpPr>
          <p:nvPr>
            <p:ph type="sldNum" sz="quarter" idx="12"/>
          </p:nvPr>
        </p:nvSpPr>
        <p:spPr/>
        <p:txBody>
          <a:bodyPr/>
          <a:lstStyle/>
          <a:p>
            <a:fld id="{6F1DF90D-AD72-4786-B485-C5484DB591B4}" type="slidenum">
              <a:rPr lang="en-US" smtClean="0"/>
              <a:t>‹#›</a:t>
            </a:fld>
            <a:endParaRPr lang="en-US"/>
          </a:p>
        </p:txBody>
      </p:sp>
    </p:spTree>
    <p:extLst>
      <p:ext uri="{BB962C8B-B14F-4D97-AF65-F5344CB8AC3E}">
        <p14:creationId xmlns:p14="http://schemas.microsoft.com/office/powerpoint/2010/main" val="1391235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E50AC-C09F-0BEB-E026-0E5E98E54A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7005F2-105F-5A33-3FD5-91482E69CA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82BDDE-28E3-599B-03E0-D4694ED7D6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03AE39-BB94-535D-83F4-A82619679BDC}"/>
              </a:ext>
            </a:extLst>
          </p:cNvPr>
          <p:cNvSpPr>
            <a:spLocks noGrp="1"/>
          </p:cNvSpPr>
          <p:nvPr>
            <p:ph type="dt" sz="half" idx="10"/>
          </p:nvPr>
        </p:nvSpPr>
        <p:spPr/>
        <p:txBody>
          <a:bodyPr/>
          <a:lstStyle/>
          <a:p>
            <a:fld id="{9A1B05D9-29BF-4E12-B997-516F8652E948}" type="datetimeFigureOut">
              <a:rPr lang="en-US" smtClean="0"/>
              <a:t>8/20/2024</a:t>
            </a:fld>
            <a:endParaRPr lang="en-US"/>
          </a:p>
        </p:txBody>
      </p:sp>
      <p:sp>
        <p:nvSpPr>
          <p:cNvPr id="6" name="Footer Placeholder 5">
            <a:extLst>
              <a:ext uri="{FF2B5EF4-FFF2-40B4-BE49-F238E27FC236}">
                <a16:creationId xmlns:a16="http://schemas.microsoft.com/office/drawing/2014/main" id="{9D7B8605-72D6-7A9D-75ED-FF6781CC89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DF94D4-9331-CF29-B469-42E2CFF14464}"/>
              </a:ext>
            </a:extLst>
          </p:cNvPr>
          <p:cNvSpPr>
            <a:spLocks noGrp="1"/>
          </p:cNvSpPr>
          <p:nvPr>
            <p:ph type="sldNum" sz="quarter" idx="12"/>
          </p:nvPr>
        </p:nvSpPr>
        <p:spPr/>
        <p:txBody>
          <a:bodyPr/>
          <a:lstStyle/>
          <a:p>
            <a:fld id="{6F1DF90D-AD72-4786-B485-C5484DB591B4}" type="slidenum">
              <a:rPr lang="en-US" smtClean="0"/>
              <a:t>‹#›</a:t>
            </a:fld>
            <a:endParaRPr lang="en-US"/>
          </a:p>
        </p:txBody>
      </p:sp>
    </p:spTree>
    <p:extLst>
      <p:ext uri="{BB962C8B-B14F-4D97-AF65-F5344CB8AC3E}">
        <p14:creationId xmlns:p14="http://schemas.microsoft.com/office/powerpoint/2010/main" val="1188927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E132B83-9E34-48EC-DCC9-54B17BA63C1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10986F2-ADB2-F990-5A72-465F778B3260}"/>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E8C5CD0-1760-4204-7B31-C5F2CA169AE9}"/>
              </a:ext>
            </a:extLst>
          </p:cNvPr>
          <p:cNvSpPr>
            <a:spLocks noGrp="1"/>
          </p:cNvSpPr>
          <p:nvPr>
            <p:ph type="dt" sz="half" idx="10"/>
          </p:nvPr>
        </p:nvSpPr>
        <p:spPr/>
        <p:txBody>
          <a:bodyPr/>
          <a:lstStyle/>
          <a:p>
            <a:fld id="{EEEA875D-4F6A-4A31-9C85-CDEA5264FF74}" type="datetimeFigureOut">
              <a:rPr lang="he-IL" smtClean="0"/>
              <a:t>ט"ז/אב/תשפ"ד</a:t>
            </a:fld>
            <a:endParaRPr lang="he-IL"/>
          </a:p>
        </p:txBody>
      </p:sp>
      <p:sp>
        <p:nvSpPr>
          <p:cNvPr id="5" name="מציין מיקום של כותרת תחתונה 4">
            <a:extLst>
              <a:ext uri="{FF2B5EF4-FFF2-40B4-BE49-F238E27FC236}">
                <a16:creationId xmlns:a16="http://schemas.microsoft.com/office/drawing/2014/main" id="{7879E099-B9E3-9092-19F9-F66A456FD31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B7393EF-459E-CBEB-FD8B-9EB448EC3F8E}"/>
              </a:ext>
            </a:extLst>
          </p:cNvPr>
          <p:cNvSpPr>
            <a:spLocks noGrp="1"/>
          </p:cNvSpPr>
          <p:nvPr>
            <p:ph type="sldNum" sz="quarter" idx="12"/>
          </p:nvPr>
        </p:nvSpPr>
        <p:spPr/>
        <p:txBody>
          <a:bodyPr/>
          <a:lstStyle/>
          <a:p>
            <a:fld id="{965020E7-FBA8-41BD-A765-0D0FBC50A27C}" type="slidenum">
              <a:rPr lang="he-IL" smtClean="0"/>
              <a:t>‹#›</a:t>
            </a:fld>
            <a:endParaRPr lang="he-IL"/>
          </a:p>
        </p:txBody>
      </p:sp>
    </p:spTree>
    <p:extLst>
      <p:ext uri="{BB962C8B-B14F-4D97-AF65-F5344CB8AC3E}">
        <p14:creationId xmlns:p14="http://schemas.microsoft.com/office/powerpoint/2010/main" val="1194501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028EF-D96C-B7ED-DBF9-679B057DAE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D80837-24B8-B3A1-F620-3F89738F7C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C11119-A613-A4D0-0E58-4E124A775C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F1764-7DAE-45A7-9456-A721190C7455}"/>
              </a:ext>
            </a:extLst>
          </p:cNvPr>
          <p:cNvSpPr>
            <a:spLocks noGrp="1"/>
          </p:cNvSpPr>
          <p:nvPr>
            <p:ph type="dt" sz="half" idx="10"/>
          </p:nvPr>
        </p:nvSpPr>
        <p:spPr/>
        <p:txBody>
          <a:bodyPr/>
          <a:lstStyle/>
          <a:p>
            <a:fld id="{9A1B05D9-29BF-4E12-B997-516F8652E948}" type="datetimeFigureOut">
              <a:rPr lang="en-US" smtClean="0"/>
              <a:t>8/20/2024</a:t>
            </a:fld>
            <a:endParaRPr lang="en-US"/>
          </a:p>
        </p:txBody>
      </p:sp>
      <p:sp>
        <p:nvSpPr>
          <p:cNvPr id="6" name="Footer Placeholder 5">
            <a:extLst>
              <a:ext uri="{FF2B5EF4-FFF2-40B4-BE49-F238E27FC236}">
                <a16:creationId xmlns:a16="http://schemas.microsoft.com/office/drawing/2014/main" id="{D7298BA3-1984-D267-E4E0-FDDA8BB8D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536359-AF19-CF2E-9012-62717C8DF149}"/>
              </a:ext>
            </a:extLst>
          </p:cNvPr>
          <p:cNvSpPr>
            <a:spLocks noGrp="1"/>
          </p:cNvSpPr>
          <p:nvPr>
            <p:ph type="sldNum" sz="quarter" idx="12"/>
          </p:nvPr>
        </p:nvSpPr>
        <p:spPr/>
        <p:txBody>
          <a:bodyPr/>
          <a:lstStyle/>
          <a:p>
            <a:fld id="{6F1DF90D-AD72-4786-B485-C5484DB591B4}" type="slidenum">
              <a:rPr lang="en-US" smtClean="0"/>
              <a:t>‹#›</a:t>
            </a:fld>
            <a:endParaRPr lang="en-US"/>
          </a:p>
        </p:txBody>
      </p:sp>
    </p:spTree>
    <p:extLst>
      <p:ext uri="{BB962C8B-B14F-4D97-AF65-F5344CB8AC3E}">
        <p14:creationId xmlns:p14="http://schemas.microsoft.com/office/powerpoint/2010/main" val="3052284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E3FF6-494B-E31B-599E-0FB3654244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32EEAB-445A-3A21-B44C-9A94E14327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E2BBC-24FA-F3A7-C172-7EABF7A0119A}"/>
              </a:ext>
            </a:extLst>
          </p:cNvPr>
          <p:cNvSpPr>
            <a:spLocks noGrp="1"/>
          </p:cNvSpPr>
          <p:nvPr>
            <p:ph type="dt" sz="half" idx="10"/>
          </p:nvPr>
        </p:nvSpPr>
        <p:spPr/>
        <p:txBody>
          <a:bodyPr/>
          <a:lstStyle/>
          <a:p>
            <a:fld id="{9A1B05D9-29BF-4E12-B997-516F8652E948}" type="datetimeFigureOut">
              <a:rPr lang="en-US" smtClean="0"/>
              <a:t>8/20/2024</a:t>
            </a:fld>
            <a:endParaRPr lang="en-US"/>
          </a:p>
        </p:txBody>
      </p:sp>
      <p:sp>
        <p:nvSpPr>
          <p:cNvPr id="5" name="Footer Placeholder 4">
            <a:extLst>
              <a:ext uri="{FF2B5EF4-FFF2-40B4-BE49-F238E27FC236}">
                <a16:creationId xmlns:a16="http://schemas.microsoft.com/office/drawing/2014/main" id="{A67D9505-56B4-3BDF-295C-25E61072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9D2749-0790-72E8-3A41-4158DDB58A24}"/>
              </a:ext>
            </a:extLst>
          </p:cNvPr>
          <p:cNvSpPr>
            <a:spLocks noGrp="1"/>
          </p:cNvSpPr>
          <p:nvPr>
            <p:ph type="sldNum" sz="quarter" idx="12"/>
          </p:nvPr>
        </p:nvSpPr>
        <p:spPr/>
        <p:txBody>
          <a:bodyPr/>
          <a:lstStyle/>
          <a:p>
            <a:fld id="{6F1DF90D-AD72-4786-B485-C5484DB591B4}" type="slidenum">
              <a:rPr lang="en-US" smtClean="0"/>
              <a:t>‹#›</a:t>
            </a:fld>
            <a:endParaRPr lang="en-US"/>
          </a:p>
        </p:txBody>
      </p:sp>
    </p:spTree>
    <p:extLst>
      <p:ext uri="{BB962C8B-B14F-4D97-AF65-F5344CB8AC3E}">
        <p14:creationId xmlns:p14="http://schemas.microsoft.com/office/powerpoint/2010/main" val="4239320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AD5436-6AFB-2D31-68F6-885245B941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BBE52C-40D1-4A1D-CDD0-C8B44D5571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81DD0-BB5E-73C5-7BC8-30EFB49A6327}"/>
              </a:ext>
            </a:extLst>
          </p:cNvPr>
          <p:cNvSpPr>
            <a:spLocks noGrp="1"/>
          </p:cNvSpPr>
          <p:nvPr>
            <p:ph type="dt" sz="half" idx="10"/>
          </p:nvPr>
        </p:nvSpPr>
        <p:spPr/>
        <p:txBody>
          <a:bodyPr/>
          <a:lstStyle/>
          <a:p>
            <a:fld id="{9A1B05D9-29BF-4E12-B997-516F8652E948}" type="datetimeFigureOut">
              <a:rPr lang="en-US" smtClean="0"/>
              <a:t>8/20/2024</a:t>
            </a:fld>
            <a:endParaRPr lang="en-US"/>
          </a:p>
        </p:txBody>
      </p:sp>
      <p:sp>
        <p:nvSpPr>
          <p:cNvPr id="5" name="Footer Placeholder 4">
            <a:extLst>
              <a:ext uri="{FF2B5EF4-FFF2-40B4-BE49-F238E27FC236}">
                <a16:creationId xmlns:a16="http://schemas.microsoft.com/office/drawing/2014/main" id="{7A41179E-C16E-5A31-71BC-CDF711373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4A440A-3125-6C18-A39C-6041595B2CBC}"/>
              </a:ext>
            </a:extLst>
          </p:cNvPr>
          <p:cNvSpPr>
            <a:spLocks noGrp="1"/>
          </p:cNvSpPr>
          <p:nvPr>
            <p:ph type="sldNum" sz="quarter" idx="12"/>
          </p:nvPr>
        </p:nvSpPr>
        <p:spPr/>
        <p:txBody>
          <a:bodyPr/>
          <a:lstStyle/>
          <a:p>
            <a:fld id="{6F1DF90D-AD72-4786-B485-C5484DB591B4}" type="slidenum">
              <a:rPr lang="en-US" smtClean="0"/>
              <a:t>‹#›</a:t>
            </a:fld>
            <a:endParaRPr lang="en-US"/>
          </a:p>
        </p:txBody>
      </p:sp>
    </p:spTree>
    <p:extLst>
      <p:ext uri="{BB962C8B-B14F-4D97-AF65-F5344CB8AC3E}">
        <p14:creationId xmlns:p14="http://schemas.microsoft.com/office/powerpoint/2010/main" val="333852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AF2E39B-C183-63D8-1F1C-FA887EC7A501}"/>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64A984E-5FD5-681E-C638-6E05191072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FF9C0F9D-89ED-9834-1F43-CED3CA6C723D}"/>
              </a:ext>
            </a:extLst>
          </p:cNvPr>
          <p:cNvSpPr>
            <a:spLocks noGrp="1"/>
          </p:cNvSpPr>
          <p:nvPr>
            <p:ph type="dt" sz="half" idx="10"/>
          </p:nvPr>
        </p:nvSpPr>
        <p:spPr/>
        <p:txBody>
          <a:bodyPr/>
          <a:lstStyle/>
          <a:p>
            <a:fld id="{EEEA875D-4F6A-4A31-9C85-CDEA5264FF74}" type="datetimeFigureOut">
              <a:rPr lang="he-IL" smtClean="0"/>
              <a:t>ט"ז/אב/תשפ"ד</a:t>
            </a:fld>
            <a:endParaRPr lang="he-IL"/>
          </a:p>
        </p:txBody>
      </p:sp>
      <p:sp>
        <p:nvSpPr>
          <p:cNvPr id="5" name="מציין מיקום של כותרת תחתונה 4">
            <a:extLst>
              <a:ext uri="{FF2B5EF4-FFF2-40B4-BE49-F238E27FC236}">
                <a16:creationId xmlns:a16="http://schemas.microsoft.com/office/drawing/2014/main" id="{32B4127D-0CC1-8CFD-5C9A-5D766B2E88B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E8929FA-5B26-CFB2-715E-85C67541BC2F}"/>
              </a:ext>
            </a:extLst>
          </p:cNvPr>
          <p:cNvSpPr>
            <a:spLocks noGrp="1"/>
          </p:cNvSpPr>
          <p:nvPr>
            <p:ph type="sldNum" sz="quarter" idx="12"/>
          </p:nvPr>
        </p:nvSpPr>
        <p:spPr/>
        <p:txBody>
          <a:bodyPr/>
          <a:lstStyle/>
          <a:p>
            <a:fld id="{965020E7-FBA8-41BD-A765-0D0FBC50A27C}" type="slidenum">
              <a:rPr lang="he-IL" smtClean="0"/>
              <a:t>‹#›</a:t>
            </a:fld>
            <a:endParaRPr lang="he-IL"/>
          </a:p>
        </p:txBody>
      </p:sp>
    </p:spTree>
    <p:extLst>
      <p:ext uri="{BB962C8B-B14F-4D97-AF65-F5344CB8AC3E}">
        <p14:creationId xmlns:p14="http://schemas.microsoft.com/office/powerpoint/2010/main" val="3822259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3037677-FDB0-5B4E-DBB9-5DDF39DD54B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CF90BAA-F82B-B09D-72CA-7A3E8A281E3D}"/>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AEA34C03-FA49-5D0B-DABA-F4F4C5CAED3B}"/>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E016156F-668B-4171-A211-A4CDF8EB4EC3}"/>
              </a:ext>
            </a:extLst>
          </p:cNvPr>
          <p:cNvSpPr>
            <a:spLocks noGrp="1"/>
          </p:cNvSpPr>
          <p:nvPr>
            <p:ph type="dt" sz="half" idx="10"/>
          </p:nvPr>
        </p:nvSpPr>
        <p:spPr/>
        <p:txBody>
          <a:bodyPr/>
          <a:lstStyle/>
          <a:p>
            <a:fld id="{EEEA875D-4F6A-4A31-9C85-CDEA5264FF74}" type="datetimeFigureOut">
              <a:rPr lang="he-IL" smtClean="0"/>
              <a:t>ט"ז/אב/תשפ"ד</a:t>
            </a:fld>
            <a:endParaRPr lang="he-IL"/>
          </a:p>
        </p:txBody>
      </p:sp>
      <p:sp>
        <p:nvSpPr>
          <p:cNvPr id="6" name="מציין מיקום של כותרת תחתונה 5">
            <a:extLst>
              <a:ext uri="{FF2B5EF4-FFF2-40B4-BE49-F238E27FC236}">
                <a16:creationId xmlns:a16="http://schemas.microsoft.com/office/drawing/2014/main" id="{3EB2A60A-BAAE-904E-587B-B6405A8E939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8297FF7-B614-D9FE-4A05-253E2D834D68}"/>
              </a:ext>
            </a:extLst>
          </p:cNvPr>
          <p:cNvSpPr>
            <a:spLocks noGrp="1"/>
          </p:cNvSpPr>
          <p:nvPr>
            <p:ph type="sldNum" sz="quarter" idx="12"/>
          </p:nvPr>
        </p:nvSpPr>
        <p:spPr/>
        <p:txBody>
          <a:bodyPr/>
          <a:lstStyle/>
          <a:p>
            <a:fld id="{965020E7-FBA8-41BD-A765-0D0FBC50A27C}" type="slidenum">
              <a:rPr lang="he-IL" smtClean="0"/>
              <a:t>‹#›</a:t>
            </a:fld>
            <a:endParaRPr lang="he-IL"/>
          </a:p>
        </p:txBody>
      </p:sp>
    </p:spTree>
    <p:extLst>
      <p:ext uri="{BB962C8B-B14F-4D97-AF65-F5344CB8AC3E}">
        <p14:creationId xmlns:p14="http://schemas.microsoft.com/office/powerpoint/2010/main" val="1474534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9B9A182-4833-D15C-6F4A-91A5EDE29633}"/>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A159CE5-953C-1DAB-3E2A-1CAE53D95F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7032FE81-E285-D43F-409D-921B0540005A}"/>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180D41B-DCA3-D63F-9F7F-E4A909B508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25379D34-49A4-7C11-20C9-F2A8CB0D44C3}"/>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B635C282-C66E-2D85-AB3F-B6B5EFD35189}"/>
              </a:ext>
            </a:extLst>
          </p:cNvPr>
          <p:cNvSpPr>
            <a:spLocks noGrp="1"/>
          </p:cNvSpPr>
          <p:nvPr>
            <p:ph type="dt" sz="half" idx="10"/>
          </p:nvPr>
        </p:nvSpPr>
        <p:spPr/>
        <p:txBody>
          <a:bodyPr/>
          <a:lstStyle/>
          <a:p>
            <a:fld id="{EEEA875D-4F6A-4A31-9C85-CDEA5264FF74}" type="datetimeFigureOut">
              <a:rPr lang="he-IL" smtClean="0"/>
              <a:t>ט"ז/אב/תשפ"ד</a:t>
            </a:fld>
            <a:endParaRPr lang="he-IL"/>
          </a:p>
        </p:txBody>
      </p:sp>
      <p:sp>
        <p:nvSpPr>
          <p:cNvPr id="8" name="מציין מיקום של כותרת תחתונה 7">
            <a:extLst>
              <a:ext uri="{FF2B5EF4-FFF2-40B4-BE49-F238E27FC236}">
                <a16:creationId xmlns:a16="http://schemas.microsoft.com/office/drawing/2014/main" id="{22366D4B-4716-3E1D-08B5-ED31C69A787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AADD1370-01B9-E7E4-B5DE-8C22F6AD2365}"/>
              </a:ext>
            </a:extLst>
          </p:cNvPr>
          <p:cNvSpPr>
            <a:spLocks noGrp="1"/>
          </p:cNvSpPr>
          <p:nvPr>
            <p:ph type="sldNum" sz="quarter" idx="12"/>
          </p:nvPr>
        </p:nvSpPr>
        <p:spPr/>
        <p:txBody>
          <a:bodyPr/>
          <a:lstStyle/>
          <a:p>
            <a:fld id="{965020E7-FBA8-41BD-A765-0D0FBC50A27C}" type="slidenum">
              <a:rPr lang="he-IL" smtClean="0"/>
              <a:t>‹#›</a:t>
            </a:fld>
            <a:endParaRPr lang="he-IL"/>
          </a:p>
        </p:txBody>
      </p:sp>
    </p:spTree>
    <p:extLst>
      <p:ext uri="{BB962C8B-B14F-4D97-AF65-F5344CB8AC3E}">
        <p14:creationId xmlns:p14="http://schemas.microsoft.com/office/powerpoint/2010/main" val="254263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DB1555F-C659-874E-B489-40173AFCF15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BC9F1559-D406-FC9E-8379-A1CAC440DC1A}"/>
              </a:ext>
            </a:extLst>
          </p:cNvPr>
          <p:cNvSpPr>
            <a:spLocks noGrp="1"/>
          </p:cNvSpPr>
          <p:nvPr>
            <p:ph type="dt" sz="half" idx="10"/>
          </p:nvPr>
        </p:nvSpPr>
        <p:spPr/>
        <p:txBody>
          <a:bodyPr/>
          <a:lstStyle/>
          <a:p>
            <a:fld id="{EEEA875D-4F6A-4A31-9C85-CDEA5264FF74}" type="datetimeFigureOut">
              <a:rPr lang="he-IL" smtClean="0"/>
              <a:t>ט"ז/אב/תשפ"ד</a:t>
            </a:fld>
            <a:endParaRPr lang="he-IL"/>
          </a:p>
        </p:txBody>
      </p:sp>
      <p:sp>
        <p:nvSpPr>
          <p:cNvPr id="4" name="מציין מיקום של כותרת תחתונה 3">
            <a:extLst>
              <a:ext uri="{FF2B5EF4-FFF2-40B4-BE49-F238E27FC236}">
                <a16:creationId xmlns:a16="http://schemas.microsoft.com/office/drawing/2014/main" id="{F2B4ED74-762F-006B-4EF5-768F5D1A9F0F}"/>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B4350F35-8848-8088-B204-D0A13E249F6B}"/>
              </a:ext>
            </a:extLst>
          </p:cNvPr>
          <p:cNvSpPr>
            <a:spLocks noGrp="1"/>
          </p:cNvSpPr>
          <p:nvPr>
            <p:ph type="sldNum" sz="quarter" idx="12"/>
          </p:nvPr>
        </p:nvSpPr>
        <p:spPr/>
        <p:txBody>
          <a:bodyPr/>
          <a:lstStyle/>
          <a:p>
            <a:fld id="{965020E7-FBA8-41BD-A765-0D0FBC50A27C}" type="slidenum">
              <a:rPr lang="he-IL" smtClean="0"/>
              <a:t>‹#›</a:t>
            </a:fld>
            <a:endParaRPr lang="he-IL"/>
          </a:p>
        </p:txBody>
      </p:sp>
    </p:spTree>
    <p:extLst>
      <p:ext uri="{BB962C8B-B14F-4D97-AF65-F5344CB8AC3E}">
        <p14:creationId xmlns:p14="http://schemas.microsoft.com/office/powerpoint/2010/main" val="1904812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128B10D-C8F8-E2E8-1915-3F4743A84B8D}"/>
              </a:ext>
            </a:extLst>
          </p:cNvPr>
          <p:cNvSpPr>
            <a:spLocks noGrp="1"/>
          </p:cNvSpPr>
          <p:nvPr>
            <p:ph type="dt" sz="half" idx="10"/>
          </p:nvPr>
        </p:nvSpPr>
        <p:spPr/>
        <p:txBody>
          <a:bodyPr/>
          <a:lstStyle/>
          <a:p>
            <a:fld id="{EEEA875D-4F6A-4A31-9C85-CDEA5264FF74}" type="datetimeFigureOut">
              <a:rPr lang="he-IL" smtClean="0"/>
              <a:t>ט"ז/אב/תשפ"ד</a:t>
            </a:fld>
            <a:endParaRPr lang="he-IL"/>
          </a:p>
        </p:txBody>
      </p:sp>
      <p:sp>
        <p:nvSpPr>
          <p:cNvPr id="3" name="מציין מיקום של כותרת תחתונה 2">
            <a:extLst>
              <a:ext uri="{FF2B5EF4-FFF2-40B4-BE49-F238E27FC236}">
                <a16:creationId xmlns:a16="http://schemas.microsoft.com/office/drawing/2014/main" id="{2E23DDBD-0871-1DE8-099C-326531720449}"/>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C92D1828-89C2-9A76-FE0A-EFD72F32A505}"/>
              </a:ext>
            </a:extLst>
          </p:cNvPr>
          <p:cNvSpPr>
            <a:spLocks noGrp="1"/>
          </p:cNvSpPr>
          <p:nvPr>
            <p:ph type="sldNum" sz="quarter" idx="12"/>
          </p:nvPr>
        </p:nvSpPr>
        <p:spPr/>
        <p:txBody>
          <a:bodyPr/>
          <a:lstStyle/>
          <a:p>
            <a:fld id="{965020E7-FBA8-41BD-A765-0D0FBC50A27C}" type="slidenum">
              <a:rPr lang="he-IL" smtClean="0"/>
              <a:t>‹#›</a:t>
            </a:fld>
            <a:endParaRPr lang="he-IL"/>
          </a:p>
        </p:txBody>
      </p:sp>
    </p:spTree>
    <p:extLst>
      <p:ext uri="{BB962C8B-B14F-4D97-AF65-F5344CB8AC3E}">
        <p14:creationId xmlns:p14="http://schemas.microsoft.com/office/powerpoint/2010/main" val="152286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08C9584-DCB3-0693-004B-F61A629CA92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C8E1E27-9D43-C2BA-D269-122A0413A3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9752AEE4-7876-4C86-D587-B1659A0CE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7E37D107-CF01-B8D6-1EDA-9C3F5B944822}"/>
              </a:ext>
            </a:extLst>
          </p:cNvPr>
          <p:cNvSpPr>
            <a:spLocks noGrp="1"/>
          </p:cNvSpPr>
          <p:nvPr>
            <p:ph type="dt" sz="half" idx="10"/>
          </p:nvPr>
        </p:nvSpPr>
        <p:spPr/>
        <p:txBody>
          <a:bodyPr/>
          <a:lstStyle/>
          <a:p>
            <a:fld id="{EEEA875D-4F6A-4A31-9C85-CDEA5264FF74}" type="datetimeFigureOut">
              <a:rPr lang="he-IL" smtClean="0"/>
              <a:t>ט"ז/אב/תשפ"ד</a:t>
            </a:fld>
            <a:endParaRPr lang="he-IL"/>
          </a:p>
        </p:txBody>
      </p:sp>
      <p:sp>
        <p:nvSpPr>
          <p:cNvPr id="6" name="מציין מיקום של כותרת תחתונה 5">
            <a:extLst>
              <a:ext uri="{FF2B5EF4-FFF2-40B4-BE49-F238E27FC236}">
                <a16:creationId xmlns:a16="http://schemas.microsoft.com/office/drawing/2014/main" id="{AC3C6772-157A-DF6D-BC02-A5820A5D8B0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37BD2BB-FB74-815A-13BC-5511B13375DC}"/>
              </a:ext>
            </a:extLst>
          </p:cNvPr>
          <p:cNvSpPr>
            <a:spLocks noGrp="1"/>
          </p:cNvSpPr>
          <p:nvPr>
            <p:ph type="sldNum" sz="quarter" idx="12"/>
          </p:nvPr>
        </p:nvSpPr>
        <p:spPr/>
        <p:txBody>
          <a:bodyPr/>
          <a:lstStyle/>
          <a:p>
            <a:fld id="{965020E7-FBA8-41BD-A765-0D0FBC50A27C}" type="slidenum">
              <a:rPr lang="he-IL" smtClean="0"/>
              <a:t>‹#›</a:t>
            </a:fld>
            <a:endParaRPr lang="he-IL"/>
          </a:p>
        </p:txBody>
      </p:sp>
    </p:spTree>
    <p:extLst>
      <p:ext uri="{BB962C8B-B14F-4D97-AF65-F5344CB8AC3E}">
        <p14:creationId xmlns:p14="http://schemas.microsoft.com/office/powerpoint/2010/main" val="240594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89782DF-0AC8-2EDE-874A-B753B5780F1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EF58230A-CE18-C71C-2A44-9CB796E8DE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95549F85-1715-41B1-6DE6-773B1DE9AD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E1194AF-FF87-07E0-245B-CCACF41A8919}"/>
              </a:ext>
            </a:extLst>
          </p:cNvPr>
          <p:cNvSpPr>
            <a:spLocks noGrp="1"/>
          </p:cNvSpPr>
          <p:nvPr>
            <p:ph type="dt" sz="half" idx="10"/>
          </p:nvPr>
        </p:nvSpPr>
        <p:spPr/>
        <p:txBody>
          <a:bodyPr/>
          <a:lstStyle/>
          <a:p>
            <a:fld id="{EEEA875D-4F6A-4A31-9C85-CDEA5264FF74}" type="datetimeFigureOut">
              <a:rPr lang="he-IL" smtClean="0"/>
              <a:t>ט"ז/אב/תשפ"ד</a:t>
            </a:fld>
            <a:endParaRPr lang="he-IL"/>
          </a:p>
        </p:txBody>
      </p:sp>
      <p:sp>
        <p:nvSpPr>
          <p:cNvPr id="6" name="מציין מיקום של כותרת תחתונה 5">
            <a:extLst>
              <a:ext uri="{FF2B5EF4-FFF2-40B4-BE49-F238E27FC236}">
                <a16:creationId xmlns:a16="http://schemas.microsoft.com/office/drawing/2014/main" id="{B8B39659-53DB-2CF0-C695-40A2329C6E7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EA8FC17-97E5-D5A7-6DD3-3F76184B1CD8}"/>
              </a:ext>
            </a:extLst>
          </p:cNvPr>
          <p:cNvSpPr>
            <a:spLocks noGrp="1"/>
          </p:cNvSpPr>
          <p:nvPr>
            <p:ph type="sldNum" sz="quarter" idx="12"/>
          </p:nvPr>
        </p:nvSpPr>
        <p:spPr/>
        <p:txBody>
          <a:bodyPr/>
          <a:lstStyle/>
          <a:p>
            <a:fld id="{965020E7-FBA8-41BD-A765-0D0FBC50A27C}" type="slidenum">
              <a:rPr lang="he-IL" smtClean="0"/>
              <a:t>‹#›</a:t>
            </a:fld>
            <a:endParaRPr lang="he-IL"/>
          </a:p>
        </p:txBody>
      </p:sp>
    </p:spTree>
    <p:extLst>
      <p:ext uri="{BB962C8B-B14F-4D97-AF65-F5344CB8AC3E}">
        <p14:creationId xmlns:p14="http://schemas.microsoft.com/office/powerpoint/2010/main" val="338601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C0705CD7-AB6F-1DE1-778F-954EE951C7F3}"/>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4489FE4-24E7-9A6B-85ED-1F634551C811}"/>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D34E529-0480-3E89-D4BD-77FDA6014BA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EEA875D-4F6A-4A31-9C85-CDEA5264FF74}" type="datetimeFigureOut">
              <a:rPr lang="he-IL" smtClean="0"/>
              <a:t>ט"ז/אב/תשפ"ד</a:t>
            </a:fld>
            <a:endParaRPr lang="he-IL"/>
          </a:p>
        </p:txBody>
      </p:sp>
      <p:sp>
        <p:nvSpPr>
          <p:cNvPr id="5" name="מציין מיקום של כותרת תחתונה 4">
            <a:extLst>
              <a:ext uri="{FF2B5EF4-FFF2-40B4-BE49-F238E27FC236}">
                <a16:creationId xmlns:a16="http://schemas.microsoft.com/office/drawing/2014/main" id="{504E6615-4BB2-9898-08CE-5335F2DC5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540EE38D-8E2D-11B5-8320-DC5F9E80441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5020E7-FBA8-41BD-A765-0D0FBC50A27C}" type="slidenum">
              <a:rPr lang="he-IL" smtClean="0"/>
              <a:t>‹#›</a:t>
            </a:fld>
            <a:endParaRPr lang="he-IL"/>
          </a:p>
        </p:txBody>
      </p:sp>
    </p:spTree>
    <p:extLst>
      <p:ext uri="{BB962C8B-B14F-4D97-AF65-F5344CB8AC3E}">
        <p14:creationId xmlns:p14="http://schemas.microsoft.com/office/powerpoint/2010/main" val="698011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E8DC57-0916-8BEE-F38B-DBAC64A7ED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0F19B5-2984-CA07-0A06-479AEF7BA1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B0765-1EDA-AE79-78BB-382958A2B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B05D9-29BF-4E12-B997-516F8652E948}" type="datetimeFigureOut">
              <a:rPr lang="en-US" smtClean="0"/>
              <a:t>8/20/2024</a:t>
            </a:fld>
            <a:endParaRPr lang="en-US"/>
          </a:p>
        </p:txBody>
      </p:sp>
      <p:sp>
        <p:nvSpPr>
          <p:cNvPr id="5" name="Footer Placeholder 4">
            <a:extLst>
              <a:ext uri="{FF2B5EF4-FFF2-40B4-BE49-F238E27FC236}">
                <a16:creationId xmlns:a16="http://schemas.microsoft.com/office/drawing/2014/main" id="{EE421B7C-C3EA-E0DA-9972-A8DAA49891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53F66C-9BA3-198B-0D39-B79FE36B1C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DF90D-AD72-4786-B485-C5484DB591B4}" type="slidenum">
              <a:rPr lang="en-US" smtClean="0"/>
              <a:t>‹#›</a:t>
            </a:fld>
            <a:endParaRPr lang="en-US"/>
          </a:p>
        </p:txBody>
      </p:sp>
    </p:spTree>
    <p:extLst>
      <p:ext uri="{BB962C8B-B14F-4D97-AF65-F5344CB8AC3E}">
        <p14:creationId xmlns:p14="http://schemas.microsoft.com/office/powerpoint/2010/main" val="4263291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m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video" Target="https://www.youtube.com/embed/Y9rJTN61Q90?feature=oembed" TargetMode="Externa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GpJhfrVozek?start=11&amp;feature=oembed" TargetMode="External"/><Relationship Id="rId6" Type="http://schemas.openxmlformats.org/officeDocument/2006/relationships/image" Target="../media/image6.JPG"/><Relationship Id="rId5" Type="http://schemas.openxmlformats.org/officeDocument/2006/relationships/image" Target="../media/image22.jpeg"/><Relationship Id="rId4" Type="http://schemas.openxmlformats.org/officeDocument/2006/relationships/hyperlink" Target="https://youtu.be/aNpYAjqgjJ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tmp"/><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3.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image" Target="../media/image6.JPG"/><Relationship Id="rId5" Type="http://schemas.microsoft.com/office/2007/relationships/media" Target="../media/media3.mp3"/><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hyperlink" Target="https://pixabay.com/videos/poppy-field-poppy-field-red-flower-1645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16.png"/><Relationship Id="rId3" Type="http://schemas.microsoft.com/office/2007/relationships/media" Target="../media/media6.mp4"/><Relationship Id="rId7" Type="http://schemas.openxmlformats.org/officeDocument/2006/relationships/slideLayout" Target="../slideLayouts/slideLayout7.xml"/><Relationship Id="rId12" Type="http://schemas.openxmlformats.org/officeDocument/2006/relationships/image" Target="../media/image6.JP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media7.mp3"/><Relationship Id="rId11" Type="http://schemas.openxmlformats.org/officeDocument/2006/relationships/image" Target="../media/image8.png"/><Relationship Id="rId5" Type="http://schemas.microsoft.com/office/2007/relationships/media" Target="../media/media7.mp3"/><Relationship Id="rId15" Type="http://schemas.openxmlformats.org/officeDocument/2006/relationships/comments" Target="../comments/comment2.xml"/><Relationship Id="rId10" Type="http://schemas.openxmlformats.org/officeDocument/2006/relationships/image" Target="../media/image15.png"/><Relationship Id="rId4" Type="http://schemas.openxmlformats.org/officeDocument/2006/relationships/video" Target="../media/media6.mp4"/><Relationship Id="rId9" Type="http://schemas.openxmlformats.org/officeDocument/2006/relationships/image" Target="../media/image14.png"/><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3.png"/><Relationship Id="rId3" Type="http://schemas.microsoft.com/office/2007/relationships/media" Target="../media/media8.mp4"/><Relationship Id="rId7" Type="http://schemas.openxmlformats.org/officeDocument/2006/relationships/slideLayout" Target="../slideLayouts/slideLayout7.xml"/><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3.mp3"/><Relationship Id="rId11" Type="http://schemas.openxmlformats.org/officeDocument/2006/relationships/image" Target="../media/image8.png"/><Relationship Id="rId5" Type="http://schemas.microsoft.com/office/2007/relationships/media" Target="../media/media3.mp3"/><Relationship Id="rId10" Type="http://schemas.openxmlformats.org/officeDocument/2006/relationships/image" Target="../media/image6.JPG"/><Relationship Id="rId4" Type="http://schemas.openxmlformats.org/officeDocument/2006/relationships/video" Target="../media/media8.mp4"/><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70500">
              <a:srgbClr val="D7D7D7"/>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 name="תיבת טקסט 2">
            <a:extLst>
              <a:ext uri="{FF2B5EF4-FFF2-40B4-BE49-F238E27FC236}">
                <a16:creationId xmlns:a16="http://schemas.microsoft.com/office/drawing/2014/main" id="{FE391018-A42A-E4E0-ECF8-20B741AE86E6}"/>
              </a:ext>
            </a:extLst>
          </p:cNvPr>
          <p:cNvSpPr txBox="1"/>
          <p:nvPr/>
        </p:nvSpPr>
        <p:spPr>
          <a:xfrm>
            <a:off x="313151" y="1621887"/>
            <a:ext cx="3820491" cy="646331"/>
          </a:xfrm>
          <a:prstGeom prst="rect">
            <a:avLst/>
          </a:prstGeom>
        </p:spPr>
        <p:txBody>
          <a:bodyPr wrap="square">
            <a:spAutoFit/>
          </a:bodyPr>
          <a:lstStyle/>
          <a:p>
            <a:r>
              <a:rPr lang="ar-SA" sz="3600" b="1" dirty="0">
                <a:solidFill>
                  <a:srgbClr val="FF0000"/>
                </a:solidFill>
              </a:rPr>
              <a:t>فَعَالِيَّة لِلافْتِتَاحِيَّة</a:t>
            </a:r>
            <a:endParaRPr lang="en-US" sz="3600" b="1" dirty="0">
              <a:solidFill>
                <a:srgbClr val="FF0000"/>
              </a:solidFill>
            </a:endParaRPr>
          </a:p>
        </p:txBody>
      </p:sp>
      <p:pic>
        <p:nvPicPr>
          <p:cNvPr id="4" name="תמונה 3">
            <a:extLst>
              <a:ext uri="{FF2B5EF4-FFF2-40B4-BE49-F238E27FC236}">
                <a16:creationId xmlns:a16="http://schemas.microsoft.com/office/drawing/2014/main" id="{560152FB-973D-503A-5BC7-A8E032F7BF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2582" y="2962075"/>
            <a:ext cx="4119418" cy="3300498"/>
          </a:xfrm>
          <a:prstGeom prst="rect">
            <a:avLst/>
          </a:prstGeom>
        </p:spPr>
      </p:pic>
      <p:pic>
        <p:nvPicPr>
          <p:cNvPr id="5" name="Picture 4">
            <a:extLst>
              <a:ext uri="{FF2B5EF4-FFF2-40B4-BE49-F238E27FC236}">
                <a16:creationId xmlns:a16="http://schemas.microsoft.com/office/drawing/2014/main" id="{8A37634C-1A70-78CB-6014-908D70A3E0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19" y="422603"/>
            <a:ext cx="4998730" cy="515113"/>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099466" y="422603"/>
            <a:ext cx="937636" cy="621060"/>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8961" y="0"/>
            <a:ext cx="7103040" cy="6857999"/>
          </a:xfrm>
          <a:prstGeom prst="rect">
            <a:avLst/>
          </a:prstGeom>
        </p:spPr>
      </p:pic>
    </p:spTree>
    <p:extLst>
      <p:ext uri="{BB962C8B-B14F-4D97-AF65-F5344CB8AC3E}">
        <p14:creationId xmlns:p14="http://schemas.microsoft.com/office/powerpoint/2010/main" val="1756184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17493078-4F33-A18C-6AB9-02C1739ED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16" y="167520"/>
            <a:ext cx="3685309" cy="840510"/>
          </a:xfrm>
          <a:prstGeom prst="rect">
            <a:avLst/>
          </a:prstGeom>
        </p:spPr>
      </p:pic>
      <p:sp>
        <p:nvSpPr>
          <p:cNvPr id="7" name="תיבת טקסט 6">
            <a:extLst>
              <a:ext uri="{FF2B5EF4-FFF2-40B4-BE49-F238E27FC236}">
                <a16:creationId xmlns:a16="http://schemas.microsoft.com/office/drawing/2014/main" id="{4717AAD2-27C3-594C-5C7A-D2A7ECA46C64}"/>
              </a:ext>
            </a:extLst>
          </p:cNvPr>
          <p:cNvSpPr txBox="1"/>
          <p:nvPr/>
        </p:nvSpPr>
        <p:spPr>
          <a:xfrm>
            <a:off x="559902" y="0"/>
            <a:ext cx="11280572" cy="7571303"/>
          </a:xfrm>
          <a:prstGeom prst="rect">
            <a:avLst/>
          </a:prstGeom>
          <a:noFill/>
        </p:spPr>
        <p:txBody>
          <a:bodyPr wrap="square">
            <a:spAutoFit/>
          </a:bodyPr>
          <a:lstStyle/>
          <a:p>
            <a:pPr lvl="0">
              <a:lnSpc>
                <a:spcPct val="150000"/>
              </a:lnSpc>
              <a:defRPr/>
            </a:pPr>
            <a:r>
              <a:rPr lang="ar-SA" sz="4800" b="1" dirty="0">
                <a:solidFill>
                  <a:srgbClr val="FF0000"/>
                </a:solidFill>
                <a:cs typeface="Arial" panose="020B0604020202020204" pitchFamily="34" charset="0"/>
              </a:rPr>
              <a:t>فِي حَقْلِ البُور</a:t>
            </a:r>
          </a:p>
          <a:p>
            <a:pPr lvl="0">
              <a:lnSpc>
                <a:spcPct val="150000"/>
              </a:lnSpc>
              <a:defRPr/>
            </a:pPr>
            <a:r>
              <a:rPr lang="ar-SA" sz="4800" dirty="0">
                <a:solidFill>
                  <a:prstClr val="black"/>
                </a:solidFill>
                <a:cs typeface="Arial" panose="020B0604020202020204" pitchFamily="34" charset="0"/>
              </a:rPr>
              <a:t>رَأَيْنَا مَنَاظِرَ وَأَلْوان،</a:t>
            </a:r>
            <a:endParaRPr lang="he-IL" sz="4800" dirty="0">
              <a:solidFill>
                <a:prstClr val="black"/>
              </a:solidFill>
              <a:cs typeface="Arial" panose="020B0604020202020204" pitchFamily="34" charset="0"/>
            </a:endParaRPr>
          </a:p>
          <a:p>
            <a:pPr lvl="0">
              <a:lnSpc>
                <a:spcPct val="150000"/>
              </a:lnSpc>
              <a:defRPr/>
            </a:pPr>
            <a:r>
              <a:rPr lang="ar-SA" sz="4800" dirty="0">
                <a:solidFill>
                  <a:prstClr val="black"/>
                </a:solidFill>
                <a:cs typeface="Arial" panose="020B0604020202020204" pitchFamily="34" charset="0"/>
              </a:rPr>
              <a:t>سَمِعْنَا أَصْوات،</a:t>
            </a:r>
          </a:p>
          <a:p>
            <a:pPr lvl="0">
              <a:lnSpc>
                <a:spcPct val="150000"/>
              </a:lnSpc>
              <a:defRPr/>
            </a:pPr>
            <a:r>
              <a:rPr lang="ar-SA" sz="4800" dirty="0">
                <a:solidFill>
                  <a:prstClr val="black"/>
                </a:solidFill>
                <a:cs typeface="Arial" panose="020B0604020202020204" pitchFamily="34" charset="0"/>
              </a:rPr>
              <a:t>أَحْسَسْنا الرِّيح،</a:t>
            </a:r>
          </a:p>
          <a:p>
            <a:pPr lvl="0">
              <a:lnSpc>
                <a:spcPct val="150000"/>
              </a:lnSpc>
              <a:defRPr/>
            </a:pPr>
            <a:r>
              <a:rPr lang="ar-SA" sz="4800" dirty="0">
                <a:solidFill>
                  <a:prstClr val="black"/>
                </a:solidFill>
                <a:cs typeface="Arial" panose="020B0604020202020204" pitchFamily="34" charset="0"/>
              </a:rPr>
              <a:t>شَمَمْنا  رَوَائِح،</a:t>
            </a:r>
          </a:p>
          <a:p>
            <a:pPr lvl="0">
              <a:lnSpc>
                <a:spcPct val="150000"/>
              </a:lnSpc>
              <a:defRPr/>
            </a:pPr>
            <a:r>
              <a:rPr lang="ar-SA" sz="4800" dirty="0">
                <a:solidFill>
                  <a:prstClr val="black"/>
                </a:solidFill>
                <a:cs typeface="Arial" panose="020B0604020202020204" pitchFamily="34" charset="0"/>
              </a:rPr>
              <a:t>وَلَم نَتَذَوَّق.......</a:t>
            </a:r>
            <a:endParaRPr lang="he-IL" sz="4800" dirty="0">
              <a:solidFill>
                <a:prstClr val="black"/>
              </a:solidFill>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3" name="Picture 2">
            <a:extLst>
              <a:ext uri="{FF2B5EF4-FFF2-40B4-BE49-F238E27FC236}">
                <a16:creationId xmlns:a16="http://schemas.microsoft.com/office/drawing/2014/main" id="{E87B4E12-2179-90D0-26D1-CAE5696D944E}"/>
              </a:ext>
            </a:extLst>
          </p:cNvPr>
          <p:cNvPicPr>
            <a:picLocks noChangeAspect="1"/>
          </p:cNvPicPr>
          <p:nvPr/>
        </p:nvPicPr>
        <p:blipFill>
          <a:blip r:embed="rId4"/>
          <a:stretch>
            <a:fillRect/>
          </a:stretch>
        </p:blipFill>
        <p:spPr>
          <a:xfrm>
            <a:off x="134016" y="1302764"/>
            <a:ext cx="7614398" cy="5387716"/>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653436" y="162660"/>
            <a:ext cx="937636" cy="621060"/>
          </a:xfrm>
          <a:prstGeom prst="rect">
            <a:avLst/>
          </a:prstGeom>
        </p:spPr>
      </p:pic>
    </p:spTree>
    <p:extLst>
      <p:ext uri="{BB962C8B-B14F-4D97-AF65-F5344CB8AC3E}">
        <p14:creationId xmlns:p14="http://schemas.microsoft.com/office/powerpoint/2010/main" val="1125451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17493078-4F33-A18C-6AB9-02C1739ED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16" y="167520"/>
            <a:ext cx="3685309" cy="840510"/>
          </a:xfrm>
          <a:prstGeom prst="rect">
            <a:avLst/>
          </a:prstGeom>
        </p:spPr>
      </p:pic>
      <p:sp>
        <p:nvSpPr>
          <p:cNvPr id="7" name="תיבת טקסט 6">
            <a:extLst>
              <a:ext uri="{FF2B5EF4-FFF2-40B4-BE49-F238E27FC236}">
                <a16:creationId xmlns:a16="http://schemas.microsoft.com/office/drawing/2014/main" id="{4717AAD2-27C3-594C-5C7A-D2A7ECA46C64}"/>
              </a:ext>
            </a:extLst>
          </p:cNvPr>
          <p:cNvSpPr txBox="1"/>
          <p:nvPr/>
        </p:nvSpPr>
        <p:spPr>
          <a:xfrm>
            <a:off x="134017" y="737750"/>
            <a:ext cx="11280572" cy="4076244"/>
          </a:xfrm>
          <a:prstGeom prst="rect">
            <a:avLst/>
          </a:prstGeom>
          <a:noFill/>
        </p:spPr>
        <p:txBody>
          <a:bodyPr wrap="square">
            <a:spAutoFit/>
          </a:bodyPr>
          <a:lstStyle/>
          <a:p>
            <a:pPr>
              <a:lnSpc>
                <a:spcPct val="150000"/>
              </a:lnSpc>
            </a:pPr>
            <a:r>
              <a:rPr lang="ar-SA" sz="6000" b="1" dirty="0">
                <a:solidFill>
                  <a:srgbClr val="FF0000"/>
                </a:solidFill>
              </a:rPr>
              <a:t>مَاذَا تَعَلَّمْنا</a:t>
            </a:r>
            <a:endParaRPr lang="he-IL" sz="6000" b="1" dirty="0">
              <a:solidFill>
                <a:srgbClr val="FF0000"/>
              </a:solidFill>
            </a:endParaRPr>
          </a:p>
          <a:p>
            <a:pPr>
              <a:lnSpc>
                <a:spcPct val="150000"/>
              </a:lnSpc>
            </a:pPr>
            <a:r>
              <a:rPr lang="ar-SA" sz="6000" dirty="0"/>
              <a:t>بِمُسَاعَدَة الحَوَاس، أَجْرَيْنَا بَحْثًا في حَقْلِ البُور</a:t>
            </a:r>
            <a:endParaRPr lang="he-IL" sz="6000" dirty="0"/>
          </a:p>
          <a:p>
            <a:pPr>
              <a:lnSpc>
                <a:spcPct val="150000"/>
              </a:lnSpc>
            </a:pPr>
            <a:r>
              <a:rPr lang="he-IL" sz="6000" dirty="0"/>
              <a:t>הבר.</a:t>
            </a:r>
          </a:p>
        </p:txBody>
      </p:sp>
      <p:pic>
        <p:nvPicPr>
          <p:cNvPr id="8" name="תמונה 7">
            <a:extLst>
              <a:ext uri="{FF2B5EF4-FFF2-40B4-BE49-F238E27FC236}">
                <a16:creationId xmlns:a16="http://schemas.microsoft.com/office/drawing/2014/main" id="{A3F4E96C-5D9D-25C1-E7E3-B2FD56566C0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938391" y="3656480"/>
            <a:ext cx="3871006" cy="3201520"/>
          </a:xfrm>
          <a:prstGeom prst="rect">
            <a:avLst/>
          </a:prstGeom>
        </p:spPr>
      </p:pic>
      <p:pic>
        <p:nvPicPr>
          <p:cNvPr id="3" name="Picture 2">
            <a:extLst>
              <a:ext uri="{FF2B5EF4-FFF2-40B4-BE49-F238E27FC236}">
                <a16:creationId xmlns:a16="http://schemas.microsoft.com/office/drawing/2014/main" id="{E87B4E12-2179-90D0-26D1-CAE5696D944E}"/>
              </a:ext>
            </a:extLst>
          </p:cNvPr>
          <p:cNvPicPr>
            <a:picLocks noChangeAspect="1"/>
          </p:cNvPicPr>
          <p:nvPr/>
        </p:nvPicPr>
        <p:blipFill>
          <a:blip r:embed="rId5"/>
          <a:stretch>
            <a:fillRect/>
          </a:stretch>
        </p:blipFill>
        <p:spPr>
          <a:xfrm>
            <a:off x="6382604" y="3522916"/>
            <a:ext cx="5129692" cy="3099560"/>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653436" y="162660"/>
            <a:ext cx="937636" cy="621060"/>
          </a:xfrm>
          <a:prstGeom prst="rect">
            <a:avLst/>
          </a:prstGeom>
        </p:spPr>
      </p:pic>
    </p:spTree>
    <p:extLst>
      <p:ext uri="{BB962C8B-B14F-4D97-AF65-F5344CB8AC3E}">
        <p14:creationId xmlns:p14="http://schemas.microsoft.com/office/powerpoint/2010/main" val="2976696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CF9A8-C764-04F8-A701-8B81A5875DED}"/>
              </a:ext>
            </a:extLst>
          </p:cNvPr>
          <p:cNvSpPr>
            <a:spLocks noGrp="1"/>
          </p:cNvSpPr>
          <p:nvPr>
            <p:ph type="title"/>
          </p:nvPr>
        </p:nvSpPr>
        <p:spPr>
          <a:xfrm>
            <a:off x="838199" y="344693"/>
            <a:ext cx="11119195" cy="1325563"/>
          </a:xfrm>
        </p:spPr>
        <p:txBody>
          <a:bodyPr/>
          <a:lstStyle/>
          <a:p>
            <a:pPr algn="r"/>
            <a:br>
              <a:rPr lang="he-IL" b="1" i="0" dirty="0">
                <a:solidFill>
                  <a:srgbClr val="0F0F0F"/>
                </a:solidFill>
                <a:effectLst/>
                <a:highlight>
                  <a:srgbClr val="FFFFFF"/>
                </a:highlight>
                <a:latin typeface="Roboto" panose="02000000000000000000" pitchFamily="2" charset="0"/>
              </a:rPr>
            </a:br>
            <a:endParaRPr lang="en-US" dirty="0"/>
          </a:p>
        </p:txBody>
      </p:sp>
      <p:pic>
        <p:nvPicPr>
          <p:cNvPr id="4" name="Online Media 3" title="הכנת סימניה בצורת גלידה אוריגמי">
            <a:hlinkClick r:id="" action="ppaction://media"/>
            <a:extLst>
              <a:ext uri="{FF2B5EF4-FFF2-40B4-BE49-F238E27FC236}">
                <a16:creationId xmlns:a16="http://schemas.microsoft.com/office/drawing/2014/main" id="{E677B4F1-96CC-C3EF-66BC-8ACC3E1C3D9B}"/>
              </a:ext>
            </a:extLst>
          </p:cNvPr>
          <p:cNvPicPr>
            <a:picLocks noGrp="1" noRot="1" noChangeAspect="1"/>
          </p:cNvPicPr>
          <p:nvPr>
            <p:ph idx="1"/>
            <a:videoFile r:link="rId1"/>
          </p:nvPr>
        </p:nvPicPr>
        <p:blipFill>
          <a:blip r:embed="rId4"/>
          <a:stretch>
            <a:fillRect/>
          </a:stretch>
        </p:blipFill>
        <p:spPr>
          <a:xfrm>
            <a:off x="1002330" y="1744133"/>
            <a:ext cx="6094476" cy="3443611"/>
          </a:xfrm>
          <a:prstGeom prst="rect">
            <a:avLst/>
          </a:prstGeom>
        </p:spPr>
      </p:pic>
      <p:pic>
        <p:nvPicPr>
          <p:cNvPr id="3" name="Picture 2">
            <a:extLst>
              <a:ext uri="{FF2B5EF4-FFF2-40B4-BE49-F238E27FC236}">
                <a16:creationId xmlns:a16="http://schemas.microsoft.com/office/drawing/2014/main" id="{08CC4AC0-2ED3-5553-B8B2-6E7D63CF9D33}"/>
              </a:ext>
            </a:extLst>
          </p:cNvPr>
          <p:cNvPicPr>
            <a:picLocks noChangeAspect="1"/>
          </p:cNvPicPr>
          <p:nvPr/>
        </p:nvPicPr>
        <p:blipFill>
          <a:blip r:embed="rId5"/>
          <a:stretch>
            <a:fillRect/>
          </a:stretch>
        </p:blipFill>
        <p:spPr>
          <a:xfrm>
            <a:off x="234605" y="142920"/>
            <a:ext cx="3688400" cy="841321"/>
          </a:xfrm>
          <a:prstGeom prst="rect">
            <a:avLst/>
          </a:prstGeom>
        </p:spPr>
      </p:pic>
      <p:sp>
        <p:nvSpPr>
          <p:cNvPr id="6" name="תיבת טקסט 5">
            <a:extLst>
              <a:ext uri="{FF2B5EF4-FFF2-40B4-BE49-F238E27FC236}">
                <a16:creationId xmlns:a16="http://schemas.microsoft.com/office/drawing/2014/main" id="{86DA7A97-078F-269D-FDBB-519371FAA661}"/>
              </a:ext>
            </a:extLst>
          </p:cNvPr>
          <p:cNvSpPr txBox="1"/>
          <p:nvPr/>
        </p:nvSpPr>
        <p:spPr>
          <a:xfrm>
            <a:off x="7678455" y="1266544"/>
            <a:ext cx="4278939" cy="6555641"/>
          </a:xfrm>
          <a:prstGeom prst="rect">
            <a:avLst/>
          </a:prstGeom>
          <a:noFill/>
        </p:spPr>
        <p:txBody>
          <a:bodyPr wrap="square">
            <a:spAutoFit/>
          </a:bodyPr>
          <a:lstStyle/>
          <a:p>
            <a:pPr>
              <a:lnSpc>
                <a:spcPct val="150000"/>
              </a:lnSpc>
            </a:pPr>
            <a:r>
              <a:rPr lang="ar-SA" sz="4000" dirty="0"/>
              <a:t>نُشَارِك الحَاسَّة التِي لَم تَشْتَرِك.</a:t>
            </a:r>
          </a:p>
          <a:p>
            <a:pPr>
              <a:lnSpc>
                <a:spcPct val="150000"/>
              </a:lnSpc>
            </a:pPr>
            <a:r>
              <a:rPr lang="ar-SA" sz="4000" dirty="0"/>
              <a:t>نُحَضِّر مُؤَشِّرًا لِلكُرَّاسَة -</a:t>
            </a:r>
            <a:endParaRPr lang="he-IL" sz="4000" dirty="0"/>
          </a:p>
          <a:p>
            <a:pPr>
              <a:lnSpc>
                <a:spcPct val="150000"/>
              </a:lnSpc>
            </a:pPr>
            <a:r>
              <a:rPr lang="ar-SA" sz="4000" dirty="0"/>
              <a:t>كَأْس بُوظَة، بِجَوْدَةٍ عَالِيَةٍ</a:t>
            </a:r>
          </a:p>
          <a:p>
            <a:pPr>
              <a:lnSpc>
                <a:spcPct val="150000"/>
              </a:lnSpc>
            </a:pPr>
            <a:r>
              <a:rPr lang="ar-SA" sz="4000" dirty="0"/>
              <a:t>عَلَى الرَّغْمِ مِن أَنَّهَا غَيْر حَقِيقِيَّةٍ.</a:t>
            </a:r>
          </a:p>
          <a:p>
            <a:pPr>
              <a:lnSpc>
                <a:spcPct val="150000"/>
              </a:lnSpc>
            </a:pPr>
            <a:endParaRPr lang="he-IL" sz="4000" dirty="0"/>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653436" y="162660"/>
            <a:ext cx="937636" cy="621060"/>
          </a:xfrm>
          <a:prstGeom prst="rect">
            <a:avLst/>
          </a:prstGeom>
        </p:spPr>
      </p:pic>
    </p:spTree>
    <p:extLst>
      <p:ext uri="{BB962C8B-B14F-4D97-AF65-F5344CB8AC3E}">
        <p14:creationId xmlns:p14="http://schemas.microsoft.com/office/powerpoint/2010/main" val="191728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584F-3850-9EB5-6E79-9AA207EA51F1}"/>
              </a:ext>
            </a:extLst>
          </p:cNvPr>
          <p:cNvSpPr>
            <a:spLocks noGrp="1"/>
          </p:cNvSpPr>
          <p:nvPr>
            <p:ph type="title"/>
          </p:nvPr>
        </p:nvSpPr>
        <p:spPr/>
        <p:txBody>
          <a:bodyPr/>
          <a:lstStyle/>
          <a:p>
            <a:pPr marL="0" indent="0"/>
            <a:r>
              <a:rPr lang="ar-SA" b="1" dirty="0">
                <a:hlinkClick r:id="rId4"/>
              </a:rPr>
              <a:t>أُنْشُودَةُ الحَوَاس الخَمْسَة</a:t>
            </a:r>
            <a:endParaRPr lang="he-IL" b="1" dirty="0"/>
          </a:p>
        </p:txBody>
      </p:sp>
      <p:pic>
        <p:nvPicPr>
          <p:cNvPr id="4" name="Online Media 3" title="חמשת החושים">
            <a:hlinkClick r:id="" action="ppaction://media"/>
            <a:extLst>
              <a:ext uri="{FF2B5EF4-FFF2-40B4-BE49-F238E27FC236}">
                <a16:creationId xmlns:a16="http://schemas.microsoft.com/office/drawing/2014/main" id="{E1D1BD3D-58A6-3FC2-B7AE-170D2A8FC46C}"/>
              </a:ext>
            </a:extLst>
          </p:cNvPr>
          <p:cNvPicPr>
            <a:picLocks noGrp="1" noRot="1" noChangeAspect="1"/>
          </p:cNvPicPr>
          <p:nvPr>
            <p:ph idx="1"/>
            <a:videoFile r:link="rId1"/>
          </p:nvPr>
        </p:nvPicPr>
        <p:blipFill>
          <a:blip r:embed="rId5"/>
          <a:stretch>
            <a:fillRect/>
          </a:stretch>
        </p:blipFill>
        <p:spPr>
          <a:xfrm>
            <a:off x="1421168" y="1446656"/>
            <a:ext cx="9349664" cy="5282917"/>
          </a:xfrm>
          <a:prstGeom prst="rect">
            <a:avLst/>
          </a:prstGeom>
        </p:spPr>
      </p:pic>
      <p:pic>
        <p:nvPicPr>
          <p:cNvPr id="3" name="Picture 5">
            <a:extLst>
              <a:ext uri="{FF2B5EF4-FFF2-40B4-BE49-F238E27FC236}">
                <a16:creationId xmlns:a16="http://schemas.microsoft.com/office/drawing/2014/main" id="{8D50E528-BE32-AD56-B2C7-F3DC5634ED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403" y="52935"/>
            <a:ext cx="3685309" cy="840510"/>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1653436" y="162660"/>
            <a:ext cx="937636" cy="621060"/>
          </a:xfrm>
          <a:prstGeom prst="rect">
            <a:avLst/>
          </a:prstGeom>
        </p:spPr>
      </p:pic>
      <p:sp>
        <p:nvSpPr>
          <p:cNvPr id="7" name="TextBox 6"/>
          <p:cNvSpPr txBox="1"/>
          <p:nvPr/>
        </p:nvSpPr>
        <p:spPr>
          <a:xfrm>
            <a:off x="5561556" y="2104372"/>
            <a:ext cx="3507288" cy="1107996"/>
          </a:xfrm>
          <a:prstGeom prst="rect">
            <a:avLst/>
          </a:prstGeom>
          <a:solidFill>
            <a:schemeClr val="bg2">
              <a:lumMod val="90000"/>
            </a:schemeClr>
          </a:solidFill>
        </p:spPr>
        <p:txBody>
          <a:bodyPr wrap="square" rtlCol="1">
            <a:spAutoFit/>
          </a:bodyPr>
          <a:lstStyle/>
          <a:p>
            <a:r>
              <a:rPr lang="ar-SA" sz="2400" b="1" dirty="0"/>
              <a:t>أنشودة الحواس الخمس – </a:t>
            </a:r>
          </a:p>
          <a:p>
            <a:r>
              <a:rPr lang="ar-SA" sz="2400" b="1" dirty="0"/>
              <a:t>أنا إنسان لي إحساس</a:t>
            </a:r>
          </a:p>
          <a:p>
            <a:endParaRPr lang="he-IL" dirty="0"/>
          </a:p>
        </p:txBody>
      </p:sp>
    </p:spTree>
    <p:extLst>
      <p:ext uri="{BB962C8B-B14F-4D97-AF65-F5344CB8AC3E}">
        <p14:creationId xmlns:p14="http://schemas.microsoft.com/office/powerpoint/2010/main" val="343401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17C501D9-2D60-2999-7827-04EB004E699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76047" y="2635412"/>
            <a:ext cx="4119418" cy="3300498"/>
          </a:xfrm>
          <a:prstGeom prst="rect">
            <a:avLst/>
          </a:prstGeom>
        </p:spPr>
      </p:pic>
      <p:pic>
        <p:nvPicPr>
          <p:cNvPr id="6" name="Picture 5">
            <a:extLst>
              <a:ext uri="{FF2B5EF4-FFF2-40B4-BE49-F238E27FC236}">
                <a16:creationId xmlns:a16="http://schemas.microsoft.com/office/drawing/2014/main" id="{5620B299-4ABF-3B51-A63B-C19BC6DA8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531" y="238638"/>
            <a:ext cx="4998730" cy="515113"/>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335756" y="32453"/>
            <a:ext cx="1088969" cy="721298"/>
          </a:xfrm>
          <a:prstGeom prst="rect">
            <a:avLst/>
          </a:prstGeom>
        </p:spPr>
      </p:pic>
      <p:pic>
        <p:nvPicPr>
          <p:cNvPr id="7" name="תמונה 6"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7261" y="0"/>
            <a:ext cx="6854740" cy="6857999"/>
          </a:xfrm>
          <a:prstGeom prst="rect">
            <a:avLst/>
          </a:prstGeom>
        </p:spPr>
      </p:pic>
    </p:spTree>
    <p:extLst>
      <p:ext uri="{BB962C8B-B14F-4D97-AF65-F5344CB8AC3E}">
        <p14:creationId xmlns:p14="http://schemas.microsoft.com/office/powerpoint/2010/main" val="3171870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D900D69-409C-6BD2-A752-4ACCB5AD3E3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4061090" y="506233"/>
            <a:ext cx="7641176" cy="6115462"/>
          </a:xfrm>
          <a:prstGeom prst="rect">
            <a:avLst/>
          </a:prstGeom>
        </p:spPr>
      </p:pic>
      <p:sp>
        <p:nvSpPr>
          <p:cNvPr id="2" name="TextBox 1">
            <a:extLst>
              <a:ext uri="{FF2B5EF4-FFF2-40B4-BE49-F238E27FC236}">
                <a16:creationId xmlns:a16="http://schemas.microsoft.com/office/drawing/2014/main" id="{1B7253DE-F1BA-A508-E7CB-F290BB7C223C}"/>
              </a:ext>
            </a:extLst>
          </p:cNvPr>
          <p:cNvSpPr txBox="1"/>
          <p:nvPr/>
        </p:nvSpPr>
        <p:spPr>
          <a:xfrm>
            <a:off x="69131" y="1922081"/>
            <a:ext cx="3622089" cy="3013838"/>
          </a:xfrm>
          <a:prstGeom prst="rect">
            <a:avLst/>
          </a:prstGeom>
          <a:noFill/>
        </p:spPr>
        <p:txBody>
          <a:bodyPr wrap="square" rtlCol="0">
            <a:spAutoFit/>
          </a:bodyPr>
          <a:lstStyle/>
          <a:p>
            <a:pPr lvl="0" algn="ctr">
              <a:lnSpc>
                <a:spcPct val="150000"/>
              </a:lnSpc>
              <a:defRPr/>
            </a:pPr>
            <a:r>
              <a:rPr lang="ar-SA" sz="4400" dirty="0">
                <a:solidFill>
                  <a:prstClr val="black"/>
                </a:solidFill>
                <a:cs typeface="Arial" panose="020B0604020202020204" pitchFamily="34" charset="0"/>
              </a:rPr>
              <a:t>تَخَيَّلُوا أَنَّنا مَوْجُودونَ في حَقْلِ البُورِ هذَا</a:t>
            </a:r>
            <a:endParaRPr lang="he-IL" sz="4400" dirty="0">
              <a:solidFill>
                <a:prstClr val="black"/>
              </a:solidFill>
              <a:cs typeface="Arial" panose="020B0604020202020204" pitchFamily="34" charset="0"/>
            </a:endParaRPr>
          </a:p>
        </p:txBody>
      </p:sp>
      <p:pic>
        <p:nvPicPr>
          <p:cNvPr id="4" name="Picture 5">
            <a:extLst>
              <a:ext uri="{FF2B5EF4-FFF2-40B4-BE49-F238E27FC236}">
                <a16:creationId xmlns:a16="http://schemas.microsoft.com/office/drawing/2014/main" id="{6DA5C6F2-8B0E-E606-E522-31A8D3120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31" y="0"/>
            <a:ext cx="3685309" cy="840510"/>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528434" y="162660"/>
            <a:ext cx="937636" cy="621060"/>
          </a:xfrm>
          <a:prstGeom prst="rect">
            <a:avLst/>
          </a:prstGeom>
        </p:spPr>
      </p:pic>
    </p:spTree>
    <p:extLst>
      <p:ext uri="{BB962C8B-B14F-4D97-AF65-F5344CB8AC3E}">
        <p14:creationId xmlns:p14="http://schemas.microsoft.com/office/powerpoint/2010/main" val="266186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D27B09F7-9563-8CE9-5C9E-C658379109DA}"/>
              </a:ext>
            </a:extLst>
          </p:cNvPr>
          <p:cNvSpPr txBox="1"/>
          <p:nvPr/>
        </p:nvSpPr>
        <p:spPr>
          <a:xfrm>
            <a:off x="3048000" y="3237406"/>
            <a:ext cx="6096000" cy="369332"/>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9"/>
              </a:rPr>
              <a:t>שדה פרג, פרג, שדה. וידאו מלאי חינם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9"/>
              </a:rPr>
              <a:t>Pixabay</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15" name="16453-272487468_small (2)">
            <a:hlinkClick r:id="" action="ppaction://media"/>
            <a:extLst>
              <a:ext uri="{FF2B5EF4-FFF2-40B4-BE49-F238E27FC236}">
                <a16:creationId xmlns:a16="http://schemas.microsoft.com/office/drawing/2014/main" id="{31E1128A-1C64-89A3-B600-C2E5652795C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46944" y="847047"/>
            <a:ext cx="9811820" cy="5519381"/>
          </a:xfrm>
          <a:prstGeom prst="rect">
            <a:avLst/>
          </a:prstGeom>
        </p:spPr>
      </p:pic>
      <p:pic>
        <p:nvPicPr>
          <p:cNvPr id="2" name="Picture 5">
            <a:extLst>
              <a:ext uri="{FF2B5EF4-FFF2-40B4-BE49-F238E27FC236}">
                <a16:creationId xmlns:a16="http://schemas.microsoft.com/office/drawing/2014/main" id="{33CC5FA0-3F23-8AF9-4FED-8077859344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3685309" cy="840510"/>
          </a:xfrm>
          <a:prstGeom prst="rect">
            <a:avLst/>
          </a:prstGeom>
        </p:spPr>
      </p:pic>
      <p:pic>
        <p:nvPicPr>
          <p:cNvPr id="3" name="sound-effect-bees-buzzing-153375">
            <a:hlinkClick r:id="" action="ppaction://media"/>
            <a:extLst>
              <a:ext uri="{FF2B5EF4-FFF2-40B4-BE49-F238E27FC236}">
                <a16:creationId xmlns:a16="http://schemas.microsoft.com/office/drawing/2014/main" id="{D476E026-4F79-74C8-B542-127B841F56E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50811" y="2427351"/>
            <a:ext cx="531226" cy="611920"/>
          </a:xfrm>
          <a:prstGeom prst="rect">
            <a:avLst/>
          </a:prstGeom>
          <a:solidFill>
            <a:schemeClr val="bg1"/>
          </a:solidFill>
        </p:spPr>
      </p:pic>
      <p:pic>
        <p:nvPicPr>
          <p:cNvPr id="6" name="bird-sounds-151468">
            <a:hlinkClick r:id="" action="ppaction://media"/>
            <a:extLst>
              <a:ext uri="{FF2B5EF4-FFF2-40B4-BE49-F238E27FC236}">
                <a16:creationId xmlns:a16="http://schemas.microsoft.com/office/drawing/2014/main" id="{B2668FDA-8CBC-993B-4FCA-5AA6A2EC7EB0}"/>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50810" y="1378557"/>
            <a:ext cx="531225" cy="531225"/>
          </a:xfrm>
          <a:prstGeom prst="rect">
            <a:avLst/>
          </a:prstGeom>
          <a:solidFill>
            <a:schemeClr val="bg1"/>
          </a:solidFill>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13"/>
          <a:stretch>
            <a:fillRect/>
          </a:stretch>
        </p:blipFill>
        <p:spPr>
          <a:xfrm>
            <a:off x="1528434" y="162660"/>
            <a:ext cx="937636" cy="621060"/>
          </a:xfrm>
          <a:prstGeom prst="rect">
            <a:avLst/>
          </a:prstGeom>
        </p:spPr>
      </p:pic>
    </p:spTree>
    <p:extLst>
      <p:ext uri="{BB962C8B-B14F-4D97-AF65-F5344CB8AC3E}">
        <p14:creationId xmlns:p14="http://schemas.microsoft.com/office/powerpoint/2010/main" val="342044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8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672"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20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15"/>
                </p:tgtEl>
              </p:cMediaNode>
            </p:video>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5"/>
                                        </p:tgtEl>
                                      </p:cBhvr>
                                    </p:cmd>
                                  </p:childTnLst>
                                </p:cTn>
                              </p:par>
                            </p:childTnLst>
                          </p:cTn>
                        </p:par>
                      </p:childTnLst>
                    </p:cTn>
                  </p:par>
                </p:childTnLst>
              </p:cTn>
              <p:nextCondLst>
                <p:cond evt="onClick" delay="0">
                  <p:tgtEl>
                    <p:spTgt spid="15"/>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007D2F15-0B99-7C6E-7734-2DBEC440E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23" y="1449461"/>
            <a:ext cx="3131128" cy="1559500"/>
          </a:xfrm>
          <a:prstGeom prst="rect">
            <a:avLst/>
          </a:prstGeom>
        </p:spPr>
      </p:pic>
      <p:sp>
        <p:nvSpPr>
          <p:cNvPr id="4" name="TextBox 3">
            <a:extLst>
              <a:ext uri="{FF2B5EF4-FFF2-40B4-BE49-F238E27FC236}">
                <a16:creationId xmlns:a16="http://schemas.microsoft.com/office/drawing/2014/main" id="{D9930EBB-F53F-739A-7596-652ADED51263}"/>
              </a:ext>
            </a:extLst>
          </p:cNvPr>
          <p:cNvSpPr txBox="1"/>
          <p:nvPr/>
        </p:nvSpPr>
        <p:spPr>
          <a:xfrm>
            <a:off x="665407" y="3479708"/>
            <a:ext cx="2618912" cy="1998176"/>
          </a:xfrm>
          <a:prstGeom prst="rect">
            <a:avLst/>
          </a:prstGeom>
          <a:noFill/>
        </p:spPr>
        <p:txBody>
          <a:bodyPr wrap="square" rtlCol="0">
            <a:spAutoFit/>
          </a:bodyPr>
          <a:lstStyle/>
          <a:p>
            <a:pPr>
              <a:lnSpc>
                <a:spcPct val="150000"/>
              </a:lnSpc>
            </a:pPr>
            <a:r>
              <a:rPr lang="ar-SA" sz="4400" dirty="0"/>
              <a:t>نَتَأَمَّلُ المَنَاظِرَ والأَلْوَان</a:t>
            </a:r>
          </a:p>
        </p:txBody>
      </p:sp>
      <p:pic>
        <p:nvPicPr>
          <p:cNvPr id="5" name="Picture 4">
            <a:extLst>
              <a:ext uri="{FF2B5EF4-FFF2-40B4-BE49-F238E27FC236}">
                <a16:creationId xmlns:a16="http://schemas.microsoft.com/office/drawing/2014/main" id="{4D123168-D18A-D84B-22FF-CA6CC9BB5E32}"/>
              </a:ext>
            </a:extLst>
          </p:cNvPr>
          <p:cNvPicPr>
            <a:picLocks noChangeAspect="1"/>
          </p:cNvPicPr>
          <p:nvPr/>
        </p:nvPicPr>
        <p:blipFill>
          <a:blip r:embed="rId4"/>
          <a:stretch>
            <a:fillRect/>
          </a:stretch>
        </p:blipFill>
        <p:spPr>
          <a:xfrm>
            <a:off x="4333516" y="399942"/>
            <a:ext cx="7533136" cy="6159532"/>
          </a:xfrm>
          <a:prstGeom prst="rect">
            <a:avLst/>
          </a:prstGeom>
        </p:spPr>
      </p:pic>
      <p:pic>
        <p:nvPicPr>
          <p:cNvPr id="3" name="Picture 5">
            <a:extLst>
              <a:ext uri="{FF2B5EF4-FFF2-40B4-BE49-F238E27FC236}">
                <a16:creationId xmlns:a16="http://schemas.microsoft.com/office/drawing/2014/main" id="{99ED3739-6AAE-047D-CD47-6E4D915E7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0" y="42544"/>
            <a:ext cx="3685309" cy="840510"/>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528434" y="162660"/>
            <a:ext cx="937636" cy="621060"/>
          </a:xfrm>
          <a:prstGeom prst="rect">
            <a:avLst/>
          </a:prstGeom>
        </p:spPr>
      </p:pic>
    </p:spTree>
    <p:extLst>
      <p:ext uri="{BB962C8B-B14F-4D97-AF65-F5344CB8AC3E}">
        <p14:creationId xmlns:p14="http://schemas.microsoft.com/office/powerpoint/2010/main" val="2102531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59F44558-F16D-774A-17BD-8232491D94F2}"/>
              </a:ext>
            </a:extLst>
          </p:cNvPr>
          <p:cNvPicPr>
            <a:picLocks noChangeAspect="1"/>
          </p:cNvPicPr>
          <p:nvPr/>
        </p:nvPicPr>
        <p:blipFill>
          <a:blip r:embed="rId3"/>
          <a:stretch>
            <a:fillRect/>
          </a:stretch>
        </p:blipFill>
        <p:spPr>
          <a:xfrm>
            <a:off x="1056484" y="1669664"/>
            <a:ext cx="1840843" cy="2597825"/>
          </a:xfrm>
          <a:prstGeom prst="rect">
            <a:avLst/>
          </a:prstGeom>
        </p:spPr>
      </p:pic>
      <p:sp>
        <p:nvSpPr>
          <p:cNvPr id="2" name="TextBox 1">
            <a:extLst>
              <a:ext uri="{FF2B5EF4-FFF2-40B4-BE49-F238E27FC236}">
                <a16:creationId xmlns:a16="http://schemas.microsoft.com/office/drawing/2014/main" id="{B8490984-A3D3-49BC-F005-70736D6CC9BD}"/>
              </a:ext>
            </a:extLst>
          </p:cNvPr>
          <p:cNvSpPr txBox="1"/>
          <p:nvPr/>
        </p:nvSpPr>
        <p:spPr>
          <a:xfrm>
            <a:off x="476385" y="4135044"/>
            <a:ext cx="2949184" cy="2277547"/>
          </a:xfrm>
          <a:prstGeom prst="rect">
            <a:avLst/>
          </a:prstGeom>
          <a:noFill/>
        </p:spPr>
        <p:txBody>
          <a:bodyPr wrap="square" rtlCol="0">
            <a:spAutoFit/>
          </a:bodyPr>
          <a:lstStyle/>
          <a:p>
            <a:endParaRPr lang="he-IL" dirty="0"/>
          </a:p>
          <a:p>
            <a:endParaRPr lang="he-IL" dirty="0"/>
          </a:p>
          <a:p>
            <a:endParaRPr lang="he-IL" dirty="0"/>
          </a:p>
          <a:p>
            <a:r>
              <a:rPr lang="ar-SA" sz="4400" dirty="0"/>
              <a:t>نَشُمُّ رَائِحَةَ الأَزْهَارِ</a:t>
            </a:r>
            <a:endParaRPr lang="he-IL" sz="4400" dirty="0"/>
          </a:p>
        </p:txBody>
      </p:sp>
      <p:pic>
        <p:nvPicPr>
          <p:cNvPr id="6" name="Picture 5">
            <a:extLst>
              <a:ext uri="{FF2B5EF4-FFF2-40B4-BE49-F238E27FC236}">
                <a16:creationId xmlns:a16="http://schemas.microsoft.com/office/drawing/2014/main" id="{C4DF5FF8-031C-F98B-556A-FC90681B08A2}"/>
              </a:ext>
            </a:extLst>
          </p:cNvPr>
          <p:cNvPicPr>
            <a:picLocks noChangeAspect="1"/>
          </p:cNvPicPr>
          <p:nvPr/>
        </p:nvPicPr>
        <p:blipFill>
          <a:blip r:embed="rId4"/>
          <a:stretch>
            <a:fillRect/>
          </a:stretch>
        </p:blipFill>
        <p:spPr>
          <a:xfrm>
            <a:off x="4568226" y="535586"/>
            <a:ext cx="7147389" cy="5877005"/>
          </a:xfrm>
          <a:prstGeom prst="rect">
            <a:avLst/>
          </a:prstGeom>
        </p:spPr>
      </p:pic>
      <p:pic>
        <p:nvPicPr>
          <p:cNvPr id="3" name="Picture 5">
            <a:extLst>
              <a:ext uri="{FF2B5EF4-FFF2-40B4-BE49-F238E27FC236}">
                <a16:creationId xmlns:a16="http://schemas.microsoft.com/office/drawing/2014/main" id="{93B326EB-6046-55AF-B4B4-FD9A8922FF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31" y="0"/>
            <a:ext cx="3685309" cy="840510"/>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528434" y="162660"/>
            <a:ext cx="937636" cy="621060"/>
          </a:xfrm>
          <a:prstGeom prst="rect">
            <a:avLst/>
          </a:prstGeom>
        </p:spPr>
      </p:pic>
    </p:spTree>
    <p:extLst>
      <p:ext uri="{BB962C8B-B14F-4D97-AF65-F5344CB8AC3E}">
        <p14:creationId xmlns:p14="http://schemas.microsoft.com/office/powerpoint/2010/main" val="3839108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88FB8655-190F-34E3-2709-B93D14A0F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27515">
            <a:off x="1654901" y="1523493"/>
            <a:ext cx="1704975" cy="2040545"/>
          </a:xfrm>
          <a:prstGeom prst="rect">
            <a:avLst/>
          </a:prstGeom>
        </p:spPr>
      </p:pic>
      <p:sp>
        <p:nvSpPr>
          <p:cNvPr id="2" name="TextBox 1">
            <a:extLst>
              <a:ext uri="{FF2B5EF4-FFF2-40B4-BE49-F238E27FC236}">
                <a16:creationId xmlns:a16="http://schemas.microsoft.com/office/drawing/2014/main" id="{EBCB8B00-292E-9EAD-432D-B3101DDFE670}"/>
              </a:ext>
            </a:extLst>
          </p:cNvPr>
          <p:cNvSpPr txBox="1"/>
          <p:nvPr/>
        </p:nvSpPr>
        <p:spPr>
          <a:xfrm>
            <a:off x="253275" y="3735401"/>
            <a:ext cx="3439544" cy="1446550"/>
          </a:xfrm>
          <a:prstGeom prst="rect">
            <a:avLst/>
          </a:prstGeom>
          <a:noFill/>
        </p:spPr>
        <p:txBody>
          <a:bodyPr wrap="square" rtlCol="0">
            <a:spAutoFit/>
          </a:bodyPr>
          <a:lstStyle/>
          <a:p>
            <a:r>
              <a:rPr lang="ar-SA" sz="4400" dirty="0"/>
              <a:t>نَلْمِسُ الأَزْهَارَ بِرِفق</a:t>
            </a:r>
            <a:endParaRPr lang="en-US" sz="4400" dirty="0"/>
          </a:p>
        </p:txBody>
      </p:sp>
      <p:pic>
        <p:nvPicPr>
          <p:cNvPr id="7" name="Picture 4">
            <a:extLst>
              <a:ext uri="{FF2B5EF4-FFF2-40B4-BE49-F238E27FC236}">
                <a16:creationId xmlns:a16="http://schemas.microsoft.com/office/drawing/2014/main" id="{F4C0DA1C-C438-583A-D9C3-12305E831A20}"/>
              </a:ext>
            </a:extLst>
          </p:cNvPr>
          <p:cNvPicPr>
            <a:picLocks noChangeAspect="1"/>
          </p:cNvPicPr>
          <p:nvPr/>
        </p:nvPicPr>
        <p:blipFill>
          <a:blip r:embed="rId6"/>
          <a:stretch>
            <a:fillRect/>
          </a:stretch>
        </p:blipFill>
        <p:spPr>
          <a:xfrm>
            <a:off x="4634059" y="1"/>
            <a:ext cx="7557942" cy="3093886"/>
          </a:xfrm>
          <a:prstGeom prst="rect">
            <a:avLst/>
          </a:prstGeom>
        </p:spPr>
      </p:pic>
      <p:pic>
        <p:nvPicPr>
          <p:cNvPr id="8" name="Picture 5">
            <a:extLst>
              <a:ext uri="{FF2B5EF4-FFF2-40B4-BE49-F238E27FC236}">
                <a16:creationId xmlns:a16="http://schemas.microsoft.com/office/drawing/2014/main" id="{8F368B1F-1562-0A31-2CAA-67336BD825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0" y="42544"/>
            <a:ext cx="3685309" cy="840510"/>
          </a:xfrm>
          <a:prstGeom prst="rect">
            <a:avLst/>
          </a:prstGeom>
        </p:spPr>
      </p:pic>
      <p:pic>
        <p:nvPicPr>
          <p:cNvPr id="3" name="58142-487508532_small">
            <a:hlinkClick r:id="" action="ppaction://media"/>
            <a:extLst>
              <a:ext uri="{FF2B5EF4-FFF2-40B4-BE49-F238E27FC236}">
                <a16:creationId xmlns:a16="http://schemas.microsoft.com/office/drawing/2014/main" id="{FA9C4B95-C05B-764F-A94B-E129F3FDC69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34059" y="3107168"/>
            <a:ext cx="7546159" cy="3429000"/>
          </a:xfrm>
          <a:prstGeom prst="rect">
            <a:avLst/>
          </a:prstGeom>
        </p:spPr>
      </p:pic>
      <p:pic>
        <p:nvPicPr>
          <p:cNvPr id="9" name="Picture 5">
            <a:extLst>
              <a:ext uri="{FF2B5EF4-FFF2-40B4-BE49-F238E27FC236}">
                <a16:creationId xmlns:a16="http://schemas.microsoft.com/office/drawing/2014/main" id="{8F368B1F-1562-0A31-2CAA-67336BD825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910" y="194944"/>
            <a:ext cx="3685309" cy="840510"/>
          </a:xfrm>
          <a:prstGeom prst="rect">
            <a:avLst/>
          </a:prstGeom>
        </p:spPr>
      </p:pic>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9"/>
          <a:stretch>
            <a:fillRect/>
          </a:stretch>
        </p:blipFill>
        <p:spPr>
          <a:xfrm>
            <a:off x="1517704" y="102602"/>
            <a:ext cx="1087604" cy="720394"/>
          </a:xfrm>
          <a:prstGeom prst="rect">
            <a:avLst/>
          </a:prstGeom>
        </p:spPr>
      </p:pic>
    </p:spTree>
    <p:extLst>
      <p:ext uri="{BB962C8B-B14F-4D97-AF65-F5344CB8AC3E}">
        <p14:creationId xmlns:p14="http://schemas.microsoft.com/office/powerpoint/2010/main" val="26369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8137-816068542_small">
            <a:hlinkClick r:id="" action="ppaction://media"/>
            <a:extLst>
              <a:ext uri="{FF2B5EF4-FFF2-40B4-BE49-F238E27FC236}">
                <a16:creationId xmlns:a16="http://schemas.microsoft.com/office/drawing/2014/main" id="{54CFC7BA-6CAA-AE47-08C4-2735E37134B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817964" y="381000"/>
            <a:ext cx="4182092" cy="6096000"/>
          </a:xfrm>
          <a:prstGeom prst="rect">
            <a:avLst/>
          </a:prstGeom>
        </p:spPr>
      </p:pic>
      <p:pic>
        <p:nvPicPr>
          <p:cNvPr id="4" name="48867-457671790_small">
            <a:hlinkClick r:id="" action="ppaction://media"/>
            <a:extLst>
              <a:ext uri="{FF2B5EF4-FFF2-40B4-BE49-F238E27FC236}">
                <a16:creationId xmlns:a16="http://schemas.microsoft.com/office/drawing/2014/main" id="{C89E6B57-8074-4B9C-BEE6-80875243142F}"/>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579424" y="381000"/>
            <a:ext cx="4103708" cy="6096000"/>
          </a:xfrm>
          <a:prstGeom prst="rect">
            <a:avLst/>
          </a:prstGeom>
        </p:spPr>
      </p:pic>
      <p:pic>
        <p:nvPicPr>
          <p:cNvPr id="5" name="howling-wind-109590">
            <a:hlinkClick r:id="" action="ppaction://media"/>
            <a:extLst>
              <a:ext uri="{FF2B5EF4-FFF2-40B4-BE49-F238E27FC236}">
                <a16:creationId xmlns:a16="http://schemas.microsoft.com/office/drawing/2014/main" id="{AAA7463A-96C8-92A6-7CD3-9391F2477FAA}"/>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91944" y="1081663"/>
            <a:ext cx="565091" cy="565091"/>
          </a:xfrm>
          <a:prstGeom prst="rect">
            <a:avLst/>
          </a:prstGeom>
        </p:spPr>
      </p:pic>
      <p:sp>
        <p:nvSpPr>
          <p:cNvPr id="9" name="תיבת טקסט 8">
            <a:extLst>
              <a:ext uri="{FF2B5EF4-FFF2-40B4-BE49-F238E27FC236}">
                <a16:creationId xmlns:a16="http://schemas.microsoft.com/office/drawing/2014/main" id="{F42837FD-65D0-AFCC-7236-8FDDA42D1218}"/>
              </a:ext>
            </a:extLst>
          </p:cNvPr>
          <p:cNvSpPr txBox="1"/>
          <p:nvPr/>
        </p:nvSpPr>
        <p:spPr>
          <a:xfrm>
            <a:off x="50058" y="4329786"/>
            <a:ext cx="3285879" cy="1446550"/>
          </a:xfrm>
          <a:prstGeom prst="rect">
            <a:avLst/>
          </a:prstGeom>
          <a:noFill/>
        </p:spPr>
        <p:txBody>
          <a:bodyPr wrap="square">
            <a:spAutoFit/>
          </a:bodyPr>
          <a:lstStyle/>
          <a:p>
            <a:r>
              <a:rPr lang="ar-SA" sz="4400" dirty="0"/>
              <a:t>نُحِسُّ ( نَشْعُرُ) هُبُوبَ الرِّيحِ</a:t>
            </a:r>
            <a:endParaRPr lang="he-IL" sz="4400" dirty="0"/>
          </a:p>
        </p:txBody>
      </p:sp>
      <p:pic>
        <p:nvPicPr>
          <p:cNvPr id="10" name="Picture 5">
            <a:extLst>
              <a:ext uri="{FF2B5EF4-FFF2-40B4-BE49-F238E27FC236}">
                <a16:creationId xmlns:a16="http://schemas.microsoft.com/office/drawing/2014/main" id="{06FBD0D6-E47D-1561-7315-C892464568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10" y="42544"/>
            <a:ext cx="3685309" cy="840510"/>
          </a:xfrm>
          <a:prstGeom prst="rect">
            <a:avLst/>
          </a:prstGeom>
        </p:spPr>
      </p:pic>
      <p:pic>
        <p:nvPicPr>
          <p:cNvPr id="12" name="תמונה 11">
            <a:extLst>
              <a:ext uri="{FF2B5EF4-FFF2-40B4-BE49-F238E27FC236}">
                <a16:creationId xmlns:a16="http://schemas.microsoft.com/office/drawing/2014/main" id="{7DFD46E4-2D16-3E7C-A100-F4E7C3D48EB7}"/>
              </a:ext>
            </a:extLst>
          </p:cNvPr>
          <p:cNvPicPr>
            <a:picLocks noChangeAspect="1"/>
          </p:cNvPicPr>
          <p:nvPr/>
        </p:nvPicPr>
        <p:blipFill>
          <a:blip r:embed="rId13"/>
          <a:stretch>
            <a:fillRect/>
          </a:stretch>
        </p:blipFill>
        <p:spPr>
          <a:xfrm>
            <a:off x="842519" y="1366582"/>
            <a:ext cx="2258759" cy="2716903"/>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14"/>
          <a:stretch>
            <a:fillRect/>
          </a:stretch>
        </p:blipFill>
        <p:spPr>
          <a:xfrm>
            <a:off x="1528434" y="162660"/>
            <a:ext cx="937636" cy="621060"/>
          </a:xfrm>
          <a:prstGeom prst="rect">
            <a:avLst/>
          </a:prstGeom>
        </p:spPr>
      </p:pic>
    </p:spTree>
    <p:extLst>
      <p:ext uri="{BB962C8B-B14F-4D97-AF65-F5344CB8AC3E}">
        <p14:creationId xmlns:p14="http://schemas.microsoft.com/office/powerpoint/2010/main" val="14206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505"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335296A1-5E89-EA78-AFC5-CAE9AB49059A}"/>
              </a:ext>
            </a:extLst>
          </p:cNvPr>
          <p:cNvSpPr txBox="1"/>
          <p:nvPr/>
        </p:nvSpPr>
        <p:spPr>
          <a:xfrm>
            <a:off x="62478" y="3616846"/>
            <a:ext cx="4807184" cy="3013838"/>
          </a:xfrm>
          <a:prstGeom prst="rect">
            <a:avLst/>
          </a:prstGeom>
          <a:solidFill>
            <a:schemeClr val="bg1"/>
          </a:solidFill>
        </p:spPr>
        <p:txBody>
          <a:bodyPr wrap="square">
            <a:spAutoFit/>
          </a:bodyPr>
          <a:lstStyle/>
          <a:p>
            <a:pPr algn="ctr">
              <a:lnSpc>
                <a:spcPct val="150000"/>
              </a:lnSpc>
            </a:pPr>
            <a:r>
              <a:rPr lang="ar-SA" sz="4400" dirty="0"/>
              <a:t>نَسْتَمِع لِزَقْزَقَة  </a:t>
            </a:r>
          </a:p>
          <a:p>
            <a:pPr algn="ctr">
              <a:lnSpc>
                <a:spcPct val="150000"/>
              </a:lnSpc>
            </a:pPr>
            <a:r>
              <a:rPr lang="ar-SA" sz="4400" dirty="0"/>
              <a:t>العَصَافِير </a:t>
            </a:r>
          </a:p>
          <a:p>
            <a:pPr algn="ctr">
              <a:lnSpc>
                <a:spcPct val="150000"/>
              </a:lnSpc>
            </a:pPr>
            <a:r>
              <a:rPr lang="ar-SA" sz="4400" dirty="0"/>
              <a:t>وَطَنِينِ النَّحْلِ</a:t>
            </a:r>
            <a:endParaRPr lang="he-IL" sz="4400" dirty="0"/>
          </a:p>
        </p:txBody>
      </p:sp>
      <p:pic>
        <p:nvPicPr>
          <p:cNvPr id="11" name="תמונה 10">
            <a:extLst>
              <a:ext uri="{FF2B5EF4-FFF2-40B4-BE49-F238E27FC236}">
                <a16:creationId xmlns:a16="http://schemas.microsoft.com/office/drawing/2014/main" id="{4450BC7E-5F92-DF81-D625-E3FC573EF275}"/>
              </a:ext>
            </a:extLst>
          </p:cNvPr>
          <p:cNvPicPr>
            <a:picLocks noChangeAspect="1"/>
          </p:cNvPicPr>
          <p:nvPr/>
        </p:nvPicPr>
        <p:blipFill>
          <a:blip r:embed="rId9"/>
          <a:stretch>
            <a:fillRect/>
          </a:stretch>
        </p:blipFill>
        <p:spPr>
          <a:xfrm>
            <a:off x="2506693" y="1476788"/>
            <a:ext cx="1472296" cy="1914028"/>
          </a:xfrm>
          <a:prstGeom prst="rect">
            <a:avLst/>
          </a:prstGeom>
        </p:spPr>
      </p:pic>
      <p:pic>
        <p:nvPicPr>
          <p:cNvPr id="12" name="Picture 5">
            <a:extLst>
              <a:ext uri="{FF2B5EF4-FFF2-40B4-BE49-F238E27FC236}">
                <a16:creationId xmlns:a16="http://schemas.microsoft.com/office/drawing/2014/main" id="{7A91B385-9472-7E0A-0145-2199C8A01F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00" y="60817"/>
            <a:ext cx="3685309" cy="840510"/>
          </a:xfrm>
          <a:prstGeom prst="rect">
            <a:avLst/>
          </a:prstGeom>
        </p:spPr>
      </p:pic>
      <p:pic>
        <p:nvPicPr>
          <p:cNvPr id="2" name="sound-effect-bees-buzzing-153375">
            <a:hlinkClick r:id="" action="ppaction://media"/>
            <a:extLst>
              <a:ext uri="{FF2B5EF4-FFF2-40B4-BE49-F238E27FC236}">
                <a16:creationId xmlns:a16="http://schemas.microsoft.com/office/drawing/2014/main" id="{CCC961C8-BB99-4F1F-9717-663EFF08C3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98475" y="1003907"/>
            <a:ext cx="638873" cy="735919"/>
          </a:xfrm>
          <a:prstGeom prst="rect">
            <a:avLst/>
          </a:prstGeom>
        </p:spPr>
      </p:pic>
      <p:sp>
        <p:nvSpPr>
          <p:cNvPr id="3" name="TextBox 2">
            <a:extLst>
              <a:ext uri="{FF2B5EF4-FFF2-40B4-BE49-F238E27FC236}">
                <a16:creationId xmlns:a16="http://schemas.microsoft.com/office/drawing/2014/main" id="{43567AF3-C23B-0A6F-06EE-17A81AAFA802}"/>
              </a:ext>
            </a:extLst>
          </p:cNvPr>
          <p:cNvSpPr txBox="1"/>
          <p:nvPr/>
        </p:nvSpPr>
        <p:spPr>
          <a:xfrm>
            <a:off x="498475" y="1702818"/>
            <a:ext cx="2368015" cy="369332"/>
          </a:xfrm>
          <a:prstGeom prst="rect">
            <a:avLst/>
          </a:prstGeom>
          <a:noFill/>
        </p:spPr>
        <p:txBody>
          <a:bodyPr wrap="square" rtlCol="0">
            <a:spAutoFit/>
          </a:bodyPr>
          <a:lstStyle/>
          <a:p>
            <a:r>
              <a:rPr lang="he-IL" dirty="0"/>
              <a:t>.</a:t>
            </a:r>
            <a:endParaRPr lang="en-US" dirty="0"/>
          </a:p>
        </p:txBody>
      </p:sp>
      <p:pic>
        <p:nvPicPr>
          <p:cNvPr id="4" name="165065-831695780_small">
            <a:hlinkClick r:id="" action="ppaction://media"/>
            <a:extLst>
              <a:ext uri="{FF2B5EF4-FFF2-40B4-BE49-F238E27FC236}">
                <a16:creationId xmlns:a16="http://schemas.microsoft.com/office/drawing/2014/main" id="{6C3BE30F-E3D6-A9D0-2F48-66E3E24ED446}"/>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4602822" y="462703"/>
            <a:ext cx="7356297" cy="5856226"/>
          </a:xfrm>
          <a:prstGeom prst="rect">
            <a:avLst/>
          </a:prstGeom>
        </p:spPr>
      </p:pic>
      <p:pic>
        <p:nvPicPr>
          <p:cNvPr id="5" name="bird-sounds-151468">
            <a:hlinkClick r:id="" action="ppaction://media"/>
            <a:extLst>
              <a:ext uri="{FF2B5EF4-FFF2-40B4-BE49-F238E27FC236}">
                <a16:creationId xmlns:a16="http://schemas.microsoft.com/office/drawing/2014/main" id="{4DEBD200-5DB1-EED6-7358-EB4499BCF9BD}"/>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360218" y="2072150"/>
            <a:ext cx="723305" cy="723305"/>
          </a:xfrm>
          <a:prstGeom prst="rect">
            <a:avLst/>
          </a:prstGeom>
          <a:solidFill>
            <a:schemeClr val="bg1"/>
          </a:solidFill>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13"/>
          <a:stretch>
            <a:fillRect/>
          </a:stretch>
        </p:blipFill>
        <p:spPr>
          <a:xfrm>
            <a:off x="1528434" y="162660"/>
            <a:ext cx="937636" cy="621060"/>
          </a:xfrm>
          <a:prstGeom prst="rect">
            <a:avLst/>
          </a:prstGeom>
        </p:spPr>
      </p:pic>
    </p:spTree>
    <p:extLst>
      <p:ext uri="{BB962C8B-B14F-4D97-AF65-F5344CB8AC3E}">
        <p14:creationId xmlns:p14="http://schemas.microsoft.com/office/powerpoint/2010/main" val="56710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7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916"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20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17493078-4F33-A18C-6AB9-02C1739ED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16" y="167520"/>
            <a:ext cx="3685309" cy="840510"/>
          </a:xfrm>
          <a:prstGeom prst="rect">
            <a:avLst/>
          </a:prstGeom>
        </p:spPr>
      </p:pic>
      <p:sp>
        <p:nvSpPr>
          <p:cNvPr id="4" name="תיבת טקסט 3">
            <a:extLst>
              <a:ext uri="{FF2B5EF4-FFF2-40B4-BE49-F238E27FC236}">
                <a16:creationId xmlns:a16="http://schemas.microsoft.com/office/drawing/2014/main" id="{BD631B6F-4BAD-E43C-4904-0D6FA64834B2}"/>
              </a:ext>
            </a:extLst>
          </p:cNvPr>
          <p:cNvSpPr txBox="1"/>
          <p:nvPr/>
        </p:nvSpPr>
        <p:spPr>
          <a:xfrm>
            <a:off x="5106256" y="1935145"/>
            <a:ext cx="6729573" cy="2862322"/>
          </a:xfrm>
          <a:prstGeom prst="rect">
            <a:avLst/>
          </a:prstGeom>
          <a:noFill/>
        </p:spPr>
        <p:txBody>
          <a:bodyPr wrap="square">
            <a:spAutoFit/>
          </a:bodyPr>
          <a:lstStyle/>
          <a:p>
            <a:pPr algn="ctr"/>
            <a:r>
              <a:rPr lang="ar-SA" sz="6000" dirty="0"/>
              <a:t>مَا هِيَ الحَاسَّة الَّتِي</a:t>
            </a:r>
          </a:p>
          <a:p>
            <a:pPr algn="ctr"/>
            <a:r>
              <a:rPr lang="ar-SA" sz="6000" dirty="0"/>
              <a:t> </a:t>
            </a:r>
            <a:r>
              <a:rPr lang="ar-SA" sz="6000" b="1" dirty="0">
                <a:solidFill>
                  <a:srgbClr val="FF0000"/>
                </a:solidFill>
              </a:rPr>
              <a:t>لَم </a:t>
            </a:r>
          </a:p>
          <a:p>
            <a:pPr algn="ctr"/>
            <a:r>
              <a:rPr lang="ar-SA" sz="6000" dirty="0"/>
              <a:t>تُشَارِك فِي الجَوْلَة؟</a:t>
            </a:r>
            <a:endParaRPr lang="he-IL" sz="6000" dirty="0"/>
          </a:p>
        </p:txBody>
      </p:sp>
      <p:pic>
        <p:nvPicPr>
          <p:cNvPr id="5" name="תמונה 4">
            <a:extLst>
              <a:ext uri="{FF2B5EF4-FFF2-40B4-BE49-F238E27FC236}">
                <a16:creationId xmlns:a16="http://schemas.microsoft.com/office/drawing/2014/main" id="{A31A00DE-035F-2D30-E904-7226EB5F814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4016" y="1759575"/>
            <a:ext cx="5214597" cy="4353126"/>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653436" y="162660"/>
            <a:ext cx="937636" cy="621060"/>
          </a:xfrm>
          <a:prstGeom prst="rect">
            <a:avLst/>
          </a:prstGeom>
        </p:spPr>
      </p:pic>
    </p:spTree>
    <p:extLst>
      <p:ext uri="{BB962C8B-B14F-4D97-AF65-F5344CB8AC3E}">
        <p14:creationId xmlns:p14="http://schemas.microsoft.com/office/powerpoint/2010/main" val="171533860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4339</TotalTime>
  <Words>449</Words>
  <Application>Microsoft Office PowerPoint</Application>
  <PresentationFormat>מסך רחב</PresentationFormat>
  <Paragraphs>78</Paragraphs>
  <Slides>14</Slides>
  <Notes>14</Notes>
  <HiddenSlides>0</HiddenSlides>
  <MMClips>12</MMClips>
  <ScaleCrop>false</ScaleCrop>
  <HeadingPairs>
    <vt:vector size="6" baseType="variant">
      <vt:variant>
        <vt:lpstr>גופנים בשימוש</vt:lpstr>
      </vt:variant>
      <vt:variant>
        <vt:i4>6</vt:i4>
      </vt:variant>
      <vt:variant>
        <vt:lpstr>ערכת נושא</vt:lpstr>
      </vt:variant>
      <vt:variant>
        <vt:i4>2</vt:i4>
      </vt:variant>
      <vt:variant>
        <vt:lpstr>כותרות שקופיות</vt:lpstr>
      </vt:variant>
      <vt:variant>
        <vt:i4>14</vt:i4>
      </vt:variant>
    </vt:vector>
  </HeadingPairs>
  <TitlesOfParts>
    <vt:vector size="22" baseType="lpstr">
      <vt:lpstr>Arial</vt:lpstr>
      <vt:lpstr>Calibri</vt:lpstr>
      <vt:lpstr>Calibri Light</vt:lpstr>
      <vt:lpstr>NarkisimMFO</vt:lpstr>
      <vt:lpstr>Roboto</vt:lpstr>
      <vt:lpstr>Times New Roman</vt:lpstr>
      <vt:lpstr>ערכת נושא Office</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 </vt:lpstr>
      <vt:lpstr>أُنْشُودَةُ الحَوَاس الخَمْسَة</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noga mishan</cp:lastModifiedBy>
  <cp:revision>27</cp:revision>
  <dcterms:created xsi:type="dcterms:W3CDTF">2024-06-10T09:51:33Z</dcterms:created>
  <dcterms:modified xsi:type="dcterms:W3CDTF">2024-08-20T02:01:42Z</dcterms:modified>
</cp:coreProperties>
</file>