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comments/comment8.xml" ContentType="application/vnd.openxmlformats-officedocument.presentationml.comments+xml"/>
  <Override PartName="/ppt/notesSlides/notesSlide10.xml" ContentType="application/vnd.openxmlformats-officedocument.presentationml.notesSlide+xml"/>
  <Override PartName="/ppt/comments/comment9.xml" ContentType="application/vnd.openxmlformats-officedocument.presentationml.comments+xml"/>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12.xml" ContentType="application/vnd.openxmlformats-officedocument.presentationml.notesSlide+xml"/>
  <Override PartName="/ppt/comments/comment11.xml" ContentType="application/vnd.openxmlformats-officedocument.presentationml.comments+xml"/>
  <Override PartName="/ppt/notesSlides/notesSlide13.xml" ContentType="application/vnd.openxmlformats-officedocument.presentationml.notesSlide+xml"/>
  <Override PartName="/ppt/comments/comment1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1"/>
  </p:notesMasterIdLst>
  <p:sldIdLst>
    <p:sldId id="258" r:id="rId2"/>
    <p:sldId id="259" r:id="rId3"/>
    <p:sldId id="261" r:id="rId4"/>
    <p:sldId id="262" r:id="rId5"/>
    <p:sldId id="281" r:id="rId6"/>
    <p:sldId id="302" r:id="rId7"/>
    <p:sldId id="279" r:id="rId8"/>
    <p:sldId id="263" r:id="rId9"/>
    <p:sldId id="264" r:id="rId10"/>
    <p:sldId id="265" r:id="rId11"/>
    <p:sldId id="267" r:id="rId12"/>
    <p:sldId id="268" r:id="rId13"/>
    <p:sldId id="282" r:id="rId14"/>
    <p:sldId id="273" r:id="rId15"/>
    <p:sldId id="303" r:id="rId16"/>
    <p:sldId id="275" r:id="rId17"/>
    <p:sldId id="276" r:id="rId18"/>
    <p:sldId id="277" r:id="rId19"/>
    <p:sldId id="270" r:id="rId2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20" clrIdx="0">
    <p:extLst>
      <p:ext uri="{19B8F6BF-5375-455C-9EA6-DF929625EA0E}">
        <p15:presenceInfo xmlns:p15="http://schemas.microsoft.com/office/powerpoint/2012/main" userId="1621ad8585f3c8db" providerId="Windows Live"/>
      </p:ext>
    </p:extLst>
  </p:cmAuthor>
  <p:cmAuthor id="2" name="noga mishan" initials="nm" lastIdx="2"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019" autoAdjust="0"/>
    <p:restoredTop sz="93155" autoAdjust="0"/>
  </p:normalViewPr>
  <p:slideViewPr>
    <p:cSldViewPr snapToGrid="0">
      <p:cViewPr varScale="1">
        <p:scale>
          <a:sx n="60" d="100"/>
          <a:sy n="60" d="100"/>
        </p:scale>
        <p:origin x="4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143779F3-618F-4EA8-AF7B-A9C0E0249614}"/>
    <pc:docChg chg="undo custSel addSld delSld modSld">
      <pc:chgData name="noga mishan" userId="802d01ca9850f5a0" providerId="LiveId" clId="{143779F3-618F-4EA8-AF7B-A9C0E0249614}" dt="2024-07-01T15:07:07.539" v="1482" actId="20577"/>
      <pc:docMkLst>
        <pc:docMk/>
      </pc:docMkLst>
      <pc:sldChg chg="modNotesTx">
        <pc:chgData name="noga mishan" userId="802d01ca9850f5a0" providerId="LiveId" clId="{143779F3-618F-4EA8-AF7B-A9C0E0249614}" dt="2024-07-01T14:26:47.470" v="457" actId="20577"/>
        <pc:sldMkLst>
          <pc:docMk/>
          <pc:sldMk cId="1464628560" sldId="258"/>
        </pc:sldMkLst>
      </pc:sldChg>
      <pc:sldChg chg="addSp modSp mod modNotesTx">
        <pc:chgData name="noga mishan" userId="802d01ca9850f5a0" providerId="LiveId" clId="{143779F3-618F-4EA8-AF7B-A9C0E0249614}" dt="2024-07-01T14:29:57.081" v="498"/>
        <pc:sldMkLst>
          <pc:docMk/>
          <pc:sldMk cId="4203246416" sldId="259"/>
        </pc:sldMkLst>
        <pc:spChg chg="mod">
          <ac:chgData name="noga mishan" userId="802d01ca9850f5a0" providerId="LiveId" clId="{143779F3-618F-4EA8-AF7B-A9C0E0249614}" dt="2024-07-01T10:50:04.145" v="23" actId="1076"/>
          <ac:spMkLst>
            <pc:docMk/>
            <pc:sldMk cId="4203246416" sldId="259"/>
            <ac:spMk id="3" creationId="{A9CBAD62-51EF-5936-F3FB-E818851D63F4}"/>
          </ac:spMkLst>
        </pc:spChg>
        <pc:spChg chg="add mod">
          <ac:chgData name="noga mishan" userId="802d01ca9850f5a0" providerId="LiveId" clId="{143779F3-618F-4EA8-AF7B-A9C0E0249614}" dt="2024-07-01T10:51:15.890" v="45" actId="207"/>
          <ac:spMkLst>
            <pc:docMk/>
            <pc:sldMk cId="4203246416" sldId="259"/>
            <ac:spMk id="5" creationId="{1376914D-1A0F-D796-F868-341F8D133C03}"/>
          </ac:spMkLst>
        </pc:spChg>
        <pc:spChg chg="mod">
          <ac:chgData name="noga mishan" userId="802d01ca9850f5a0" providerId="LiveId" clId="{143779F3-618F-4EA8-AF7B-A9C0E0249614}" dt="2024-07-01T14:29:42.412" v="497" actId="403"/>
          <ac:spMkLst>
            <pc:docMk/>
            <pc:sldMk cId="4203246416" sldId="259"/>
            <ac:spMk id="10" creationId="{EF8D16FA-0938-EFE8-CE80-D0F3E12AFCD3}"/>
          </ac:spMkLst>
        </pc:spChg>
        <pc:picChg chg="mod">
          <ac:chgData name="noga mishan" userId="802d01ca9850f5a0" providerId="LiveId" clId="{143779F3-618F-4EA8-AF7B-A9C0E0249614}" dt="2024-07-01T10:51:36.964" v="50" actId="1076"/>
          <ac:picMkLst>
            <pc:docMk/>
            <pc:sldMk cId="4203246416" sldId="259"/>
            <ac:picMk id="9" creationId="{9E67C72F-5296-501A-1A8A-05CCA41BA662}"/>
          </ac:picMkLst>
        </pc:picChg>
        <pc:picChg chg="mod">
          <ac:chgData name="noga mishan" userId="802d01ca9850f5a0" providerId="LiveId" clId="{143779F3-618F-4EA8-AF7B-A9C0E0249614}" dt="2024-07-01T10:50:46.041" v="37" actId="1076"/>
          <ac:picMkLst>
            <pc:docMk/>
            <pc:sldMk cId="4203246416" sldId="259"/>
            <ac:picMk id="12" creationId="{8DB4532C-BCBC-949A-9E88-0D34029E1A77}"/>
          </ac:picMkLst>
        </pc:picChg>
        <pc:picChg chg="mod">
          <ac:chgData name="noga mishan" userId="802d01ca9850f5a0" providerId="LiveId" clId="{143779F3-618F-4EA8-AF7B-A9C0E0249614}" dt="2024-07-01T14:29:57.081" v="498"/>
          <ac:picMkLst>
            <pc:docMk/>
            <pc:sldMk cId="4203246416" sldId="259"/>
            <ac:picMk id="14" creationId="{2A0776EB-0ED3-F573-38BD-BEBF3D6F84E3}"/>
          </ac:picMkLst>
        </pc:picChg>
      </pc:sldChg>
      <pc:sldChg chg="addSp delSp modSp mod">
        <pc:chgData name="noga mishan" userId="802d01ca9850f5a0" providerId="LiveId" clId="{143779F3-618F-4EA8-AF7B-A9C0E0249614}" dt="2024-07-01T14:30:42.578" v="501" actId="1076"/>
        <pc:sldMkLst>
          <pc:docMk/>
          <pc:sldMk cId="944097250" sldId="261"/>
        </pc:sldMkLst>
        <pc:spChg chg="mod">
          <ac:chgData name="noga mishan" userId="802d01ca9850f5a0" providerId="LiveId" clId="{143779F3-618F-4EA8-AF7B-A9C0E0249614}" dt="2024-07-01T14:30:42.578" v="501" actId="1076"/>
          <ac:spMkLst>
            <pc:docMk/>
            <pc:sldMk cId="944097250" sldId="261"/>
            <ac:spMk id="17" creationId="{2B15655A-33A8-9609-76E0-E95BF2C32421}"/>
          </ac:spMkLst>
        </pc:spChg>
        <pc:picChg chg="del">
          <ac:chgData name="noga mishan" userId="802d01ca9850f5a0" providerId="LiveId" clId="{143779F3-618F-4EA8-AF7B-A9C0E0249614}" dt="2024-07-01T11:16:58.245" v="58" actId="478"/>
          <ac:picMkLst>
            <pc:docMk/>
            <pc:sldMk cId="944097250" sldId="261"/>
            <ac:picMk id="4" creationId="{140CEFE8-C8E7-E141-982B-7D3B902FF198}"/>
          </ac:picMkLst>
        </pc:picChg>
        <pc:picChg chg="add del mod">
          <ac:chgData name="noga mishan" userId="802d01ca9850f5a0" providerId="LiveId" clId="{143779F3-618F-4EA8-AF7B-A9C0E0249614}" dt="2024-07-01T11:17:52.664" v="68" actId="478"/>
          <ac:picMkLst>
            <pc:docMk/>
            <pc:sldMk cId="944097250" sldId="261"/>
            <ac:picMk id="5" creationId="{7908E7D5-CFD0-E483-EBAA-C5D58A408B00}"/>
          </ac:picMkLst>
        </pc:picChg>
        <pc:picChg chg="add mod">
          <ac:chgData name="noga mishan" userId="802d01ca9850f5a0" providerId="LiveId" clId="{143779F3-618F-4EA8-AF7B-A9C0E0249614}" dt="2024-07-01T11:24:33.718" v="118" actId="1076"/>
          <ac:picMkLst>
            <pc:docMk/>
            <pc:sldMk cId="944097250" sldId="261"/>
            <ac:picMk id="7" creationId="{91009DBD-A725-42C2-75CE-15B10B105589}"/>
          </ac:picMkLst>
        </pc:picChg>
        <pc:picChg chg="add mod">
          <ac:chgData name="noga mishan" userId="802d01ca9850f5a0" providerId="LiveId" clId="{143779F3-618F-4EA8-AF7B-A9C0E0249614}" dt="2024-07-01T11:24:41.841" v="120" actId="14100"/>
          <ac:picMkLst>
            <pc:docMk/>
            <pc:sldMk cId="944097250" sldId="261"/>
            <ac:picMk id="9" creationId="{212FE267-5134-F0C3-D673-F067EE12888E}"/>
          </ac:picMkLst>
        </pc:picChg>
        <pc:picChg chg="mod">
          <ac:chgData name="noga mishan" userId="802d01ca9850f5a0" providerId="LiveId" clId="{143779F3-618F-4EA8-AF7B-A9C0E0249614}" dt="2024-07-01T11:23:02.944" v="109" actId="1076"/>
          <ac:picMkLst>
            <pc:docMk/>
            <pc:sldMk cId="944097250" sldId="261"/>
            <ac:picMk id="11" creationId="{D951BBBF-ECDD-344D-0EA8-A52C6E8F5F9F}"/>
          </ac:picMkLst>
        </pc:picChg>
        <pc:picChg chg="add mod">
          <ac:chgData name="noga mishan" userId="802d01ca9850f5a0" providerId="LiveId" clId="{143779F3-618F-4EA8-AF7B-A9C0E0249614}" dt="2024-07-01T11:22:02.260" v="98" actId="1076"/>
          <ac:picMkLst>
            <pc:docMk/>
            <pc:sldMk cId="944097250" sldId="261"/>
            <ac:picMk id="12" creationId="{5C732543-01D2-9A82-FCB3-1CA1B46A6B3F}"/>
          </ac:picMkLst>
        </pc:picChg>
        <pc:picChg chg="add mod">
          <ac:chgData name="noga mishan" userId="802d01ca9850f5a0" providerId="LiveId" clId="{143779F3-618F-4EA8-AF7B-A9C0E0249614}" dt="2024-07-01T11:22:45.224" v="105" actId="1076"/>
          <ac:picMkLst>
            <pc:docMk/>
            <pc:sldMk cId="944097250" sldId="261"/>
            <ac:picMk id="14" creationId="{3C6BA4A4-B492-76E5-903D-97FF7FFCD88A}"/>
          </ac:picMkLst>
        </pc:picChg>
        <pc:picChg chg="del">
          <ac:chgData name="noga mishan" userId="802d01ca9850f5a0" providerId="LiveId" clId="{143779F3-618F-4EA8-AF7B-A9C0E0249614}" dt="2024-07-01T11:17:06.738" v="62" actId="478"/>
          <ac:picMkLst>
            <pc:docMk/>
            <pc:sldMk cId="944097250" sldId="261"/>
            <ac:picMk id="15" creationId="{B9E575D7-DE4F-CA72-D716-E6BC5EF9642D}"/>
          </ac:picMkLst>
        </pc:picChg>
        <pc:picChg chg="add mod">
          <ac:chgData name="noga mishan" userId="802d01ca9850f5a0" providerId="LiveId" clId="{143779F3-618F-4EA8-AF7B-A9C0E0249614}" dt="2024-07-01T11:22:41.835" v="104" actId="1076"/>
          <ac:picMkLst>
            <pc:docMk/>
            <pc:sldMk cId="944097250" sldId="261"/>
            <ac:picMk id="18" creationId="{86129C14-4217-F9BD-574B-6697C518C543}"/>
          </ac:picMkLst>
        </pc:picChg>
        <pc:picChg chg="add mod">
          <ac:chgData name="noga mishan" userId="802d01ca9850f5a0" providerId="LiveId" clId="{143779F3-618F-4EA8-AF7B-A9C0E0249614}" dt="2024-07-01T14:30:32.611" v="499"/>
          <ac:picMkLst>
            <pc:docMk/>
            <pc:sldMk cId="944097250" sldId="261"/>
            <ac:picMk id="20" creationId="{62E5F529-8345-67F0-64FC-4725D055528F}"/>
          </ac:picMkLst>
        </pc:picChg>
      </pc:sldChg>
      <pc:sldChg chg="addSp delSp modSp mod modNotesTx">
        <pc:chgData name="noga mishan" userId="802d01ca9850f5a0" providerId="LiveId" clId="{143779F3-618F-4EA8-AF7B-A9C0E0249614}" dt="2024-07-01T14:36:01.099" v="713" actId="20577"/>
        <pc:sldMkLst>
          <pc:docMk/>
          <pc:sldMk cId="2988515651" sldId="262"/>
        </pc:sldMkLst>
        <pc:spChg chg="mod">
          <ac:chgData name="noga mishan" userId="802d01ca9850f5a0" providerId="LiveId" clId="{143779F3-618F-4EA8-AF7B-A9C0E0249614}" dt="2024-07-01T11:36:08.091" v="178" actId="1076"/>
          <ac:spMkLst>
            <pc:docMk/>
            <pc:sldMk cId="2988515651" sldId="262"/>
            <ac:spMk id="5" creationId="{EE4B948D-4F54-87B2-E144-1B6B097DF676}"/>
          </ac:spMkLst>
        </pc:spChg>
        <pc:spChg chg="add mod">
          <ac:chgData name="noga mishan" userId="802d01ca9850f5a0" providerId="LiveId" clId="{143779F3-618F-4EA8-AF7B-A9C0E0249614}" dt="2024-07-01T11:36:23.432" v="181" actId="1076"/>
          <ac:spMkLst>
            <pc:docMk/>
            <pc:sldMk cId="2988515651" sldId="262"/>
            <ac:spMk id="7" creationId="{D6F09C4F-6CBE-B205-9A64-AE74749C2DC5}"/>
          </ac:spMkLst>
        </pc:spChg>
        <pc:spChg chg="mod">
          <ac:chgData name="noga mishan" userId="802d01ca9850f5a0" providerId="LiveId" clId="{143779F3-618F-4EA8-AF7B-A9C0E0249614}" dt="2024-07-01T11:26:47.181" v="153" actId="1076"/>
          <ac:spMkLst>
            <pc:docMk/>
            <pc:sldMk cId="2988515651" sldId="262"/>
            <ac:spMk id="10" creationId="{9036E49F-AD2B-5CBE-0734-0679E85BB3A0}"/>
          </ac:spMkLst>
        </pc:spChg>
        <pc:picChg chg="mod">
          <ac:chgData name="noga mishan" userId="802d01ca9850f5a0" providerId="LiveId" clId="{143779F3-618F-4EA8-AF7B-A9C0E0249614}" dt="2024-07-01T11:36:25.275" v="182" actId="1076"/>
          <ac:picMkLst>
            <pc:docMk/>
            <pc:sldMk cId="2988515651" sldId="262"/>
            <ac:picMk id="3" creationId="{5CF1AEBC-0F80-3F58-5E97-3738BC5DAD4D}"/>
          </ac:picMkLst>
        </pc:picChg>
        <pc:picChg chg="del">
          <ac:chgData name="noga mishan" userId="802d01ca9850f5a0" providerId="LiveId" clId="{143779F3-618F-4EA8-AF7B-A9C0E0249614}" dt="2024-07-01T11:25:34.840" v="121" actId="478"/>
          <ac:picMkLst>
            <pc:docMk/>
            <pc:sldMk cId="2988515651" sldId="262"/>
            <ac:picMk id="4" creationId="{BA6DFC84-2199-7B12-8747-9FCEFEBC5C6F}"/>
          </ac:picMkLst>
        </pc:picChg>
        <pc:picChg chg="add del mod">
          <ac:chgData name="noga mishan" userId="802d01ca9850f5a0" providerId="LiveId" clId="{143779F3-618F-4EA8-AF7B-A9C0E0249614}" dt="2024-07-01T11:45:26.945" v="211" actId="478"/>
          <ac:picMkLst>
            <pc:docMk/>
            <pc:sldMk cId="2988515651" sldId="262"/>
            <ac:picMk id="8" creationId="{9B944EDB-8A10-FB6B-54FC-B3478D5E3060}"/>
          </ac:picMkLst>
        </pc:picChg>
        <pc:picChg chg="add mod">
          <ac:chgData name="noga mishan" userId="802d01ca9850f5a0" providerId="LiveId" clId="{143779F3-618F-4EA8-AF7B-A9C0E0249614}" dt="2024-07-01T11:46:37.064" v="221" actId="14100"/>
          <ac:picMkLst>
            <pc:docMk/>
            <pc:sldMk cId="2988515651" sldId="262"/>
            <ac:picMk id="9" creationId="{7465B088-0C20-D6D3-D7B8-6AA63DC3A1E5}"/>
          </ac:picMkLst>
        </pc:picChg>
        <pc:picChg chg="add mod">
          <ac:chgData name="noga mishan" userId="802d01ca9850f5a0" providerId="LiveId" clId="{143779F3-618F-4EA8-AF7B-A9C0E0249614}" dt="2024-07-01T11:46:43.891" v="224" actId="1076"/>
          <ac:picMkLst>
            <pc:docMk/>
            <pc:sldMk cId="2988515651" sldId="262"/>
            <ac:picMk id="11" creationId="{20966B48-7B7F-307A-60EB-9C056687512E}"/>
          </ac:picMkLst>
        </pc:picChg>
        <pc:picChg chg="add mod">
          <ac:chgData name="noga mishan" userId="802d01ca9850f5a0" providerId="LiveId" clId="{143779F3-618F-4EA8-AF7B-A9C0E0249614}" dt="2024-07-01T11:47:42.171" v="230" actId="1076"/>
          <ac:picMkLst>
            <pc:docMk/>
            <pc:sldMk cId="2988515651" sldId="262"/>
            <ac:picMk id="12" creationId="{5D20C021-57CE-6F70-35D2-0CB0BC147F74}"/>
          </ac:picMkLst>
        </pc:picChg>
        <pc:picChg chg="add mod">
          <ac:chgData name="noga mishan" userId="802d01ca9850f5a0" providerId="LiveId" clId="{143779F3-618F-4EA8-AF7B-A9C0E0249614}" dt="2024-07-01T11:46:41.938" v="223" actId="14100"/>
          <ac:picMkLst>
            <pc:docMk/>
            <pc:sldMk cId="2988515651" sldId="262"/>
            <ac:picMk id="1026" creationId="{ED74AD47-9ABF-A3BB-822D-65AC68512C6D}"/>
          </ac:picMkLst>
        </pc:picChg>
        <pc:picChg chg="add mod">
          <ac:chgData name="noga mishan" userId="802d01ca9850f5a0" providerId="LiveId" clId="{143779F3-618F-4EA8-AF7B-A9C0E0249614}" dt="2024-07-01T11:47:40.484" v="229" actId="1076"/>
          <ac:picMkLst>
            <pc:docMk/>
            <pc:sldMk cId="2988515651" sldId="262"/>
            <ac:picMk id="1028" creationId="{63267DC2-5D58-A1FB-96C0-59A20DEC7744}"/>
          </ac:picMkLst>
        </pc:picChg>
        <pc:picChg chg="add mod">
          <ac:chgData name="noga mishan" userId="802d01ca9850f5a0" providerId="LiveId" clId="{143779F3-618F-4EA8-AF7B-A9C0E0249614}" dt="2024-07-01T11:47:44.499" v="231" actId="1076"/>
          <ac:picMkLst>
            <pc:docMk/>
            <pc:sldMk cId="2988515651" sldId="262"/>
            <ac:picMk id="1030" creationId="{F8DAF669-8CA7-52F5-31F4-C8D3745E68E7}"/>
          </ac:picMkLst>
        </pc:picChg>
        <pc:picChg chg="add mod">
          <ac:chgData name="noga mishan" userId="802d01ca9850f5a0" providerId="LiveId" clId="{143779F3-618F-4EA8-AF7B-A9C0E0249614}" dt="2024-07-01T11:47:37.875" v="228" actId="1076"/>
          <ac:picMkLst>
            <pc:docMk/>
            <pc:sldMk cId="2988515651" sldId="262"/>
            <ac:picMk id="1032" creationId="{725B63B8-BB67-9CBE-1EEC-25902295D433}"/>
          </ac:picMkLst>
        </pc:picChg>
      </pc:sldChg>
      <pc:sldChg chg="addSp modSp mod modNotesTx">
        <pc:chgData name="noga mishan" userId="802d01ca9850f5a0" providerId="LiveId" clId="{143779F3-618F-4EA8-AF7B-A9C0E0249614}" dt="2024-07-01T14:46:51.068" v="1101" actId="20577"/>
        <pc:sldMkLst>
          <pc:docMk/>
          <pc:sldMk cId="1223898020" sldId="263"/>
        </pc:sldMkLst>
        <pc:spChg chg="mod">
          <ac:chgData name="noga mishan" userId="802d01ca9850f5a0" providerId="LiveId" clId="{143779F3-618F-4EA8-AF7B-A9C0E0249614}" dt="2024-07-01T11:50:45.804" v="272" actId="1076"/>
          <ac:spMkLst>
            <pc:docMk/>
            <pc:sldMk cId="1223898020" sldId="263"/>
            <ac:spMk id="3" creationId="{17A6DCDF-D4D1-ABBF-B3CC-D549CD9883AE}"/>
          </ac:spMkLst>
        </pc:spChg>
        <pc:picChg chg="add mod">
          <ac:chgData name="noga mishan" userId="802d01ca9850f5a0" providerId="LiveId" clId="{143779F3-618F-4EA8-AF7B-A9C0E0249614}" dt="2024-07-01T11:50:36.869" v="270" actId="1076"/>
          <ac:picMkLst>
            <pc:docMk/>
            <pc:sldMk cId="1223898020" sldId="263"/>
            <ac:picMk id="4" creationId="{CCF41B6D-1F41-95C0-14D1-7567494F1A61}"/>
          </ac:picMkLst>
        </pc:picChg>
        <pc:picChg chg="mod">
          <ac:chgData name="noga mishan" userId="802d01ca9850f5a0" providerId="LiveId" clId="{143779F3-618F-4EA8-AF7B-A9C0E0249614}" dt="2024-07-01T11:50:30.589" v="267" actId="1076"/>
          <ac:picMkLst>
            <pc:docMk/>
            <pc:sldMk cId="1223898020" sldId="263"/>
            <ac:picMk id="13" creationId="{3A4F4560-04E7-71A4-5FE3-F06A8A1CFCBC}"/>
          </ac:picMkLst>
        </pc:picChg>
        <pc:picChg chg="mod">
          <ac:chgData name="noga mishan" userId="802d01ca9850f5a0" providerId="LiveId" clId="{143779F3-618F-4EA8-AF7B-A9C0E0249614}" dt="2024-07-01T11:50:32.292" v="268" actId="1076"/>
          <ac:picMkLst>
            <pc:docMk/>
            <pc:sldMk cId="1223898020" sldId="263"/>
            <ac:picMk id="15" creationId="{B992DDE1-0DBF-AFEC-DEE8-2E680CD54EEC}"/>
          </ac:picMkLst>
        </pc:picChg>
      </pc:sldChg>
      <pc:sldChg chg="addSp delSp modSp mod modNotesTx">
        <pc:chgData name="noga mishan" userId="802d01ca9850f5a0" providerId="LiveId" clId="{143779F3-618F-4EA8-AF7B-A9C0E0249614}" dt="2024-07-01T14:48:40.177" v="1120" actId="20577"/>
        <pc:sldMkLst>
          <pc:docMk/>
          <pc:sldMk cId="4180027472" sldId="264"/>
        </pc:sldMkLst>
        <pc:spChg chg="mod">
          <ac:chgData name="noga mishan" userId="802d01ca9850f5a0" providerId="LiveId" clId="{143779F3-618F-4EA8-AF7B-A9C0E0249614}" dt="2024-07-01T11:55:43.503" v="298" actId="403"/>
          <ac:spMkLst>
            <pc:docMk/>
            <pc:sldMk cId="4180027472" sldId="264"/>
            <ac:spMk id="3" creationId="{E14D3FBF-9B4D-FF53-AE67-A10CAFA7D235}"/>
          </ac:spMkLst>
        </pc:spChg>
        <pc:spChg chg="add mod">
          <ac:chgData name="noga mishan" userId="802d01ca9850f5a0" providerId="LiveId" clId="{143779F3-618F-4EA8-AF7B-A9C0E0249614}" dt="2024-07-01T11:55:35.068" v="295" actId="1076"/>
          <ac:spMkLst>
            <pc:docMk/>
            <pc:sldMk cId="4180027472" sldId="264"/>
            <ac:spMk id="8" creationId="{1D73D840-7409-F4E7-0320-B22C8E6D9F69}"/>
          </ac:spMkLst>
        </pc:spChg>
        <pc:spChg chg="del">
          <ac:chgData name="noga mishan" userId="802d01ca9850f5a0" providerId="LiveId" clId="{143779F3-618F-4EA8-AF7B-A9C0E0249614}" dt="2024-07-01T11:54:55.061" v="285" actId="21"/>
          <ac:spMkLst>
            <pc:docMk/>
            <pc:sldMk cId="4180027472" sldId="264"/>
            <ac:spMk id="16" creationId="{0A5109C4-89AA-C1A4-C63F-301F0DFFCC71}"/>
          </ac:spMkLst>
        </pc:spChg>
        <pc:spChg chg="mod">
          <ac:chgData name="noga mishan" userId="802d01ca9850f5a0" providerId="LiveId" clId="{143779F3-618F-4EA8-AF7B-A9C0E0249614}" dt="2024-07-01T11:54:38.846" v="280" actId="403"/>
          <ac:spMkLst>
            <pc:docMk/>
            <pc:sldMk cId="4180027472" sldId="264"/>
            <ac:spMk id="17" creationId="{6A499A96-E2B4-A68B-792B-52C38320500D}"/>
          </ac:spMkLst>
        </pc:spChg>
        <pc:picChg chg="add mod">
          <ac:chgData name="noga mishan" userId="802d01ca9850f5a0" providerId="LiveId" clId="{143779F3-618F-4EA8-AF7B-A9C0E0249614}" dt="2024-07-01T11:54:33.879" v="279" actId="1076"/>
          <ac:picMkLst>
            <pc:docMk/>
            <pc:sldMk cId="4180027472" sldId="264"/>
            <ac:picMk id="6" creationId="{5EDF86DB-A0B5-D5B2-DA75-C521A7233FD4}"/>
          </ac:picMkLst>
        </pc:picChg>
        <pc:picChg chg="add mod">
          <ac:chgData name="noga mishan" userId="802d01ca9850f5a0" providerId="LiveId" clId="{143779F3-618F-4EA8-AF7B-A9C0E0249614}" dt="2024-07-01T11:55:21.384" v="290" actId="14100"/>
          <ac:picMkLst>
            <pc:docMk/>
            <pc:sldMk cId="4180027472" sldId="264"/>
            <ac:picMk id="7" creationId="{742E0404-831F-4282-8932-53D52000B5E0}"/>
          </ac:picMkLst>
        </pc:picChg>
        <pc:picChg chg="del mod">
          <ac:chgData name="noga mishan" userId="802d01ca9850f5a0" providerId="LiveId" clId="{143779F3-618F-4EA8-AF7B-A9C0E0249614}" dt="2024-07-01T11:54:45.829" v="282" actId="21"/>
          <ac:picMkLst>
            <pc:docMk/>
            <pc:sldMk cId="4180027472" sldId="264"/>
            <ac:picMk id="13" creationId="{BFE277C5-8A89-5768-F2CF-635A4A8D799F}"/>
          </ac:picMkLst>
        </pc:picChg>
        <pc:picChg chg="del">
          <ac:chgData name="noga mishan" userId="802d01ca9850f5a0" providerId="LiveId" clId="{143779F3-618F-4EA8-AF7B-A9C0E0249614}" dt="2024-07-01T11:54:14.516" v="273" actId="478"/>
          <ac:picMkLst>
            <pc:docMk/>
            <pc:sldMk cId="4180027472" sldId="264"/>
            <ac:picMk id="15" creationId="{88C02C65-A226-B82A-68F7-F7E85D4D97F7}"/>
          </ac:picMkLst>
        </pc:picChg>
      </pc:sldChg>
      <pc:sldChg chg="addSp delSp modSp mod modCm modNotesTx">
        <pc:chgData name="noga mishan" userId="802d01ca9850f5a0" providerId="LiveId" clId="{143779F3-618F-4EA8-AF7B-A9C0E0249614}" dt="2024-07-01T15:01:12.753" v="1421"/>
        <pc:sldMkLst>
          <pc:docMk/>
          <pc:sldMk cId="3142712821" sldId="265"/>
        </pc:sldMkLst>
        <pc:spChg chg="add mod">
          <ac:chgData name="noga mishan" userId="802d01ca9850f5a0" providerId="LiveId" clId="{143779F3-618F-4EA8-AF7B-A9C0E0249614}" dt="2024-07-01T12:03:41.775" v="371" actId="1076"/>
          <ac:spMkLst>
            <pc:docMk/>
            <pc:sldMk cId="3142712821" sldId="265"/>
            <ac:spMk id="5" creationId="{E024237F-1954-94BC-47A2-15339B0D7892}"/>
          </ac:spMkLst>
        </pc:spChg>
        <pc:spChg chg="add mod">
          <ac:chgData name="noga mishan" userId="802d01ca9850f5a0" providerId="LiveId" clId="{143779F3-618F-4EA8-AF7B-A9C0E0249614}" dt="2024-07-01T12:03:17.624" v="358" actId="1076"/>
          <ac:spMkLst>
            <pc:docMk/>
            <pc:sldMk cId="3142712821" sldId="265"/>
            <ac:spMk id="11" creationId="{AD159E5A-2C36-4AAA-4FBD-0C5B2479C9C9}"/>
          </ac:spMkLst>
        </pc:spChg>
        <pc:spChg chg="mod">
          <ac:chgData name="noga mishan" userId="802d01ca9850f5a0" providerId="LiveId" clId="{143779F3-618F-4EA8-AF7B-A9C0E0249614}" dt="2024-07-01T12:03:00.524" v="354" actId="1076"/>
          <ac:spMkLst>
            <pc:docMk/>
            <pc:sldMk cId="3142712821" sldId="265"/>
            <ac:spMk id="16" creationId="{7AD0DF95-7CDD-D9BB-11C0-7C0B69758FE0}"/>
          </ac:spMkLst>
        </pc:spChg>
        <pc:picChg chg="add mod">
          <ac:chgData name="noga mishan" userId="802d01ca9850f5a0" providerId="LiveId" clId="{143779F3-618F-4EA8-AF7B-A9C0E0249614}" dt="2024-07-01T12:02:55.947" v="353" actId="1076"/>
          <ac:picMkLst>
            <pc:docMk/>
            <pc:sldMk cId="3142712821" sldId="265"/>
            <ac:picMk id="3" creationId="{1441AA56-D511-B6B3-16A2-288D555C4F33}"/>
          </ac:picMkLst>
        </pc:picChg>
        <pc:picChg chg="mod">
          <ac:chgData name="noga mishan" userId="802d01ca9850f5a0" providerId="LiveId" clId="{143779F3-618F-4EA8-AF7B-A9C0E0249614}" dt="2024-07-01T12:03:03.062" v="355" actId="1076"/>
          <ac:picMkLst>
            <pc:docMk/>
            <pc:sldMk cId="3142712821" sldId="265"/>
            <ac:picMk id="9" creationId="{81B3F63E-D93A-2C51-47AD-48E4366F6AFC}"/>
          </ac:picMkLst>
        </pc:picChg>
        <pc:picChg chg="del">
          <ac:chgData name="noga mishan" userId="802d01ca9850f5a0" providerId="LiveId" clId="{143779F3-618F-4EA8-AF7B-A9C0E0249614}" dt="2024-07-01T11:56:10.119" v="300" actId="478"/>
          <ac:picMkLst>
            <pc:docMk/>
            <pc:sldMk cId="3142712821" sldId="265"/>
            <ac:picMk id="14" creationId="{01720DA1-C8D1-E00F-C050-19DADC734508}"/>
          </ac:picMkLst>
        </pc:picChg>
        <pc:picChg chg="add mod">
          <ac:chgData name="noga mishan" userId="802d01ca9850f5a0" providerId="LiveId" clId="{143779F3-618F-4EA8-AF7B-A9C0E0249614}" dt="2024-07-01T12:03:11.141" v="357" actId="1076"/>
          <ac:picMkLst>
            <pc:docMk/>
            <pc:sldMk cId="3142712821" sldId="265"/>
            <ac:picMk id="2050" creationId="{1CFFB1BB-0FD3-0579-4CE2-FF28824EEA7F}"/>
          </ac:picMkLst>
        </pc:picChg>
      </pc:sldChg>
      <pc:sldChg chg="delSp modSp mod modNotesTx">
        <pc:chgData name="noga mishan" userId="802d01ca9850f5a0" providerId="LiveId" clId="{143779F3-618F-4EA8-AF7B-A9C0E0249614}" dt="2024-07-01T15:01:42.059" v="1422" actId="113"/>
        <pc:sldMkLst>
          <pc:docMk/>
          <pc:sldMk cId="2250758810" sldId="267"/>
        </pc:sldMkLst>
        <pc:spChg chg="mod">
          <ac:chgData name="noga mishan" userId="802d01ca9850f5a0" providerId="LiveId" clId="{143779F3-618F-4EA8-AF7B-A9C0E0249614}" dt="2024-07-01T11:57:54.603" v="316" actId="207"/>
          <ac:spMkLst>
            <pc:docMk/>
            <pc:sldMk cId="2250758810" sldId="267"/>
            <ac:spMk id="4" creationId="{701A98E4-2904-EA7E-749D-53BEEBE728CF}"/>
          </ac:spMkLst>
        </pc:spChg>
        <pc:spChg chg="del">
          <ac:chgData name="noga mishan" userId="802d01ca9850f5a0" providerId="LiveId" clId="{143779F3-618F-4EA8-AF7B-A9C0E0249614}" dt="2024-07-01T11:58:45.606" v="329" actId="21"/>
          <ac:spMkLst>
            <pc:docMk/>
            <pc:sldMk cId="2250758810" sldId="267"/>
            <ac:spMk id="11" creationId="{AD159E5A-2C36-4AAA-4FBD-0C5B2479C9C9}"/>
          </ac:spMkLst>
        </pc:spChg>
        <pc:spChg chg="mod">
          <ac:chgData name="noga mishan" userId="802d01ca9850f5a0" providerId="LiveId" clId="{143779F3-618F-4EA8-AF7B-A9C0E0249614}" dt="2024-07-01T11:59:48.747" v="348" actId="1076"/>
          <ac:spMkLst>
            <pc:docMk/>
            <pc:sldMk cId="2250758810" sldId="267"/>
            <ac:spMk id="13" creationId="{E98C2EE3-50CF-E3AA-B06F-B15D7A55D3AC}"/>
          </ac:spMkLst>
        </pc:spChg>
        <pc:picChg chg="del">
          <ac:chgData name="noga mishan" userId="802d01ca9850f5a0" providerId="LiveId" clId="{143779F3-618F-4EA8-AF7B-A9C0E0249614}" dt="2024-07-01T11:57:58.930" v="317" actId="21"/>
          <ac:picMkLst>
            <pc:docMk/>
            <pc:sldMk cId="2250758810" sldId="267"/>
            <ac:picMk id="3" creationId="{1441AA56-D511-B6B3-16A2-288D555C4F33}"/>
          </ac:picMkLst>
        </pc:picChg>
        <pc:picChg chg="mod">
          <ac:chgData name="noga mishan" userId="802d01ca9850f5a0" providerId="LiveId" clId="{143779F3-618F-4EA8-AF7B-A9C0E0249614}" dt="2024-07-01T11:59:41.748" v="346" actId="1076"/>
          <ac:picMkLst>
            <pc:docMk/>
            <pc:sldMk cId="2250758810" sldId="267"/>
            <ac:picMk id="9" creationId="{A3F9BF10-F544-2A3F-5870-CBBD30D83B10}"/>
          </ac:picMkLst>
        </pc:picChg>
        <pc:picChg chg="mod">
          <ac:chgData name="noga mishan" userId="802d01ca9850f5a0" providerId="LiveId" clId="{143779F3-618F-4EA8-AF7B-A9C0E0249614}" dt="2024-07-01T11:59:38.937" v="345" actId="14100"/>
          <ac:picMkLst>
            <pc:docMk/>
            <pc:sldMk cId="2250758810" sldId="267"/>
            <ac:picMk id="15" creationId="{C3FE5BE9-7B91-CEE5-11CA-48DE3C9CD054}"/>
          </ac:picMkLst>
        </pc:picChg>
        <pc:picChg chg="mod">
          <ac:chgData name="noga mishan" userId="802d01ca9850f5a0" providerId="LiveId" clId="{143779F3-618F-4EA8-AF7B-A9C0E0249614}" dt="2024-07-01T11:59:44.701" v="347" actId="1076"/>
          <ac:picMkLst>
            <pc:docMk/>
            <pc:sldMk cId="2250758810" sldId="267"/>
            <ac:picMk id="17" creationId="{7C8B56FF-B3A6-0C15-B02F-05DC8FB26947}"/>
          </ac:picMkLst>
        </pc:picChg>
      </pc:sldChg>
      <pc:sldChg chg="add del modNotesTx">
        <pc:chgData name="noga mishan" userId="802d01ca9850f5a0" providerId="LiveId" clId="{143779F3-618F-4EA8-AF7B-A9C0E0249614}" dt="2024-07-01T15:03:52.131" v="1451" actId="47"/>
        <pc:sldMkLst>
          <pc:docMk/>
          <pc:sldMk cId="1679809437" sldId="269"/>
        </pc:sldMkLst>
      </pc:sldChg>
      <pc:sldChg chg="addSp delSp modSp mod modNotesTx">
        <pc:chgData name="noga mishan" userId="802d01ca9850f5a0" providerId="LiveId" clId="{143779F3-618F-4EA8-AF7B-A9C0E0249614}" dt="2024-07-01T15:04:50.036" v="1455" actId="20577"/>
        <pc:sldMkLst>
          <pc:docMk/>
          <pc:sldMk cId="1096042080" sldId="273"/>
        </pc:sldMkLst>
        <pc:spChg chg="del">
          <ac:chgData name="noga mishan" userId="802d01ca9850f5a0" providerId="LiveId" clId="{143779F3-618F-4EA8-AF7B-A9C0E0249614}" dt="2024-07-01T12:05:19.668" v="375" actId="478"/>
          <ac:spMkLst>
            <pc:docMk/>
            <pc:sldMk cId="1096042080" sldId="273"/>
            <ac:spMk id="9" creationId="{849D82F4-637D-3D20-6C0B-EF06AC5C1072}"/>
          </ac:spMkLst>
        </pc:spChg>
        <pc:spChg chg="mod">
          <ac:chgData name="noga mishan" userId="802d01ca9850f5a0" providerId="LiveId" clId="{143779F3-618F-4EA8-AF7B-A9C0E0249614}" dt="2024-07-01T12:06:18.239" v="391" actId="20577"/>
          <ac:spMkLst>
            <pc:docMk/>
            <pc:sldMk cId="1096042080" sldId="273"/>
            <ac:spMk id="14" creationId="{18A8E008-764D-7697-23AB-3BCFE490852D}"/>
          </ac:spMkLst>
        </pc:spChg>
        <pc:picChg chg="del">
          <ac:chgData name="noga mishan" userId="802d01ca9850f5a0" providerId="LiveId" clId="{143779F3-618F-4EA8-AF7B-A9C0E0249614}" dt="2024-07-01T12:05:12.795" v="373" actId="478"/>
          <ac:picMkLst>
            <pc:docMk/>
            <pc:sldMk cId="1096042080" sldId="273"/>
            <ac:picMk id="4" creationId="{ABA3E62B-331E-D89A-2291-58C7B677173A}"/>
          </ac:picMkLst>
        </pc:picChg>
        <pc:picChg chg="mod">
          <ac:chgData name="noga mishan" userId="802d01ca9850f5a0" providerId="LiveId" clId="{143779F3-618F-4EA8-AF7B-A9C0E0249614}" dt="2024-07-01T12:07:03.556" v="401" actId="14100"/>
          <ac:picMkLst>
            <pc:docMk/>
            <pc:sldMk cId="1096042080" sldId="273"/>
            <ac:picMk id="5" creationId="{F9E2B1CB-16E6-BFA6-36F3-0BC6595CC05D}"/>
          </ac:picMkLst>
        </pc:picChg>
        <pc:picChg chg="add mod">
          <ac:chgData name="noga mishan" userId="802d01ca9850f5a0" providerId="LiveId" clId="{143779F3-618F-4EA8-AF7B-A9C0E0249614}" dt="2024-07-01T12:07:05.883" v="402" actId="1076"/>
          <ac:picMkLst>
            <pc:docMk/>
            <pc:sldMk cId="1096042080" sldId="273"/>
            <ac:picMk id="6" creationId="{6872FBDF-FB59-DD67-47B4-2A239CA2A9F8}"/>
          </ac:picMkLst>
        </pc:picChg>
        <pc:picChg chg="del">
          <ac:chgData name="noga mishan" userId="802d01ca9850f5a0" providerId="LiveId" clId="{143779F3-618F-4EA8-AF7B-A9C0E0249614}" dt="2024-07-01T12:05:46.302" v="379" actId="21"/>
          <ac:picMkLst>
            <pc:docMk/>
            <pc:sldMk cId="1096042080" sldId="273"/>
            <ac:picMk id="13" creationId="{71847B4A-BE21-785F-790A-23339BE2F5AB}"/>
          </ac:picMkLst>
        </pc:picChg>
      </pc:sldChg>
      <pc:sldChg chg="addSp modSp mod modNotesTx">
        <pc:chgData name="noga mishan" userId="802d01ca9850f5a0" providerId="LiveId" clId="{143779F3-618F-4EA8-AF7B-A9C0E0249614}" dt="2024-07-01T15:07:07.539" v="1482" actId="20577"/>
        <pc:sldMkLst>
          <pc:docMk/>
          <pc:sldMk cId="2567444899" sldId="275"/>
        </pc:sldMkLst>
        <pc:spChg chg="mod">
          <ac:chgData name="noga mishan" userId="802d01ca9850f5a0" providerId="LiveId" clId="{143779F3-618F-4EA8-AF7B-A9C0E0249614}" dt="2024-07-01T12:11:29.273" v="452" actId="20577"/>
          <ac:spMkLst>
            <pc:docMk/>
            <pc:sldMk cId="2567444899" sldId="275"/>
            <ac:spMk id="6" creationId="{5ACE899E-E4F3-8D90-0416-8B7424766E83}"/>
          </ac:spMkLst>
        </pc:spChg>
        <pc:spChg chg="mod">
          <ac:chgData name="noga mishan" userId="802d01ca9850f5a0" providerId="LiveId" clId="{143779F3-618F-4EA8-AF7B-A9C0E0249614}" dt="2024-07-01T12:09:31.409" v="421" actId="20577"/>
          <ac:spMkLst>
            <pc:docMk/>
            <pc:sldMk cId="2567444899" sldId="275"/>
            <ac:spMk id="10" creationId="{CFFBFBC7-594B-8192-1C2F-D2A51B17E324}"/>
          </ac:spMkLst>
        </pc:spChg>
        <pc:picChg chg="mod">
          <ac:chgData name="noga mishan" userId="802d01ca9850f5a0" providerId="LiveId" clId="{143779F3-618F-4EA8-AF7B-A9C0E0249614}" dt="2024-07-01T12:10:39.823" v="441"/>
          <ac:picMkLst>
            <pc:docMk/>
            <pc:sldMk cId="2567444899" sldId="275"/>
            <ac:picMk id="3" creationId="{F8151C36-6B86-B79E-163D-8418607A95CC}"/>
          </ac:picMkLst>
        </pc:picChg>
        <pc:picChg chg="mod">
          <ac:chgData name="noga mishan" userId="802d01ca9850f5a0" providerId="LiveId" clId="{143779F3-618F-4EA8-AF7B-A9C0E0249614}" dt="2024-07-01T12:10:44.415" v="442" actId="1076"/>
          <ac:picMkLst>
            <pc:docMk/>
            <pc:sldMk cId="2567444899" sldId="275"/>
            <ac:picMk id="4" creationId="{2BC982CC-F181-463B-2C8E-188652D169C7}"/>
          </ac:picMkLst>
        </pc:picChg>
        <pc:picChg chg="mod">
          <ac:chgData name="noga mishan" userId="802d01ca9850f5a0" providerId="LiveId" clId="{143779F3-618F-4EA8-AF7B-A9C0E0249614}" dt="2024-07-01T12:10:48.383" v="443" actId="1076"/>
          <ac:picMkLst>
            <pc:docMk/>
            <pc:sldMk cId="2567444899" sldId="275"/>
            <ac:picMk id="5" creationId="{A0EE62F2-C9C6-3650-6BF9-53AAED3903A4}"/>
          </ac:picMkLst>
        </pc:picChg>
        <pc:picChg chg="add mod">
          <ac:chgData name="noga mishan" userId="802d01ca9850f5a0" providerId="LiveId" clId="{143779F3-618F-4EA8-AF7B-A9C0E0249614}" dt="2024-07-01T12:10:54.897" v="445" actId="14100"/>
          <ac:picMkLst>
            <pc:docMk/>
            <pc:sldMk cId="2567444899" sldId="275"/>
            <ac:picMk id="8" creationId="{FDA1F8D1-A33B-50A0-7F6C-9067BC3592C3}"/>
          </ac:picMkLst>
        </pc:picChg>
      </pc:sldChg>
      <pc:sldChg chg="modNotesTx">
        <pc:chgData name="noga mishan" userId="802d01ca9850f5a0" providerId="LiveId" clId="{143779F3-618F-4EA8-AF7B-A9C0E0249614}" dt="2024-07-01T14:39:00.690" v="748" actId="20577"/>
        <pc:sldMkLst>
          <pc:docMk/>
          <pc:sldMk cId="3557105588" sldId="279"/>
        </pc:sldMkLst>
      </pc:sldChg>
      <pc:sldChg chg="addCm modNotesTx">
        <pc:chgData name="noga mishan" userId="802d01ca9850f5a0" providerId="LiveId" clId="{143779F3-618F-4EA8-AF7B-A9C0E0249614}" dt="2024-07-01T14:36:13.704" v="716" actId="20577"/>
        <pc:sldMkLst>
          <pc:docMk/>
          <pc:sldMk cId="1714274833" sldId="281"/>
        </pc:sldMkLst>
      </pc:sldChg>
      <pc:sldChg chg="modNotesTx">
        <pc:chgData name="noga mishan" userId="802d01ca9850f5a0" providerId="LiveId" clId="{143779F3-618F-4EA8-AF7B-A9C0E0249614}" dt="2024-07-01T15:04:19.872" v="1452" actId="20577"/>
        <pc:sldMkLst>
          <pc:docMk/>
          <pc:sldMk cId="1481222045" sldId="282"/>
        </pc:sldMkLst>
      </pc:sldChg>
      <pc:sldChg chg="addSp delSp modSp del mod modNotesTx">
        <pc:chgData name="noga mishan" userId="802d01ca9850f5a0" providerId="LiveId" clId="{143779F3-618F-4EA8-AF7B-A9C0E0249614}" dt="2024-07-01T10:52:27.870" v="57" actId="47"/>
        <pc:sldMkLst>
          <pc:docMk/>
          <pc:sldMk cId="1566097593" sldId="283"/>
        </pc:sldMkLst>
        <pc:spChg chg="mod">
          <ac:chgData name="noga mishan" userId="802d01ca9850f5a0" providerId="LiveId" clId="{143779F3-618F-4EA8-AF7B-A9C0E0249614}" dt="2024-07-01T10:49:14.254" v="8" actId="20577"/>
          <ac:spMkLst>
            <pc:docMk/>
            <pc:sldMk cId="1566097593" sldId="283"/>
            <ac:spMk id="3" creationId="{A9CBAD62-51EF-5936-F3FB-E818851D63F4}"/>
          </ac:spMkLst>
        </pc:spChg>
        <pc:spChg chg="add mod">
          <ac:chgData name="noga mishan" userId="802d01ca9850f5a0" providerId="LiveId" clId="{143779F3-618F-4EA8-AF7B-A9C0E0249614}" dt="2024-07-01T10:49:47.715" v="22" actId="14100"/>
          <ac:spMkLst>
            <pc:docMk/>
            <pc:sldMk cId="1566097593" sldId="283"/>
            <ac:spMk id="9" creationId="{47722208-D95D-8D18-2F00-CF3DBCC4DFCD}"/>
          </ac:spMkLst>
        </pc:spChg>
        <pc:picChg chg="add mod">
          <ac:chgData name="noga mishan" userId="802d01ca9850f5a0" providerId="LiveId" clId="{143779F3-618F-4EA8-AF7B-A9C0E0249614}" dt="2024-07-01T10:48:18.161" v="2" actId="1076"/>
          <ac:picMkLst>
            <pc:docMk/>
            <pc:sldMk cId="1566097593" sldId="283"/>
            <ac:picMk id="5" creationId="{9D0F147D-3C8B-C140-0710-B7FEF0D59108}"/>
          </ac:picMkLst>
        </pc:picChg>
        <pc:picChg chg="add mod">
          <ac:chgData name="noga mishan" userId="802d01ca9850f5a0" providerId="LiveId" clId="{143779F3-618F-4EA8-AF7B-A9C0E0249614}" dt="2024-07-01T10:49:31.531" v="15" actId="1076"/>
          <ac:picMkLst>
            <pc:docMk/>
            <pc:sldMk cId="1566097593" sldId="283"/>
            <ac:picMk id="7" creationId="{052E9D7D-6492-C858-D000-AE66D0AA29AE}"/>
          </ac:picMkLst>
        </pc:picChg>
        <pc:picChg chg="del">
          <ac:chgData name="noga mishan" userId="802d01ca9850f5a0" providerId="LiveId" clId="{143779F3-618F-4EA8-AF7B-A9C0E0249614}" dt="2024-07-01T10:48:12.865" v="0" actId="478"/>
          <ac:picMkLst>
            <pc:docMk/>
            <pc:sldMk cId="1566097593" sldId="283"/>
            <ac:picMk id="11" creationId="{3A13B71E-7EE6-71CF-90E4-75D88175446D}"/>
          </ac:picMkLst>
        </pc:picChg>
      </pc:sldChg>
      <pc:sldChg chg="modSp mod addCm modNotesTx">
        <pc:chgData name="noga mishan" userId="802d01ca9850f5a0" providerId="LiveId" clId="{143779F3-618F-4EA8-AF7B-A9C0E0249614}" dt="2024-07-01T11:49:02.057" v="253" actId="20577"/>
        <pc:sldMkLst>
          <pc:docMk/>
          <pc:sldMk cId="936546275" sldId="302"/>
        </pc:sldMkLst>
        <pc:picChg chg="mod">
          <ac:chgData name="noga mishan" userId="802d01ca9850f5a0" providerId="LiveId" clId="{143779F3-618F-4EA8-AF7B-A9C0E0249614}" dt="2024-07-01T11:48:32.817" v="242" actId="14100"/>
          <ac:picMkLst>
            <pc:docMk/>
            <pc:sldMk cId="936546275" sldId="302"/>
            <ac:picMk id="3" creationId="{C381B4EA-CD70-3E26-BAD3-816D9FD2E065}"/>
          </ac:picMkLst>
        </pc:picChg>
      </pc:sldChg>
      <pc:sldChg chg="addSp delSp modSp add mod modNotesTx">
        <pc:chgData name="noga mishan" userId="802d01ca9850f5a0" providerId="LiveId" clId="{143779F3-618F-4EA8-AF7B-A9C0E0249614}" dt="2024-07-01T15:04:43.303" v="1454" actId="20577"/>
        <pc:sldMkLst>
          <pc:docMk/>
          <pc:sldMk cId="2173198647" sldId="303"/>
        </pc:sldMkLst>
        <pc:spChg chg="mod">
          <ac:chgData name="noga mishan" userId="802d01ca9850f5a0" providerId="LiveId" clId="{143779F3-618F-4EA8-AF7B-A9C0E0249614}" dt="2024-07-01T12:08:01.584" v="412" actId="403"/>
          <ac:spMkLst>
            <pc:docMk/>
            <pc:sldMk cId="2173198647" sldId="303"/>
            <ac:spMk id="14" creationId="{18A8E008-764D-7697-23AB-3BCFE490852D}"/>
          </ac:spMkLst>
        </pc:spChg>
        <pc:picChg chg="add mod">
          <ac:chgData name="noga mishan" userId="802d01ca9850f5a0" providerId="LiveId" clId="{143779F3-618F-4EA8-AF7B-A9C0E0249614}" dt="2024-07-01T12:08:08.192" v="414" actId="1076"/>
          <ac:picMkLst>
            <pc:docMk/>
            <pc:sldMk cId="2173198647" sldId="303"/>
            <ac:picMk id="4" creationId="{BBF9DF30-A9AC-26F1-252F-570C807D0695}"/>
          </ac:picMkLst>
        </pc:picChg>
        <pc:picChg chg="del">
          <ac:chgData name="noga mishan" userId="802d01ca9850f5a0" providerId="LiveId" clId="{143779F3-618F-4EA8-AF7B-A9C0E0249614}" dt="2024-07-01T12:06:46.062" v="396" actId="478"/>
          <ac:picMkLst>
            <pc:docMk/>
            <pc:sldMk cId="2173198647" sldId="303"/>
            <ac:picMk id="5" creationId="{F9E2B1CB-16E6-BFA6-36F3-0BC6595CC05D}"/>
          </ac:picMkLst>
        </pc:picChg>
        <pc:picChg chg="del">
          <ac:chgData name="noga mishan" userId="802d01ca9850f5a0" providerId="LiveId" clId="{143779F3-618F-4EA8-AF7B-A9C0E0249614}" dt="2024-07-01T12:06:49.639" v="397" actId="478"/>
          <ac:picMkLst>
            <pc:docMk/>
            <pc:sldMk cId="2173198647" sldId="303"/>
            <ac:picMk id="6" creationId="{6872FBDF-FB59-DD67-47B4-2A239CA2A9F8}"/>
          </ac:picMkLst>
        </pc:picChg>
        <pc:picChg chg="mod">
          <ac:chgData name="noga mishan" userId="802d01ca9850f5a0" providerId="LiveId" clId="{143779F3-618F-4EA8-AF7B-A9C0E0249614}" dt="2024-07-01T12:06:52.622" v="398" actId="1076"/>
          <ac:picMkLst>
            <pc:docMk/>
            <pc:sldMk cId="2173198647" sldId="303"/>
            <ac:picMk id="13" creationId="{71847B4A-BE21-785F-790A-23339BE2F5AB}"/>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6-30T19:18:59.337" idx="1">
    <p:pos x="7670" y="10"/>
    <p:text>אם יש רקע לשער כדאי להביא כאן וגם בפרק א.  השער הזה לא מזמין</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4-06-30T19:27:42.851" idx="11">
    <p:pos x="7670" y="10"/>
    <p:text>די בטבלה שבעמוד הבא. את כל ההנחיות המורה תגיד. כאן להגדיל את התמונות</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4-06-30T19:28:31.828" idx="12">
    <p:pos x="7670" y="10"/>
    <p:text>לכתוב כאן את שם המשימה</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4-06-30T19:28:48.469" idx="13">
    <p:pos x="7670" y="10"/>
    <p:text>משימה מתוקשבת</p:text>
    <p:extLst>
      <p:ext uri="{C676402C-5697-4E1C-873F-D02D1690AC5C}">
        <p15:threadingInfo xmlns:p15="http://schemas.microsoft.com/office/powerpoint/2012/main" timeZoneBias="-1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4-06-30T19:31:53.272" idx="18">
    <p:pos x="7670" y="10"/>
    <p:text>במקום הסיפור רק את התמונות האלה</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6-30T19:20:47.531" idx="3">
    <p:pos x="7670" y="10"/>
    <p:text>עמוס. למחוק את שתי השורות של הפתיח וגם את בעקבות הלמידה נדע</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6-30T19:21:37.488" idx="4">
    <p:pos x="7670" y="10"/>
    <p:text>במקום הטקסט העמוס  תמונות לפי התוכן... חומרים טבעיים.. חומרים מלאכותיים.. אחר כך להפנות לטקסט</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06-30T19:23:14.368" idx="5">
    <p:pos x="7670" y="10"/>
    <p:text>כותרת: משימה מתוקשבת</p:text>
    <p:extLst>
      <p:ext uri="{C676402C-5697-4E1C-873F-D02D1690AC5C}">
        <p15:threadingInfo xmlns:p15="http://schemas.microsoft.com/office/powerpoint/2012/main" timeZoneBias="-180"/>
      </p:ext>
    </p:extLst>
  </p:cm>
  <p:cm authorId="2" dt="2024-07-01T14:48:26.130" idx="1">
    <p:pos x="7670" y="146"/>
    <p:text>כתבתי למורה</p:text>
    <p:extLst>
      <p:ext uri="{C676402C-5697-4E1C-873F-D02D1690AC5C}">
        <p15:threadingInfo xmlns:p15="http://schemas.microsoft.com/office/powerpoint/2012/main" timeZoneBias="-180">
          <p15:parentCm authorId="1" idx="5"/>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06-30T19:23:35.169" idx="6">
    <p:pos x="7670" y="10"/>
    <p:text>משימה מתוקשבת. מציעה להעביר אותן לסוף</p:text>
    <p:extLst>
      <p:ext uri="{C676402C-5697-4E1C-873F-D02D1690AC5C}">
        <p15:threadingInfo xmlns:p15="http://schemas.microsoft.com/office/powerpoint/2012/main" timeZoneBias="-180"/>
      </p:ext>
    </p:extLst>
  </p:cm>
  <p:cm authorId="2" dt="2024-07-01T14:48:57.108" idx="2">
    <p:pos x="7670" y="146"/>
    <p:text>שילבתי על פי ההקשר. כך עשינו במצגות קודמות</p:text>
    <p:extLst>
      <p:ext uri="{C676402C-5697-4E1C-873F-D02D1690AC5C}">
        <p15:threadingInfo xmlns:p15="http://schemas.microsoft.com/office/powerpoint/2012/main" timeZoneBias="-180">
          <p15:parentCm authorId="1" idx="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4-06-30T19:24:33.713" idx="8">
    <p:pos x="7670" y="10"/>
    <p:text>הטבלה חשובה. לתת כותרת של המשימה</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4-06-30T19:24:00.874" idx="7">
    <p:pos x="7670" y="10"/>
    <p:text>לוותר. לתת את ההנחיות למורה בשקופית הבאה</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4-06-30T19:25:04.759" idx="9">
    <p:pos x="7670" y="10"/>
    <p:text>עמוד מאוד....  להוריד שלוש שורות ראשונות</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4-06-30T19:26:01.437" idx="10">
    <p:pos x="6847" y="165"/>
    <p:text>במקום הטקסט תמונות... הצטברות פסולת... כו שכתוב בטקסט. זה יעזור לתלמידים להבין את הטקסט</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9BB9D2A-7499-417D-BFCF-7BCEC527E019}" type="datetimeFigureOut">
              <a:rPr lang="he-IL" smtClean="0"/>
              <a:t>כ"ה/סיון/תשפ"ד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7149DFD-C0BB-42FF-B5AF-A9A2C0D08B44}" type="slidenum">
              <a:rPr lang="he-IL" smtClean="0"/>
              <a:t>‹#›</a:t>
            </a:fld>
            <a:endParaRPr lang="he-IL"/>
          </a:p>
        </p:txBody>
      </p:sp>
    </p:spTree>
    <p:extLst>
      <p:ext uri="{BB962C8B-B14F-4D97-AF65-F5344CB8AC3E}">
        <p14:creationId xmlns:p14="http://schemas.microsoft.com/office/powerpoint/2010/main" val="213309353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מניח את היסודות הדרושים להבנת מהות הטכנולוגיה ולהבניית מיומנויות חשיבה ועשייה הדרושות לפתרון בעיות טכנולוגיות — תהליך התיכּוּן. </a:t>
            </a:r>
          </a:p>
          <a:p>
            <a:r>
              <a:rPr lang="he-IL" dirty="0"/>
              <a:t>הפרק מפגיש את הלומדים עם העיקרון של התאמת תכונות חומרים לדרישות המוצר, ומזמֵן ללומדים התמודדות עם תהליכי פתרון בעיות המצריכים שימוש בתכונות חומרים. </a:t>
            </a:r>
          </a:p>
          <a:p>
            <a:r>
              <a:rPr lang="he-IL" dirty="0"/>
              <a:t>כמו כן, הפרק עוסק בתועלת ובמחיר הסביבתי של שימוש במשאבי טבע ומציג פתרונות טכנולוגיים שבאמצעותם אפשר להקטין את הפגיעה בסביבה. </a:t>
            </a:r>
          </a:p>
          <a:p>
            <a:r>
              <a:rPr lang="he-IL" dirty="0"/>
              <a:t>הפרק עוסק בחומרים משמשים את האדם לפיתוח אמצעים טכנולוגיים העוזרים לו לשנות את הסביבה שבה הוא חי ולהתאימה לצרכיו השונים. האדם מפיק חומרים שונים מהטבע ומנצל את תכונותיהם המגוּונות כדי לייצר כלים שונים לצרכים ייחודיים. ייצור הכלים הוא ביטוי לדרך התבונית שבה האדם פותר את בעיות הקיום שלו. זוהי דרך הטכנולוגיה.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3115303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המשימה נועדה לפתח מודעות להשפעה המזיקה של השימושים שאנו עושים בחומרים ובמוצרים שעשויים מהם.</a:t>
            </a:r>
          </a:p>
          <a:p>
            <a:r>
              <a:rPr lang="he-IL" dirty="0"/>
              <a:t>בטרם מַפנים את הלומדים למשימה (קריאת קטעי המידע שבעמוד 41)  מוצע לקיים בכיתה רב שיח שבו ידווחו על מפגעים סביבתיים שנגרמו בגלל השימוש שבני אדם עושים במוצרים.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אפשר גם לשלב סיור בסביבה כדי לאתר מפגעים כאלה. המפגע המרכזי הבולט לעין היא הפסולת.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מכן מוצע לקיים דיון בסוגיה: כיצד נמשיך להשתמש במוצרים אך באותו הזמן נשמור על הסביבה.</a:t>
            </a:r>
          </a:p>
          <a:p>
            <a:endParaRPr lang="he-IL" dirty="0"/>
          </a:p>
          <a:p>
            <a:r>
              <a:rPr lang="he-IL" dirty="0"/>
              <a:t>בקטע המידע מוצגים שלושה פתרונות אפשריים להפחתת הפסולת:</a:t>
            </a:r>
          </a:p>
          <a:p>
            <a:r>
              <a:rPr lang="he-IL" dirty="0"/>
              <a:t>צמצום השימוש/צריכה, שימוש חוזר ומִחזור.</a:t>
            </a:r>
          </a:p>
          <a:p>
            <a:r>
              <a:rPr lang="he-IL" dirty="0"/>
              <a:t>הקטנת הצריכה, שימוש חוזר </a:t>
            </a:r>
            <a:r>
              <a:rPr lang="he-IL" dirty="0" err="1"/>
              <a:t>ומיחזור</a:t>
            </a:r>
            <a:r>
              <a:rPr lang="he-IL" dirty="0"/>
              <a:t> חומרים יביאו להקטנת הפגיעה בסביבה ולהקטנה של התכלות חומרים בטבע.</a:t>
            </a:r>
          </a:p>
          <a:p>
            <a:endParaRPr lang="he-IL" dirty="0"/>
          </a:p>
          <a:p>
            <a:r>
              <a:rPr lang="he-IL" dirty="0"/>
              <a:t>מומלץ לפתח אצל הלומדים את המיומנות של הבחנה בין סיבה לתוצאה.</a:t>
            </a:r>
          </a:p>
          <a:p>
            <a:r>
              <a:rPr lang="he-IL" dirty="0"/>
              <a:t>לדוגמה,</a:t>
            </a:r>
          </a:p>
          <a:p>
            <a:r>
              <a:rPr lang="he-IL" dirty="0"/>
              <a:t>האדם משליך אריזות (סיבה) וגורם בכך להצטברות של פסולת (תוצאה);</a:t>
            </a:r>
          </a:p>
          <a:p>
            <a:r>
              <a:rPr lang="he-IL" dirty="0"/>
              <a:t>האדם משתמש במוצרים רבים מאוד (סיבה) וגורם בכך להתדלדלות של משאבי הטבע (תוצאה).</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a:p>
        </p:txBody>
      </p:sp>
    </p:spTree>
    <p:extLst>
      <p:ext uri="{BB962C8B-B14F-4D97-AF65-F5344CB8AC3E}">
        <p14:creationId xmlns:p14="http://schemas.microsoft.com/office/powerpoint/2010/main" val="302374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לעורר את המודעות לכמויות הגדולות של הפסולת </a:t>
            </a:r>
            <a:r>
              <a:rPr lang="he-IL" b="1" dirty="0"/>
              <a:t>שכל אחד מאתנו </a:t>
            </a:r>
            <a:r>
              <a:rPr lang="he-IL" dirty="0"/>
              <a:t>מייצר, כמו גם לסוגי החומרים ולכמות החומרים שמושלכים אל פח האשפה מדי יום.</a:t>
            </a:r>
          </a:p>
          <a:p>
            <a:r>
              <a:rPr lang="he-IL" dirty="0"/>
              <a:t>כמו כן לפתח את ההבנה שחייבים לפעול למען שיפור איכות הסביבה.</a:t>
            </a:r>
          </a:p>
          <a:p>
            <a:r>
              <a:rPr lang="he-IL" dirty="0"/>
              <a:t>באמצעות ביצוע סעיפים 5-1 הלומדים מתוודעים לכמות הפסולת היבשה (אריזות) שהמשפחה משליכה לפח האשפה במשך שבוע</a:t>
            </a:r>
          </a:p>
          <a:p>
            <a:r>
              <a:rPr lang="he-IL" dirty="0"/>
              <a:t>אחד. הלומדים מתבקשים לזהות את סוגי החומרים שמושלכים ואת כמותם. ארגון המידע בטבלה מסייע בעיבוד המידע על פי השאלות</a:t>
            </a:r>
          </a:p>
          <a:p>
            <a:r>
              <a:rPr lang="he-IL" dirty="0"/>
              <a:t>המנחות המופיעות בסעיף 6.</a:t>
            </a:r>
          </a:p>
          <a:p>
            <a:r>
              <a:rPr lang="he-IL" dirty="0"/>
              <a:t>התובנה המתבקשת מביצוע סעיפים אלה היא שהשלכת אריזות לפח האשפה פירושה השלכה של חומרים (סעיף 7).</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a:p>
        </p:txBody>
      </p:sp>
    </p:spTree>
    <p:extLst>
      <p:ext uri="{BB962C8B-B14F-4D97-AF65-F5344CB8AC3E}">
        <p14:creationId xmlns:p14="http://schemas.microsoft.com/office/powerpoint/2010/main" val="2491301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מחזור פלסטיק ונייר עתיד להקטין את כמות הפסולת וכן את קצב ההתכלות של הנפט הגולמי (ממנו מפיקים פלסטיק) ושל העצים (מהם מפיקים נייר).</a:t>
            </a:r>
          </a:p>
          <a:p>
            <a:r>
              <a:rPr lang="he-IL" dirty="0"/>
              <a:t>מודעות לסיבות שבעטיין חשוב למחזר חומרים עתידה להשפיע על העמדה ועל ההתנהגות.</a:t>
            </a:r>
          </a:p>
          <a:p>
            <a:r>
              <a:rPr lang="he-IL" dirty="0"/>
              <a:t>לפיכך חשוב שהתלמידים ידעו להסביר לכל מי שאינם ממחזרים מדוע חשוב לאמץ התנהגות זו. </a:t>
            </a:r>
          </a:p>
          <a:p>
            <a:endParaRPr lang="he-IL" dirty="0"/>
          </a:p>
          <a:p>
            <a:pPr algn="r"/>
            <a:r>
              <a:rPr lang="he-IL" sz="1800" b="0" i="0" u="none" strike="noStrike" baseline="0" dirty="0">
                <a:latin typeface="NarkisimMFO"/>
              </a:rPr>
              <a:t>לעתים קיים טשטוש בין משמעות המושגים </a:t>
            </a:r>
            <a:r>
              <a:rPr lang="he-IL" sz="1800" b="1" i="0" u="none" strike="noStrike" baseline="0" dirty="0">
                <a:latin typeface="NarkisimMFOBold"/>
              </a:rPr>
              <a:t>שימוש חוזר </a:t>
            </a:r>
            <a:r>
              <a:rPr lang="he-IL" sz="1800" b="0" i="0" u="none" strike="noStrike" baseline="0" dirty="0">
                <a:latin typeface="NarkisimMFO"/>
              </a:rPr>
              <a:t>ו</a:t>
            </a:r>
            <a:r>
              <a:rPr lang="he-IL" sz="1800" b="1" i="0" u="none" strike="noStrike" baseline="0" dirty="0">
                <a:latin typeface="NarkisimMFOBold"/>
              </a:rPr>
              <a:t>מחזור</a:t>
            </a:r>
            <a:r>
              <a:rPr lang="he-IL" sz="1800" b="0" i="0" u="none" strike="noStrike" baseline="0" dirty="0">
                <a:latin typeface="NarkisimMFO"/>
              </a:rPr>
              <a:t>. בשימוש חוזר עושים שימוש נוסף במוצר.</a:t>
            </a:r>
          </a:p>
          <a:p>
            <a:pPr algn="r"/>
            <a:r>
              <a:rPr lang="he-IL" sz="1800" b="0" i="0" u="none" strike="noStrike" baseline="0" dirty="0">
                <a:latin typeface="NarkisimMFO"/>
              </a:rPr>
              <a:t>שימוש כזה חוסך את ייצורם מחדש של מוצרים שונים ובכך חוסכים חומרי גלם ואנרגיה ומפחיתים את כמות האשפה המצטברת. במִחזור מפיקים חומרים מתוך מוצרים שאינם בשימוש ומייצרים מהם מוצרים חדשים.</a:t>
            </a:r>
            <a:endParaRPr lang="he-IL" dirty="0"/>
          </a:p>
          <a:p>
            <a:endParaRPr lang="he-IL" dirty="0"/>
          </a:p>
          <a:p>
            <a:r>
              <a:rPr lang="he-IL" dirty="0"/>
              <a:t>בסעיף זה התלמידים מוזמנים לתכנן תכנית פעולה שמטרתה להקטין את פסולת המצטברת בסביבה מבלי להפסיק את השימוש במוצרים. מוצע לבחור מטרה מוגדרת. לדוגמה: צמצום כמות פסולת הנייר בבית הספר. בשלב הבא מגדירים את סדרת הפעולות שיש לבצע כדי להשיג את המטרה.</a:t>
            </a:r>
          </a:p>
          <a:p>
            <a:r>
              <a:rPr lang="he-IL" dirty="0"/>
              <a:t>לכל פעולה יש להגדיר את הגורם המבצע וכן לוח זמנים לביצוע. מארגנים את סדרת הפעולות לפי לוח הזמנים. לכל פעולה מתכננים את המידע והעזרים הדרושים לפעולה.</a:t>
            </a:r>
          </a:p>
          <a:p>
            <a:endParaRPr lang="he-IL" dirty="0"/>
          </a:p>
          <a:p>
            <a:r>
              <a:rPr lang="he-IL" dirty="0"/>
              <a:t>שאלה 10. כרזה היא אמצעי תקשורתי לפרסום מידע. לפני כתיבת הכרזה ועיצובה חשוב לכוון את התלמידים בשאלות כגון: מהי מטרת</a:t>
            </a:r>
          </a:p>
          <a:p>
            <a:r>
              <a:rPr lang="he-IL" dirty="0"/>
              <a:t>הכרזה? למי מיועדת הכרזה? מה יהיה התוכן של הכרזה? (סעיפים א-ג) ועוד. חשוב גם לתת את הדעת למרכיבים הגרפיים של הכרזה (גודל הכרזה, כותרות, תמונות, תרשימים, צבעים, גודל אותיות ועוד)</a:t>
            </a:r>
          </a:p>
          <a:p>
            <a:endParaRPr lang="he-IL" dirty="0"/>
          </a:p>
          <a:p>
            <a:r>
              <a:rPr lang="he-IL" dirty="0"/>
              <a:t>"שוק קח תן" מבוסס על העיקרון של שימוש חוזר במוצרים. שימוש חוזר עתיד להקטין את כמות הפסולת המצטברת בסביבה וכן את קצב ההתכלות של חומרים מהטבע שמהם מפיקים חומרי גלם להכנת מוצרים.</a:t>
            </a:r>
          </a:p>
          <a:p>
            <a:endParaRPr lang="he-IL" dirty="0"/>
          </a:p>
          <a:p>
            <a:r>
              <a:rPr lang="he-IL" dirty="0"/>
              <a:t>לאחר שהתלמידים מילאו את המשימות בפעילות זו, מומלץ להציג לפניהם את הדרכים השונות לטיפול באשפה, ולהדגיש</a:t>
            </a:r>
          </a:p>
          <a:p>
            <a:r>
              <a:rPr lang="he-IL" dirty="0"/>
              <a:t>את רעיון הטיפול המשולב. בעיקרו, רעיון זה כולל הן שינוי (התנהגותי) של הרגלי הצריכה והן שימוש באמצעים טכנולוגיים, אשר נוצרו כדי לפתור את הבעיות שנגרמו למעשה על ידי פתרונות טכנולוגיים (מוצרים) שנוצרו כדי לפתור בעיות אחרות.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336387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מתוקשבת בספר הדיגיטלי בעמוד 41.</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1985526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 שהפעלנו.</a:t>
            </a:r>
          </a:p>
          <a:p>
            <a:r>
              <a:rPr lang="he-IL" dirty="0"/>
              <a:t>אפשר לבקש מהתלמידים לחבר שאלות להיגדי הסיכום.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a:p>
        </p:txBody>
      </p:sp>
    </p:spTree>
    <p:extLst>
      <p:ext uri="{BB962C8B-B14F-4D97-AF65-F5344CB8AC3E}">
        <p14:creationId xmlns:p14="http://schemas.microsoft.com/office/powerpoint/2010/main" val="270473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a:t>
            </a:r>
            <a:r>
              <a:rPr lang="he-IL" dirty="0" err="1"/>
              <a:t>את</a:t>
            </a:r>
            <a:r>
              <a:rPr lang="he-IL" dirty="0"/>
              <a:t> המיומנויות שהפעלנו.</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a:p>
        </p:txBody>
      </p:sp>
    </p:spTree>
    <p:extLst>
      <p:ext uri="{BB962C8B-B14F-4D97-AF65-F5344CB8AC3E}">
        <p14:creationId xmlns:p14="http://schemas.microsoft.com/office/powerpoint/2010/main" val="499554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a:p>
            <a:r>
              <a:rPr lang="he-IL" dirty="0"/>
              <a:t>קוראים את הסיפורים...</a:t>
            </a:r>
          </a:p>
          <a:p>
            <a:endParaRPr lang="he-IL" dirty="0"/>
          </a:p>
          <a:p>
            <a:r>
              <a:rPr lang="he-IL" dirty="0"/>
              <a:t>תשובה לשאלה 1:</a:t>
            </a:r>
          </a:p>
          <a:p>
            <a:r>
              <a:rPr lang="he-IL" dirty="0"/>
              <a:t>על דרך השלילה ובאופן הומוריסטי התלמידים מתבקשים להסיק אילו חומרים מתאימים להכנת המוצרים. כדי לחדד את ההבנה</a:t>
            </a:r>
          </a:p>
          <a:p>
            <a:r>
              <a:rPr lang="he-IL" dirty="0"/>
              <a:t>מוצע לשאול שאלות כגון:</a:t>
            </a:r>
          </a:p>
          <a:p>
            <a:r>
              <a:rPr lang="he-IL" dirty="0"/>
              <a:t>מדוע לא מייצרים כוס לשתייה חמה מברזל? (עלולים לקבל כוויה בגלל מוליכות החום הטובה של הברזל). </a:t>
            </a:r>
          </a:p>
          <a:p>
            <a:r>
              <a:rPr lang="he-IL" dirty="0"/>
              <a:t>מדוע לא מייצרים חלון מקרטון? (הקרטון אטום ולכן אי אפשר לראות דרכו).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a:p>
        </p:txBody>
      </p:sp>
    </p:spTree>
    <p:extLst>
      <p:ext uri="{BB962C8B-B14F-4D97-AF65-F5344CB8AC3E}">
        <p14:creationId xmlns:p14="http://schemas.microsoft.com/office/powerpoint/2010/main" val="355815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תשובה לשאלה 2: אפשר להשוות בין ספל קפה שעשוי מקרמיקה לבין ספל שעשוי מזכוכית. לשניהם מטרה דומה- כלי קיבול למשקה חם. הם עשויים מחומרים שונים (קרמיקה וזכוכית בהתאמה). הקרמיקה קשה (קשה לחרוץ אותה). שומרת על צורתה ואינה שקופה. הזכוכית קשה מאוד, שומרת על צורתה ושקופה. בחירת החומרים תלויה בגורמים כגון: טעם אישי (תרבות) ועלויות של חומרים.</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a:p>
        </p:txBody>
      </p:sp>
    </p:spTree>
    <p:extLst>
      <p:ext uri="{BB962C8B-B14F-4D97-AF65-F5344CB8AC3E}">
        <p14:creationId xmlns:p14="http://schemas.microsoft.com/office/powerpoint/2010/main" val="1277356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השער מסתיים במשימה טכנולוגית יש לנו אתגר. במשימה התלמידים מתבקשים לתכנן ולבנות גשר תוך התייחסות לתכונות חומרים. המשימה מתאימה ככלי להערכת ביצועי לומדים (ידע מושגי, מיומנויות תיכון, מיומנויות מידעניות, עבודת צוות ועוד).</a:t>
            </a:r>
          </a:p>
          <a:p>
            <a:r>
              <a:rPr lang="he-IL" dirty="0"/>
              <a:t>משימת האתגר היא משימת ביצוע שעוסקת בתהליך של פתרון בעיות. משימת ביצוע היא אחד הכלים של הערכה חלופית. למשימה יש פוטנציאל להערכת ידע, מיומנויות חשיבה ועשייה, עבודת צוות ועוד.</a:t>
            </a:r>
          </a:p>
          <a:p>
            <a:r>
              <a:rPr lang="he-IL" dirty="0"/>
              <a:t>המשימה מציגה ללומדים אתגר טכנולוגי המבוסס על ידע מדעי שהתלמידים רכשו בפרק: לבנות גשר מעל נהר שיש לו דרישות</a:t>
            </a:r>
          </a:p>
          <a:p>
            <a:r>
              <a:rPr lang="he-IL" dirty="0"/>
              <a:t>מוגדרות. </a:t>
            </a:r>
          </a:p>
          <a:p>
            <a:r>
              <a:rPr lang="he-IL" dirty="0"/>
              <a:t>במשימה זו הלומדים נדרשים ליישם מיומנויות של פתרון בעיות: לנסח בעיה, לערוך חקירה על סוגי גשרים, להעלות רעיונות לפתרונות, לבחור פתרון, לשרטט את הפתרון, ולהציג באמצעות דגם ולהעריך את הפתרון.</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a:p>
        </p:txBody>
      </p:sp>
    </p:spTree>
    <p:extLst>
      <p:ext uri="{BB962C8B-B14F-4D97-AF65-F5344CB8AC3E}">
        <p14:creationId xmlns:p14="http://schemas.microsoft.com/office/powerpoint/2010/main" val="274943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a:p>
        </p:txBody>
      </p:sp>
    </p:spTree>
    <p:extLst>
      <p:ext uri="{BB962C8B-B14F-4D97-AF65-F5344CB8AC3E}">
        <p14:creationId xmlns:p14="http://schemas.microsoft.com/office/powerpoint/2010/main" val="212014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הסיטואציה הפותחת את הפרק (יוצאים למחנה) נועדה לעורר אצל הלומדים מודעות בדבר הצורך שיש לנו במוצרים רבים שיתאימו בתכונותיהם לשימוש שאנו עושים בהם. הקטע מרמז על החשיבות שיש להתאמת החומרים לתכונות המוצר.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השאלות מזמנות דיון בנושא חומרים בסביבה ופתיחה לפרק זה.</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a:p>
        </p:txBody>
      </p:sp>
    </p:spTree>
    <p:extLst>
      <p:ext uri="{BB962C8B-B14F-4D97-AF65-F5344CB8AC3E}">
        <p14:creationId xmlns:p14="http://schemas.microsoft.com/office/powerpoint/2010/main" val="182136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מתבקשים לבחור שלושה מוצרים ולחקור אותם על פי המאפיינים הבאים: המטרה של המוצר (למה משמש?), החומרים</a:t>
            </a:r>
          </a:p>
          <a:p>
            <a:r>
              <a:rPr lang="he-IL" dirty="0"/>
              <a:t>שמהם הוא עשוי ותכונות החומרים שמתאימות למטרת המוצר. את המידע הם מתבקשים לארגן בכרטיס אפיון.</a:t>
            </a:r>
          </a:p>
          <a:p>
            <a:r>
              <a:rPr lang="he-IL" dirty="0"/>
              <a:t>שימו לב: אפשר להשתמש בסוגי חומרים שונים להשגת אותה מטרה.</a:t>
            </a:r>
          </a:p>
          <a:p>
            <a:r>
              <a:rPr lang="he-IL" dirty="0"/>
              <a:t>לדוגמה: ניתן לבנות סירי בישול מחומרים שונים (ברזל, אלומיניום, נחושת, קרמיקה).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45500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להציג את הקשר שבין חומרים לבין המוצרים שמיוצרים מהם. המשימה נוטעת את התשתית הדרושה להבנת הקשר בין המושג תכונות החומר למושג דרישות מהמוצר. </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מתבוננים בתמונות ושואלים: מה הקשר שבין חומרים למוצרים?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הדיון בשאלה ובתמונות עוברים לקריאת קטעי המידע בעמודים 37-36</a:t>
            </a:r>
          </a:p>
          <a:p>
            <a:endParaRPr lang="he-IL" dirty="0"/>
          </a:p>
          <a:p>
            <a:r>
              <a:rPr lang="he-IL" dirty="0"/>
              <a:t>קטע המידע הראשון (עמוד 36) מציג את הצורך שלנו במוצרים ואת ההתפתחות ההיסטורית של השימוש בחומרים, החל מהשימוש בחומרים טבעיים ועד לשימוש בחומרים מלאכותיים. </a:t>
            </a:r>
          </a:p>
          <a:p>
            <a:r>
              <a:rPr lang="he-IL" dirty="0"/>
              <a:t>קטע מידע שני (עמוד 37) מחדד את הקשר שבין הדרישות מהמוצר לתכונות החומרים שמהם מיוצר המוצר.</a:t>
            </a:r>
          </a:p>
          <a:p>
            <a:endParaRPr lang="he-IL" dirty="0"/>
          </a:p>
          <a:p>
            <a:r>
              <a:rPr lang="he-IL" dirty="0"/>
              <a:t>תשובות לשאלות הסיכום שבעמוד 37: מומלץ להדגים בהוראה מפורשת אפיון של מוצר והשלמת המידע בכרטיס אפיון. דוגמה: מוצר - כוס תרמית; דרישות מהמוצר - נוחה לאחיזה, שומרת חום, לא שבירה; תכונות של חומרים מתאימים - חומרים בעלי מוליכות חום גרועה (מבודדים) ובלתי שבירים.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a:p>
        </p:txBody>
      </p:sp>
    </p:spTree>
    <p:extLst>
      <p:ext uri="{BB962C8B-B14F-4D97-AF65-F5344CB8AC3E}">
        <p14:creationId xmlns:p14="http://schemas.microsoft.com/office/powerpoint/2010/main" val="270245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מתוקשבת בספר הדיגיטלי בעמוד 35.</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132326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ביחידת התוכן חומרים, משימה מתוקשבת: </a:t>
            </a:r>
            <a:r>
              <a:rPr lang="he-IL" b="1" i="0" dirty="0">
                <a:effectLst/>
                <a:highlight>
                  <a:srgbClr val="FFFFFF"/>
                </a:highlight>
                <a:latin typeface="Almoni Neue DL 4.0 AAA"/>
              </a:rPr>
              <a:t>נשתה, נשתה לחיים! תירוש ויין מגפן היין</a:t>
            </a:r>
            <a:r>
              <a:rPr lang="he-IL" b="0" i="0" dirty="0">
                <a:effectLst/>
                <a:highlight>
                  <a:srgbClr val="FFFFFF"/>
                </a:highlight>
                <a:latin typeface="Almoni Neue DL 4.0 AAA"/>
              </a:rPr>
              <a:t>. המשימה עוסקת בדרכי הפקה של תירוש ויין מצמח גפן היין תוך שימוש בעקרונות מדעיים.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264214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לערוך אינטגרציה בין תכונות החומרים שהלומדים הכירו בשער זה ובלימודים קודמים לבין העיקרון הטכנולוגי "ניצול תכונות מתאימות של חומרים לדרישות מהמוצר". נקודת המוצא בחלק א של המשימה היא מהתכונה של החומר אל חומרים בעלי התכונה (התאמת תכונה לחומרים) ומשם לניצול התכונה להשגת מטרה אפשרית של המוצר. </a:t>
            </a:r>
          </a:p>
          <a:p>
            <a:r>
              <a:rPr lang="he-IL" dirty="0"/>
              <a:t>התלמידים מארגנים את מידע בטבלה ומתבקשים לתת לה כותרת.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391491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חלקים ב-ג של המשימה כוללים פעילות חקירה שמטרתה לבדוק מאילו חומרים עשויים הבתים והבגדים שלנו.</a:t>
            </a:r>
          </a:p>
          <a:p>
            <a:r>
              <a:rPr lang="he-IL" dirty="0"/>
              <a:t>בחלק ב של המשימה התלמידים מסבירים את ההיגיון שבבחירת חומרים לבניית חלקי הבית השונים. תכונות החומר צריכות להתאים למטרת המוצר.</a:t>
            </a:r>
          </a:p>
          <a:p>
            <a:r>
              <a:rPr lang="he-IL" dirty="0"/>
              <a:t>בחלק ג של המשימה התלמידים מסבירים מדוע בגדים צריכים להיות עשויים מחומרים שמהם הם עשויים ולא מאחרים.</a:t>
            </a:r>
          </a:p>
          <a:p>
            <a:r>
              <a:rPr lang="he-IL" dirty="0"/>
              <a:t>להכנת בגדים חשוב להשתמש בחומרים בעלי תכונות כגון: מבדדי חום, חזקים (אינם נקרעים בקלות), סופגי זיעה ועוד. </a:t>
            </a:r>
          </a:p>
          <a:p>
            <a:r>
              <a:rPr lang="he-IL" dirty="0"/>
              <a:t>חשוב לשים לב שקיים מגוון גדול של בדים בעלי תכונות שונות. התאמת סוג הבד לבגד נעשית על פי המטרה של הבגד. לדוגמה, משתמשים בבד כותנה כאשר מעוניינים בבגד קל בעל</a:t>
            </a:r>
          </a:p>
          <a:p>
            <a:r>
              <a:rPr lang="he-IL" dirty="0"/>
              <a:t>יכולת ספיגה גבוהה של זיעה.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a:p>
        </p:txBody>
      </p:sp>
    </p:spTree>
    <p:extLst>
      <p:ext uri="{BB962C8B-B14F-4D97-AF65-F5344CB8AC3E}">
        <p14:creationId xmlns:p14="http://schemas.microsoft.com/office/powerpoint/2010/main" val="341058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 המידע נועד להמשגה של מושגים בסיסיים בתהליך הטכנולוגי (מוצרים, פתרון בעיות, תכונות המוצר, מטרת המוצר,</a:t>
            </a:r>
          </a:p>
          <a:p>
            <a:pPr algn="r"/>
            <a:r>
              <a:rPr lang="he-IL" sz="1800" b="0" i="0" u="none" strike="noStrike" baseline="0" dirty="0">
                <a:latin typeface="NarkisimMFO"/>
              </a:rPr>
              <a:t>התאמת חומרים). השאלות שמופיעות בקטע המידע נועדו לפתח אצל הלומדים מודעות לתהליכי החשיבה והעשייה המאפיינים את התהליך הטכנולוגי. </a:t>
            </a:r>
          </a:p>
          <a:p>
            <a:pPr algn="r"/>
            <a:r>
              <a:rPr lang="he-IL" sz="1800" b="0" i="0" u="none" strike="noStrike" baseline="0" dirty="0">
                <a:latin typeface="NarkisimMFO"/>
              </a:rPr>
              <a:t>מוצע לשלב התנסות מוחשית של ניתוח מוצר על פי השאלות האלה. </a:t>
            </a:r>
          </a:p>
          <a:p>
            <a:pPr algn="r"/>
            <a:r>
              <a:rPr lang="he-IL" sz="1800" b="0" i="0" u="none" strike="noStrike" baseline="0" dirty="0">
                <a:latin typeface="NarkisimMFO"/>
              </a:rPr>
              <a:t>לדוגמה:</a:t>
            </a:r>
          </a:p>
          <a:p>
            <a:pPr marL="0" indent="0" algn="r">
              <a:buNone/>
            </a:pPr>
            <a:r>
              <a:rPr lang="he-IL" sz="1800" b="0" i="0" u="none" strike="noStrike" baseline="0" dirty="0">
                <a:latin typeface="NarkisimMFO"/>
              </a:rPr>
              <a:t>1. מהי המטרה של המוצר? מדוע ייצרו אותו? </a:t>
            </a:r>
          </a:p>
          <a:p>
            <a:pPr marL="0" indent="0" algn="r">
              <a:buNone/>
            </a:pPr>
            <a:r>
              <a:rPr lang="he-IL" sz="1800" b="0" i="0" u="none" strike="noStrike" baseline="0" dirty="0">
                <a:latin typeface="NarkisimMFO"/>
              </a:rPr>
              <a:t>2. אילו תכונות צריכות להיות למוצר?</a:t>
            </a:r>
          </a:p>
          <a:p>
            <a:pPr marL="0" indent="0" algn="r">
              <a:buNone/>
            </a:pPr>
            <a:r>
              <a:rPr lang="he-IL" sz="1800" b="0" i="0" u="none" strike="noStrike" baseline="0" dirty="0">
                <a:latin typeface="NarkisimMFO"/>
              </a:rPr>
              <a:t>3. מאילו חומרים עשוי המוצר? </a:t>
            </a:r>
          </a:p>
          <a:p>
            <a:pPr marL="0" indent="0" algn="r">
              <a:buNone/>
            </a:pPr>
            <a:r>
              <a:rPr lang="he-IL" sz="1800" b="0" i="0" u="none" strike="noStrike" baseline="0" dirty="0">
                <a:latin typeface="NarkisimMFO"/>
              </a:rPr>
              <a:t>4. אילו מבין תכונות המוצר מתאימות לתכונות של המוצר ולתפקודו?</a:t>
            </a:r>
          </a:p>
          <a:p>
            <a:pPr marL="0" indent="0" algn="r">
              <a:buNone/>
            </a:pPr>
            <a:endParaRPr lang="he-IL" sz="1800" b="0" i="0" u="none" strike="noStrike" baseline="0" dirty="0">
              <a:latin typeface="NarkisimMFO"/>
            </a:endParaRP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15597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5B779-E860-5107-96BE-B0D12AFB5649}"/>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337925D-27E9-EA2B-565F-DF546EC08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898E243-4AF3-068A-D31C-32F642821035}"/>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5" name="מציין מיקום של כותרת תחתונה 4">
            <a:extLst>
              <a:ext uri="{FF2B5EF4-FFF2-40B4-BE49-F238E27FC236}">
                <a16:creationId xmlns:a16="http://schemas.microsoft.com/office/drawing/2014/main" id="{6C0C45FD-4AF6-EB6B-1EAD-ADC7D4FF104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05DC74E-DB0B-52AC-641A-724C1E51EBF2}"/>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6420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D98AAC-B3D6-9395-B475-6B65443C115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B625EA9-B43B-36E1-A9B2-9C3DB6D5D81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A414A6C-75FB-E99F-8B3A-D96A821D50F3}"/>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5" name="מציין מיקום של כותרת תחתונה 4">
            <a:extLst>
              <a:ext uri="{FF2B5EF4-FFF2-40B4-BE49-F238E27FC236}">
                <a16:creationId xmlns:a16="http://schemas.microsoft.com/office/drawing/2014/main" id="{82CA77F4-9783-3C6F-EE60-345985C2F07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91D4C0-149A-7DA5-E3CD-DAFC88A170A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18879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C01FB28-99C9-E7F0-AC17-3DDDE44000A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BE39E2E-8ED1-638D-CD81-E7FBE815961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66C806-7535-3694-FACD-E84F76B2B09B}"/>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5" name="מציין מיקום של כותרת תחתונה 4">
            <a:extLst>
              <a:ext uri="{FF2B5EF4-FFF2-40B4-BE49-F238E27FC236}">
                <a16:creationId xmlns:a16="http://schemas.microsoft.com/office/drawing/2014/main" id="{AC9EB6B1-4FF7-60DF-C6FE-C967912CBC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8D5E42A-7278-036D-D125-3F6DFC6C3F4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7355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A4EB5C-F7F3-3DBB-516B-67536E8441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9598151-9E0F-8B7B-9EA8-10878ACFA72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6206970-BA96-54C3-8297-BB0DBA2D32CD}"/>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5" name="מציין מיקום של כותרת תחתונה 4">
            <a:extLst>
              <a:ext uri="{FF2B5EF4-FFF2-40B4-BE49-F238E27FC236}">
                <a16:creationId xmlns:a16="http://schemas.microsoft.com/office/drawing/2014/main" id="{81C6E8E6-ADB9-D814-4337-2212FCC8058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9366D52-0BD1-3231-AF7F-C91EA60CA3E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66455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FCC903-97E4-8585-61B5-1205C298C11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150C3FA-E448-6F56-99B7-E68F96D2C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E23316C-94EA-3D80-AB17-BA666F9F54E1}"/>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5" name="מציין מיקום של כותרת תחתונה 4">
            <a:extLst>
              <a:ext uri="{FF2B5EF4-FFF2-40B4-BE49-F238E27FC236}">
                <a16:creationId xmlns:a16="http://schemas.microsoft.com/office/drawing/2014/main" id="{67E602EA-BFCA-31C5-091D-5B7BFA6F947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C789801-6BEC-783C-6EF3-E697BEF6E120}"/>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50676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8E8E8B-FC38-73E1-7F17-8BD873559A6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37BA71D-3CBE-68B9-DB51-9805F6028F4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454D9F7-5072-6560-2FA0-45669423F65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1E54788-8E97-3EAB-97E7-341E3CA5ED2C}"/>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6" name="מציין מיקום של כותרת תחתונה 5">
            <a:extLst>
              <a:ext uri="{FF2B5EF4-FFF2-40B4-BE49-F238E27FC236}">
                <a16:creationId xmlns:a16="http://schemas.microsoft.com/office/drawing/2014/main" id="{A927423B-D198-F257-BB9A-6EB2F16E4C5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5A35DB4-53F9-6B73-D7EE-50D49B17684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9178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F7DCAD-B704-55D1-F96F-31E11DD3C69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6362E2A-7AD5-8E47-3FD5-7DF5A108A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A405AC7-46B2-4135-5DDC-50A517625DC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248CC84-C289-05BD-7E1E-8D6431A3B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674469A-2D3B-4EAF-EA10-52A79FFA0E9A}"/>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B94D177-866B-3762-E061-925CD0714B4F}"/>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8" name="מציין מיקום של כותרת תחתונה 7">
            <a:extLst>
              <a:ext uri="{FF2B5EF4-FFF2-40B4-BE49-F238E27FC236}">
                <a16:creationId xmlns:a16="http://schemas.microsoft.com/office/drawing/2014/main" id="{DFFAEF29-5A55-6B8B-AB27-C5CA6BFEEB6F}"/>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46A237D-5C23-9F72-0EF7-456FFB5A1636}"/>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62439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7BFDAA-63C6-81D2-2780-0348F2AADD7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63D5C91B-BE55-43FF-D36C-320BA5A1530C}"/>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4" name="מציין מיקום של כותרת תחתונה 3">
            <a:extLst>
              <a:ext uri="{FF2B5EF4-FFF2-40B4-BE49-F238E27FC236}">
                <a16:creationId xmlns:a16="http://schemas.microsoft.com/office/drawing/2014/main" id="{E187CFAE-1C7C-CF07-AF19-0F05505DE7D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0D8CC7D-F2C4-E58A-3490-C94698ED3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70135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4D616C1-3996-6E4A-A5FA-817B299676CB}"/>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3" name="מציין מיקום של כותרת תחתונה 2">
            <a:extLst>
              <a:ext uri="{FF2B5EF4-FFF2-40B4-BE49-F238E27FC236}">
                <a16:creationId xmlns:a16="http://schemas.microsoft.com/office/drawing/2014/main" id="{1F1931CF-5B9C-739E-978B-662E454A9F7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B6280F2-A7F1-4889-9450-448DDFCB6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9880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F93648-EF34-333A-FC08-50434D7DDE5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D350458-FF0C-BCD4-C727-231DED6EB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028A2325-96D5-7058-3707-C3F6B0790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7FB8AA85-1B4C-148F-31A9-89B469FDC716}"/>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6" name="מציין מיקום של כותרת תחתונה 5">
            <a:extLst>
              <a:ext uri="{FF2B5EF4-FFF2-40B4-BE49-F238E27FC236}">
                <a16:creationId xmlns:a16="http://schemas.microsoft.com/office/drawing/2014/main" id="{068CEF10-4FA1-83D9-C791-5997EC53249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38A94DC-761A-D5D8-3103-AB6E575284F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97540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A41D11-4A48-3E6E-C370-354363A24ED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8F1EC6A-197B-5DCB-EB36-A74660819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4ECD0B98-31E2-5D08-BD76-76A09BEDE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D19E6C8-6CEF-92F6-6B73-09812F043F42}"/>
              </a:ext>
            </a:extLst>
          </p:cNvPr>
          <p:cNvSpPr>
            <a:spLocks noGrp="1"/>
          </p:cNvSpPr>
          <p:nvPr>
            <p:ph type="dt" sz="half" idx="10"/>
          </p:nvPr>
        </p:nvSpPr>
        <p:spPr/>
        <p:txBody>
          <a:bodyPr/>
          <a:lstStyle/>
          <a:p>
            <a:fld id="{083CCD2A-2FCD-428B-AD56-5F4331747EC5}" type="datetimeFigureOut">
              <a:rPr lang="he-IL" smtClean="0"/>
              <a:t>כ"ה/סיון/תשפ"ד</a:t>
            </a:fld>
            <a:endParaRPr lang="he-IL"/>
          </a:p>
        </p:txBody>
      </p:sp>
      <p:sp>
        <p:nvSpPr>
          <p:cNvPr id="6" name="מציין מיקום של כותרת תחתונה 5">
            <a:extLst>
              <a:ext uri="{FF2B5EF4-FFF2-40B4-BE49-F238E27FC236}">
                <a16:creationId xmlns:a16="http://schemas.microsoft.com/office/drawing/2014/main" id="{B131841A-282C-1F1B-ACE9-A92F2146267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769A38E-2D5B-45D0-5226-58C521EB014D}"/>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37770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675A0D9-3669-A085-D148-19F3CE07618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5E73A1C-B144-DFE8-8165-B57D662B560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3F3451-C538-EE49-7B18-B77636FC6C4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83CCD2A-2FCD-428B-AD56-5F4331747EC5}" type="datetimeFigureOut">
              <a:rPr lang="he-IL" smtClean="0"/>
              <a:t>כ"ה/סיון/תשפ"ד</a:t>
            </a:fld>
            <a:endParaRPr lang="he-IL"/>
          </a:p>
        </p:txBody>
      </p:sp>
      <p:sp>
        <p:nvSpPr>
          <p:cNvPr id="5" name="מציין מיקום של כותרת תחתונה 4">
            <a:extLst>
              <a:ext uri="{FF2B5EF4-FFF2-40B4-BE49-F238E27FC236}">
                <a16:creationId xmlns:a16="http://schemas.microsoft.com/office/drawing/2014/main" id="{C8C86C96-F668-40A6-0113-EF2BE08F8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51E8AB3-0D0A-F661-E325-18F8554DF4B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13FD3D-7F8E-45E4-B3CB-DED4E6309C8F}" type="slidenum">
              <a:rPr lang="he-IL" smtClean="0"/>
              <a:t>‹#›</a:t>
            </a:fld>
            <a:endParaRPr lang="he-IL"/>
          </a:p>
        </p:txBody>
      </p:sp>
    </p:spTree>
    <p:extLst>
      <p:ext uri="{BB962C8B-B14F-4D97-AF65-F5344CB8AC3E}">
        <p14:creationId xmlns:p14="http://schemas.microsoft.com/office/powerpoint/2010/main" val="101762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9.xml"/><Relationship Id="rId3" Type="http://schemas.openxmlformats.org/officeDocument/2006/relationships/image" Target="../media/image28.emf"/><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image" Target="../media/image1.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10.xml"/><Relationship Id="rId3" Type="http://schemas.openxmlformats.org/officeDocument/2006/relationships/image" Target="../media/image34.emf"/><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omments" Target="../comments/comment11.xml"/><Relationship Id="rId5" Type="http://schemas.openxmlformats.org/officeDocument/2006/relationships/image" Target="../media/image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comments" Target="../comments/comment1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comments" Target="../comments/comment13.xml"/><Relationship Id="rId3" Type="http://schemas.openxmlformats.org/officeDocument/2006/relationships/image" Target="../media/image27.emf"/><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emf"/><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comments" Target="../comments/comment2.xml"/><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emf"/><Relationship Id="rId7" Type="http://schemas.openxmlformats.org/officeDocument/2006/relationships/image" Target="../media/image15.jpeg"/><Relationship Id="rId12" Type="http://schemas.openxmlformats.org/officeDocument/2006/relationships/comments" Target="../comments/comment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omments" Target="../comments/commen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omments" Target="../comments/comment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omments" Target="../comments/comment6.xml"/><Relationship Id="rId5" Type="http://schemas.openxmlformats.org/officeDocument/2006/relationships/image" Target="../media/image1.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6.emf"/><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comments" Target="../comments/comment8.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17AF69AD-343D-77A3-A53A-315FA445DDE4}"/>
              </a:ext>
            </a:extLst>
          </p:cNvPr>
          <p:cNvSpPr txBox="1"/>
          <p:nvPr/>
        </p:nvSpPr>
        <p:spPr>
          <a:xfrm>
            <a:off x="2462419" y="1005079"/>
            <a:ext cx="7546285" cy="1292662"/>
          </a:xfrm>
          <a:prstGeom prst="rect">
            <a:avLst/>
          </a:prstGeom>
          <a:noFill/>
        </p:spPr>
        <p:txBody>
          <a:bodyPr wrap="square">
            <a:spAutoFit/>
          </a:bodyPr>
          <a:lstStyle/>
          <a:p>
            <a:pPr algn="ctr"/>
            <a:r>
              <a:rPr kumimoji="0" lang="he-IL" sz="60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Arial" panose="020B0604020202020204" pitchFamily="34" charset="0"/>
              </a:rPr>
              <a:t>מדע וטכנולוגיה כיתה ג</a:t>
            </a:r>
            <a:br>
              <a:rPr kumimoji="0" lang="he-IL" sz="60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Arial" panose="020B0604020202020204" pitchFamily="34" charset="0"/>
              </a:rPr>
            </a:br>
            <a:endParaRPr lang="he-IL" dirty="0"/>
          </a:p>
        </p:txBody>
      </p:sp>
      <p:sp>
        <p:nvSpPr>
          <p:cNvPr id="13" name="תיבת טקסט 12">
            <a:extLst>
              <a:ext uri="{FF2B5EF4-FFF2-40B4-BE49-F238E27FC236}">
                <a16:creationId xmlns:a16="http://schemas.microsoft.com/office/drawing/2014/main" id="{2CEB5C7C-5A38-1406-043D-796CC2D3EA27}"/>
              </a:ext>
            </a:extLst>
          </p:cNvPr>
          <p:cNvSpPr txBox="1"/>
          <p:nvPr/>
        </p:nvSpPr>
        <p:spPr>
          <a:xfrm>
            <a:off x="2219173" y="3959808"/>
            <a:ext cx="8199781" cy="1692771"/>
          </a:xfrm>
          <a:prstGeom prst="rect">
            <a:avLst/>
          </a:prstGeom>
          <a:noFill/>
        </p:spPr>
        <p:txBody>
          <a:bodyPr wrap="square">
            <a:spAutoFit/>
          </a:bodyPr>
          <a:lstStyle/>
          <a:p>
            <a:pPr algn="ctr"/>
            <a: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t>חומרים בסביבה</a:t>
            </a:r>
          </a:p>
          <a:p>
            <a:pPr algn="ctr"/>
            <a:r>
              <a:rPr lang="he-IL" sz="4400" b="1" dirty="0">
                <a:cs typeface="+mn-cs"/>
              </a:rPr>
              <a:t>פרק שני: </a:t>
            </a:r>
            <a:r>
              <a:rPr lang="he-IL" sz="4400" b="1" dirty="0">
                <a:solidFill>
                  <a:schemeClr val="accent1">
                    <a:lumMod val="75000"/>
                  </a:schemeClr>
                </a:solidFill>
                <a:cs typeface="+mn-cs"/>
              </a:rPr>
              <a:t>חומרים בשימוש האדם</a:t>
            </a:r>
            <a:endParaRPr lang="he-IL" sz="4400" b="1" dirty="0">
              <a:solidFill>
                <a:srgbClr val="C00000"/>
              </a:solidFill>
              <a:latin typeface="Calibri Light" panose="020F0302020204030204"/>
              <a:ea typeface="+mj-ea"/>
              <a:cs typeface="Arial" panose="020B0604020202020204" pitchFamily="34" charset="0"/>
            </a:endParaRPr>
          </a:p>
        </p:txBody>
      </p:sp>
      <p:sp>
        <p:nvSpPr>
          <p:cNvPr id="2" name="תיבת טקסט 1">
            <a:extLst>
              <a:ext uri="{FF2B5EF4-FFF2-40B4-BE49-F238E27FC236}">
                <a16:creationId xmlns:a16="http://schemas.microsoft.com/office/drawing/2014/main" id="{632E59CC-C889-3054-A274-647CF339171D}"/>
              </a:ext>
            </a:extLst>
          </p:cNvPr>
          <p:cNvSpPr txBox="1"/>
          <p:nvPr/>
        </p:nvSpPr>
        <p:spPr>
          <a:xfrm>
            <a:off x="2375452" y="2540386"/>
            <a:ext cx="6877878" cy="830997"/>
          </a:xfrm>
          <a:prstGeom prst="rect">
            <a:avLst/>
          </a:prstGeom>
          <a:noFill/>
        </p:spPr>
        <p:txBody>
          <a:bodyPr wrap="square" rtlCol="1">
            <a:spAutoFit/>
          </a:bodyPr>
          <a:lstStyle/>
          <a:p>
            <a:pPr algn="ctr"/>
            <a:r>
              <a:rPr lang="he-IL" sz="4800" b="1" dirty="0">
                <a:solidFill>
                  <a:schemeClr val="accent6">
                    <a:lumMod val="75000"/>
                  </a:schemeClr>
                </a:solidFill>
                <a:cs typeface="+mn-cs"/>
              </a:rPr>
              <a:t>מצגת מלווה לשער</a:t>
            </a:r>
            <a:endParaRPr lang="he-IL" sz="4800" dirty="0"/>
          </a:p>
        </p:txBody>
      </p:sp>
      <p:pic>
        <p:nvPicPr>
          <p:cNvPr id="3" name="תמונה 2">
            <a:extLst>
              <a:ext uri="{FF2B5EF4-FFF2-40B4-BE49-F238E27FC236}">
                <a16:creationId xmlns:a16="http://schemas.microsoft.com/office/drawing/2014/main" id="{B3F326A4-D423-961E-15F5-0EF5C16AD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15" y="19647"/>
            <a:ext cx="4995682" cy="576073"/>
          </a:xfrm>
          <a:prstGeom prst="rect">
            <a:avLst/>
          </a:prstGeom>
        </p:spPr>
      </p:pic>
    </p:spTree>
    <p:extLst>
      <p:ext uri="{BB962C8B-B14F-4D97-AF65-F5344CB8AC3E}">
        <p14:creationId xmlns:p14="http://schemas.microsoft.com/office/powerpoint/2010/main" val="146462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B94A4E1-05CD-6C44-CD89-4E727FBFDF81}"/>
              </a:ext>
            </a:extLst>
          </p:cNvPr>
          <p:cNvPicPr>
            <a:picLocks noChangeAspect="1"/>
          </p:cNvPicPr>
          <p:nvPr/>
        </p:nvPicPr>
        <p:blipFill>
          <a:blip r:embed="rId3"/>
          <a:stretch>
            <a:fillRect/>
          </a:stretch>
        </p:blipFill>
        <p:spPr>
          <a:xfrm>
            <a:off x="9916572" y="591698"/>
            <a:ext cx="2039467" cy="1591030"/>
          </a:xfrm>
          <a:prstGeom prst="rect">
            <a:avLst/>
          </a:prstGeom>
        </p:spPr>
      </p:pic>
      <p:pic>
        <p:nvPicPr>
          <p:cNvPr id="9" name="תמונה 8">
            <a:extLst>
              <a:ext uri="{FF2B5EF4-FFF2-40B4-BE49-F238E27FC236}">
                <a16:creationId xmlns:a16="http://schemas.microsoft.com/office/drawing/2014/main" id="{81B3F63E-D93A-2C51-47AD-48E4366F6AFC}"/>
              </a:ext>
            </a:extLst>
          </p:cNvPr>
          <p:cNvPicPr>
            <a:picLocks noChangeAspect="1"/>
          </p:cNvPicPr>
          <p:nvPr/>
        </p:nvPicPr>
        <p:blipFill>
          <a:blip r:embed="rId4"/>
          <a:stretch>
            <a:fillRect/>
          </a:stretch>
        </p:blipFill>
        <p:spPr>
          <a:xfrm>
            <a:off x="2801397" y="-89404"/>
            <a:ext cx="7115175" cy="2354829"/>
          </a:xfrm>
          <a:prstGeom prst="rect">
            <a:avLst/>
          </a:prstGeom>
        </p:spPr>
      </p:pic>
      <p:sp>
        <p:nvSpPr>
          <p:cNvPr id="16" name="תיבת טקסט 15">
            <a:extLst>
              <a:ext uri="{FF2B5EF4-FFF2-40B4-BE49-F238E27FC236}">
                <a16:creationId xmlns:a16="http://schemas.microsoft.com/office/drawing/2014/main" id="{7AD0DF95-7CDD-D9BB-11C0-7C0B69758FE0}"/>
              </a:ext>
            </a:extLst>
          </p:cNvPr>
          <p:cNvSpPr txBox="1"/>
          <p:nvPr/>
        </p:nvSpPr>
        <p:spPr>
          <a:xfrm>
            <a:off x="1226747" y="5903893"/>
            <a:ext cx="10729292" cy="954107"/>
          </a:xfrm>
          <a:prstGeom prst="rect">
            <a:avLst/>
          </a:prstGeom>
          <a:noFill/>
        </p:spPr>
        <p:txBody>
          <a:bodyPr wrap="square" rtlCol="1">
            <a:spAutoFit/>
          </a:bodyPr>
          <a:lstStyle/>
          <a:p>
            <a:pPr marL="285750" indent="-285750">
              <a:buFont typeface="Arial" panose="020B0604020202020204" pitchFamily="34" charset="0"/>
              <a:buChar char="•"/>
            </a:pPr>
            <a:r>
              <a:rPr lang="he-IL" sz="2800" dirty="0"/>
              <a:t>קראו את קטע המידע בעמוד 41 והשיבו על השאלות בשוליים.</a:t>
            </a:r>
          </a:p>
          <a:p>
            <a:pPr marL="285750" indent="-285750">
              <a:buFont typeface="Arial" panose="020B0604020202020204" pitchFamily="34" charset="0"/>
              <a:buChar char="•"/>
            </a:pPr>
            <a:r>
              <a:rPr lang="he-IL" sz="2800" dirty="0"/>
              <a:t>השיבו על שאלות הסיכום בעמוד 42.</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01" y="56173"/>
            <a:ext cx="4995682" cy="576073"/>
          </a:xfrm>
          <a:prstGeom prst="rect">
            <a:avLst/>
          </a:prstGeom>
        </p:spPr>
      </p:pic>
      <p:pic>
        <p:nvPicPr>
          <p:cNvPr id="3" name="תמונה 2">
            <a:extLst>
              <a:ext uri="{FF2B5EF4-FFF2-40B4-BE49-F238E27FC236}">
                <a16:creationId xmlns:a16="http://schemas.microsoft.com/office/drawing/2014/main" id="{1441AA56-D511-B6B3-16A2-288D555C4F33}"/>
              </a:ext>
            </a:extLst>
          </p:cNvPr>
          <p:cNvPicPr>
            <a:picLocks noChangeAspect="1"/>
          </p:cNvPicPr>
          <p:nvPr/>
        </p:nvPicPr>
        <p:blipFill>
          <a:blip r:embed="rId6"/>
          <a:stretch>
            <a:fillRect/>
          </a:stretch>
        </p:blipFill>
        <p:spPr>
          <a:xfrm>
            <a:off x="450559" y="2335570"/>
            <a:ext cx="4173965" cy="3434419"/>
          </a:xfrm>
          <a:prstGeom prst="rect">
            <a:avLst/>
          </a:prstGeom>
        </p:spPr>
      </p:pic>
      <p:sp>
        <p:nvSpPr>
          <p:cNvPr id="11" name="תיבת טקסט 10">
            <a:extLst>
              <a:ext uri="{FF2B5EF4-FFF2-40B4-BE49-F238E27FC236}">
                <a16:creationId xmlns:a16="http://schemas.microsoft.com/office/drawing/2014/main" id="{AD159E5A-2C36-4AAA-4FBD-0C5B2479C9C9}"/>
              </a:ext>
            </a:extLst>
          </p:cNvPr>
          <p:cNvSpPr txBox="1"/>
          <p:nvPr/>
        </p:nvSpPr>
        <p:spPr>
          <a:xfrm>
            <a:off x="647304" y="1832556"/>
            <a:ext cx="2483855" cy="461665"/>
          </a:xfrm>
          <a:prstGeom prst="rect">
            <a:avLst/>
          </a:prstGeom>
          <a:noFill/>
        </p:spPr>
        <p:txBody>
          <a:bodyPr wrap="square" rtlCol="1">
            <a:spAutoFit/>
          </a:bodyPr>
          <a:lstStyle/>
          <a:p>
            <a:pPr algn="ctr"/>
            <a:r>
              <a:rPr lang="he-IL" sz="2400" b="1" dirty="0"/>
              <a:t>מכונה למחזור נייר</a:t>
            </a:r>
          </a:p>
        </p:txBody>
      </p:sp>
      <p:pic>
        <p:nvPicPr>
          <p:cNvPr id="2050" name="Picture 2" descr="תמונה ותמונה למיחזור תפאורה בחינם">
            <a:extLst>
              <a:ext uri="{FF2B5EF4-FFF2-40B4-BE49-F238E27FC236}">
                <a16:creationId xmlns:a16="http://schemas.microsoft.com/office/drawing/2014/main" id="{1CFFB1BB-0FD3-0579-4CE2-FF28824EEA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543" y="3031267"/>
            <a:ext cx="5284898" cy="2789929"/>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E024237F-1954-94BC-47A2-15339B0D7892}"/>
              </a:ext>
            </a:extLst>
          </p:cNvPr>
          <p:cNvSpPr txBox="1"/>
          <p:nvPr/>
        </p:nvSpPr>
        <p:spPr>
          <a:xfrm>
            <a:off x="7857064" y="2583861"/>
            <a:ext cx="2483855" cy="461665"/>
          </a:xfrm>
          <a:prstGeom prst="rect">
            <a:avLst/>
          </a:prstGeom>
          <a:noFill/>
        </p:spPr>
        <p:txBody>
          <a:bodyPr wrap="square" rtlCol="1">
            <a:spAutoFit/>
          </a:bodyPr>
          <a:lstStyle/>
          <a:p>
            <a:pPr algn="ctr"/>
            <a:r>
              <a:rPr lang="he-IL" sz="2400" b="1" dirty="0"/>
              <a:t>שימוש חוזר</a:t>
            </a:r>
          </a:p>
        </p:txBody>
      </p:sp>
    </p:spTree>
    <p:extLst>
      <p:ext uri="{BB962C8B-B14F-4D97-AF65-F5344CB8AC3E}">
        <p14:creationId xmlns:p14="http://schemas.microsoft.com/office/powerpoint/2010/main" val="3142712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01A98E4-2904-EA7E-749D-53BEEBE728CF}"/>
              </a:ext>
            </a:extLst>
          </p:cNvPr>
          <p:cNvSpPr txBox="1"/>
          <p:nvPr/>
        </p:nvSpPr>
        <p:spPr>
          <a:xfrm>
            <a:off x="2404380" y="697435"/>
            <a:ext cx="7871129" cy="584775"/>
          </a:xfrm>
          <a:prstGeom prst="rect">
            <a:avLst/>
          </a:prstGeom>
          <a:noFill/>
        </p:spPr>
        <p:txBody>
          <a:bodyPr wrap="square">
            <a:spAutoFit/>
          </a:bodyPr>
          <a:lstStyle/>
          <a:p>
            <a:r>
              <a:rPr lang="he-IL" sz="3200" b="1" i="0" u="none" strike="noStrike" baseline="0" dirty="0">
                <a:solidFill>
                  <a:srgbClr val="C00000"/>
                </a:solidFill>
                <a:latin typeface="Bnarkisim"/>
              </a:rPr>
              <a:t>משליכים מוצרים - משליכים חומרים: האמנם?</a:t>
            </a:r>
            <a:endParaRPr lang="he-IL" sz="3200" b="1" dirty="0">
              <a:solidFill>
                <a:srgbClr val="C00000"/>
              </a:solidFill>
            </a:endParaRPr>
          </a:p>
        </p:txBody>
      </p:sp>
      <p:pic>
        <p:nvPicPr>
          <p:cNvPr id="10" name="תמונה 9">
            <a:extLst>
              <a:ext uri="{FF2B5EF4-FFF2-40B4-BE49-F238E27FC236}">
                <a16:creationId xmlns:a16="http://schemas.microsoft.com/office/drawing/2014/main" id="{C428B03E-49C8-517E-7737-E2C5A02DA157}"/>
              </a:ext>
            </a:extLst>
          </p:cNvPr>
          <p:cNvPicPr>
            <a:picLocks noChangeAspect="1"/>
          </p:cNvPicPr>
          <p:nvPr/>
        </p:nvPicPr>
        <p:blipFill>
          <a:blip r:embed="rId3"/>
          <a:stretch>
            <a:fillRect/>
          </a:stretch>
        </p:blipFill>
        <p:spPr>
          <a:xfrm>
            <a:off x="10366011" y="444419"/>
            <a:ext cx="1825989" cy="1658159"/>
          </a:xfrm>
          <a:prstGeom prst="rect">
            <a:avLst/>
          </a:prstGeom>
        </p:spPr>
      </p:pic>
      <p:sp>
        <p:nvSpPr>
          <p:cNvPr id="13" name="תיבת טקסט 12">
            <a:extLst>
              <a:ext uri="{FF2B5EF4-FFF2-40B4-BE49-F238E27FC236}">
                <a16:creationId xmlns:a16="http://schemas.microsoft.com/office/drawing/2014/main" id="{E98C2EE3-50CF-E3AA-B06F-B15D7A55D3AC}"/>
              </a:ext>
            </a:extLst>
          </p:cNvPr>
          <p:cNvSpPr txBox="1"/>
          <p:nvPr/>
        </p:nvSpPr>
        <p:spPr>
          <a:xfrm>
            <a:off x="178938" y="6299507"/>
            <a:ext cx="2913258" cy="461665"/>
          </a:xfrm>
          <a:prstGeom prst="rect">
            <a:avLst/>
          </a:prstGeom>
          <a:noFill/>
        </p:spPr>
        <p:txBody>
          <a:bodyPr wrap="square" rtlCol="1">
            <a:spAutoFit/>
          </a:bodyPr>
          <a:lstStyle/>
          <a:p>
            <a:r>
              <a:rPr lang="he-IL" sz="2400" b="1" dirty="0"/>
              <a:t>עמודים 44-42</a:t>
            </a:r>
          </a:p>
        </p:txBody>
      </p:sp>
      <p:pic>
        <p:nvPicPr>
          <p:cNvPr id="15" name="תמונה 14">
            <a:extLst>
              <a:ext uri="{FF2B5EF4-FFF2-40B4-BE49-F238E27FC236}">
                <a16:creationId xmlns:a16="http://schemas.microsoft.com/office/drawing/2014/main" id="{C3FE5BE9-7B91-CEE5-11CA-48DE3C9CD054}"/>
              </a:ext>
            </a:extLst>
          </p:cNvPr>
          <p:cNvPicPr>
            <a:picLocks noChangeAspect="1"/>
          </p:cNvPicPr>
          <p:nvPr/>
        </p:nvPicPr>
        <p:blipFill>
          <a:blip r:embed="rId4"/>
          <a:stretch>
            <a:fillRect/>
          </a:stretch>
        </p:blipFill>
        <p:spPr>
          <a:xfrm>
            <a:off x="4975862" y="2150791"/>
            <a:ext cx="2913258" cy="3934485"/>
          </a:xfrm>
          <a:prstGeom prst="rect">
            <a:avLst/>
          </a:prstGeom>
        </p:spPr>
      </p:pic>
      <p:pic>
        <p:nvPicPr>
          <p:cNvPr id="17" name="תמונה 16">
            <a:extLst>
              <a:ext uri="{FF2B5EF4-FFF2-40B4-BE49-F238E27FC236}">
                <a16:creationId xmlns:a16="http://schemas.microsoft.com/office/drawing/2014/main" id="{7C8B56FF-B3A6-0C15-B02F-05DC8FB26947}"/>
              </a:ext>
            </a:extLst>
          </p:cNvPr>
          <p:cNvPicPr>
            <a:picLocks noChangeAspect="1"/>
          </p:cNvPicPr>
          <p:nvPr/>
        </p:nvPicPr>
        <p:blipFill>
          <a:blip r:embed="rId5"/>
          <a:stretch>
            <a:fillRect/>
          </a:stretch>
        </p:blipFill>
        <p:spPr>
          <a:xfrm>
            <a:off x="8394231" y="2216398"/>
            <a:ext cx="3292658" cy="3803269"/>
          </a:xfrm>
          <a:prstGeom prst="rect">
            <a:avLst/>
          </a:prstGeom>
        </p:spPr>
      </p:pic>
      <p:pic>
        <p:nvPicPr>
          <p:cNvPr id="9" name="תמונה 8">
            <a:extLst>
              <a:ext uri="{FF2B5EF4-FFF2-40B4-BE49-F238E27FC236}">
                <a16:creationId xmlns:a16="http://schemas.microsoft.com/office/drawing/2014/main" id="{A3F9BF10-F544-2A3F-5870-CBBD30D83B10}"/>
              </a:ext>
            </a:extLst>
          </p:cNvPr>
          <p:cNvPicPr>
            <a:picLocks noChangeAspect="1"/>
          </p:cNvPicPr>
          <p:nvPr/>
        </p:nvPicPr>
        <p:blipFill>
          <a:blip r:embed="rId6"/>
          <a:stretch>
            <a:fillRect/>
          </a:stretch>
        </p:blipFill>
        <p:spPr>
          <a:xfrm>
            <a:off x="505111" y="2647719"/>
            <a:ext cx="3920379" cy="3437557"/>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938" y="96828"/>
            <a:ext cx="4995682" cy="576073"/>
          </a:xfrm>
          <a:prstGeom prst="rect">
            <a:avLst/>
          </a:prstGeom>
        </p:spPr>
      </p:pic>
    </p:spTree>
    <p:extLst>
      <p:ext uri="{BB962C8B-B14F-4D97-AF65-F5344CB8AC3E}">
        <p14:creationId xmlns:p14="http://schemas.microsoft.com/office/powerpoint/2010/main" val="225075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906B56FB-6F02-C7BA-8721-18511664F1D4}"/>
              </a:ext>
            </a:extLst>
          </p:cNvPr>
          <p:cNvSpPr txBox="1"/>
          <p:nvPr/>
        </p:nvSpPr>
        <p:spPr>
          <a:xfrm>
            <a:off x="4001111" y="6219933"/>
            <a:ext cx="8026400" cy="523220"/>
          </a:xfrm>
          <a:prstGeom prst="rect">
            <a:avLst/>
          </a:prstGeom>
          <a:noFill/>
        </p:spPr>
        <p:txBody>
          <a:bodyPr wrap="square" rtlCol="1">
            <a:spAutoFit/>
          </a:bodyPr>
          <a:lstStyle/>
          <a:p>
            <a:r>
              <a:rPr lang="he-IL" sz="2800" dirty="0"/>
              <a:t>השיבו על השאלות בעמודים 44-42</a:t>
            </a:r>
            <a:endParaRPr lang="he-IL" sz="2400" dirty="0"/>
          </a:p>
        </p:txBody>
      </p:sp>
      <p:pic>
        <p:nvPicPr>
          <p:cNvPr id="5" name="תמונה 4">
            <a:extLst>
              <a:ext uri="{FF2B5EF4-FFF2-40B4-BE49-F238E27FC236}">
                <a16:creationId xmlns:a16="http://schemas.microsoft.com/office/drawing/2014/main" id="{A5434114-A998-DED9-4884-9092AAB7016F}"/>
              </a:ext>
            </a:extLst>
          </p:cNvPr>
          <p:cNvPicPr>
            <a:picLocks noChangeAspect="1"/>
          </p:cNvPicPr>
          <p:nvPr/>
        </p:nvPicPr>
        <p:blipFill>
          <a:blip r:embed="rId3"/>
          <a:stretch>
            <a:fillRect/>
          </a:stretch>
        </p:blipFill>
        <p:spPr>
          <a:xfrm>
            <a:off x="2711352" y="2036853"/>
            <a:ext cx="8410575" cy="3638550"/>
          </a:xfrm>
          <a:prstGeom prst="rect">
            <a:avLst/>
          </a:prstGeom>
        </p:spPr>
      </p:pic>
      <p:pic>
        <p:nvPicPr>
          <p:cNvPr id="3" name="תמונה 2">
            <a:extLst>
              <a:ext uri="{FF2B5EF4-FFF2-40B4-BE49-F238E27FC236}">
                <a16:creationId xmlns:a16="http://schemas.microsoft.com/office/drawing/2014/main" id="{B1B6E99F-AB2F-B5DE-6F2C-3EF479795D81}"/>
              </a:ext>
            </a:extLst>
          </p:cNvPr>
          <p:cNvPicPr>
            <a:picLocks noChangeAspect="1"/>
          </p:cNvPicPr>
          <p:nvPr/>
        </p:nvPicPr>
        <p:blipFill>
          <a:blip r:embed="rId4"/>
          <a:stretch>
            <a:fillRect/>
          </a:stretch>
        </p:blipFill>
        <p:spPr>
          <a:xfrm>
            <a:off x="0" y="3117864"/>
            <a:ext cx="2447555" cy="3625289"/>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37" y="114191"/>
            <a:ext cx="4995682" cy="576073"/>
          </a:xfrm>
          <a:prstGeom prst="rect">
            <a:avLst/>
          </a:prstGeom>
        </p:spPr>
      </p:pic>
      <p:sp>
        <p:nvSpPr>
          <p:cNvPr id="6" name="תיבת טקסט 5">
            <a:extLst>
              <a:ext uri="{FF2B5EF4-FFF2-40B4-BE49-F238E27FC236}">
                <a16:creationId xmlns:a16="http://schemas.microsoft.com/office/drawing/2014/main" id="{040058A4-0914-9CC1-1686-FD38061F36D9}"/>
              </a:ext>
            </a:extLst>
          </p:cNvPr>
          <p:cNvSpPr txBox="1"/>
          <p:nvPr/>
        </p:nvSpPr>
        <p:spPr>
          <a:xfrm>
            <a:off x="2620450" y="1071171"/>
            <a:ext cx="8287578" cy="584775"/>
          </a:xfrm>
          <a:prstGeom prst="rect">
            <a:avLst/>
          </a:prstGeom>
          <a:noFill/>
        </p:spPr>
        <p:txBody>
          <a:bodyPr wrap="square" rtlCol="1">
            <a:spAutoFit/>
          </a:bodyPr>
          <a:lstStyle/>
          <a:p>
            <a:r>
              <a:rPr lang="he-IL" sz="3200" b="1" dirty="0">
                <a:solidFill>
                  <a:srgbClr val="C00000"/>
                </a:solidFill>
              </a:rPr>
              <a:t>משליכים מוצרים-משליכים חומרים: האומנם?</a:t>
            </a:r>
          </a:p>
        </p:txBody>
      </p:sp>
    </p:spTree>
    <p:extLst>
      <p:ext uri="{BB962C8B-B14F-4D97-AF65-F5344CB8AC3E}">
        <p14:creationId xmlns:p14="http://schemas.microsoft.com/office/powerpoint/2010/main" val="331379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A8DAF3A-1842-B4F3-ED09-ECB1C83DDF71}"/>
              </a:ext>
            </a:extLst>
          </p:cNvPr>
          <p:cNvPicPr>
            <a:picLocks noChangeAspect="1"/>
          </p:cNvPicPr>
          <p:nvPr/>
        </p:nvPicPr>
        <p:blipFill>
          <a:blip r:embed="rId3"/>
          <a:stretch>
            <a:fillRect/>
          </a:stretch>
        </p:blipFill>
        <p:spPr>
          <a:xfrm>
            <a:off x="3300412" y="869062"/>
            <a:ext cx="5591175" cy="569595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72" y="292988"/>
            <a:ext cx="4995682" cy="576073"/>
          </a:xfrm>
          <a:prstGeom prst="rect">
            <a:avLst/>
          </a:prstGeom>
        </p:spPr>
      </p:pic>
    </p:spTree>
    <p:extLst>
      <p:ext uri="{BB962C8B-B14F-4D97-AF65-F5344CB8AC3E}">
        <p14:creationId xmlns:p14="http://schemas.microsoft.com/office/powerpoint/2010/main" val="1481222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תיבת טקסט 13">
            <a:extLst>
              <a:ext uri="{FF2B5EF4-FFF2-40B4-BE49-F238E27FC236}">
                <a16:creationId xmlns:a16="http://schemas.microsoft.com/office/drawing/2014/main" id="{18A8E008-764D-7697-23AB-3BCFE490852D}"/>
              </a:ext>
            </a:extLst>
          </p:cNvPr>
          <p:cNvSpPr txBox="1"/>
          <p:nvPr/>
        </p:nvSpPr>
        <p:spPr>
          <a:xfrm>
            <a:off x="9271000" y="6108700"/>
            <a:ext cx="2187202" cy="523220"/>
          </a:xfrm>
          <a:prstGeom prst="rect">
            <a:avLst/>
          </a:prstGeom>
          <a:noFill/>
        </p:spPr>
        <p:txBody>
          <a:bodyPr wrap="square" rtlCol="1">
            <a:spAutoFit/>
          </a:bodyPr>
          <a:lstStyle/>
          <a:p>
            <a:r>
              <a:rPr lang="he-IL" sz="2800" b="1" dirty="0"/>
              <a:t>עמוד 45</a:t>
            </a:r>
            <a:endParaRPr lang="he-IL" dirty="0"/>
          </a:p>
        </p:txBody>
      </p:sp>
      <p:pic>
        <p:nvPicPr>
          <p:cNvPr id="5" name="תמונה 4">
            <a:extLst>
              <a:ext uri="{FF2B5EF4-FFF2-40B4-BE49-F238E27FC236}">
                <a16:creationId xmlns:a16="http://schemas.microsoft.com/office/drawing/2014/main" id="{F9E2B1CB-16E6-BFA6-36F3-0BC6595CC05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7059" y="3187700"/>
            <a:ext cx="3105741" cy="326390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59" y="173757"/>
            <a:ext cx="4995682" cy="576073"/>
          </a:xfrm>
          <a:prstGeom prst="rect">
            <a:avLst/>
          </a:prstGeom>
        </p:spPr>
      </p:pic>
      <p:pic>
        <p:nvPicPr>
          <p:cNvPr id="6" name="תמונה 5">
            <a:extLst>
              <a:ext uri="{FF2B5EF4-FFF2-40B4-BE49-F238E27FC236}">
                <a16:creationId xmlns:a16="http://schemas.microsoft.com/office/drawing/2014/main" id="{6872FBDF-FB59-DD67-47B4-2A239CA2A9F8}"/>
              </a:ext>
            </a:extLst>
          </p:cNvPr>
          <p:cNvPicPr>
            <a:picLocks noChangeAspect="1"/>
          </p:cNvPicPr>
          <p:nvPr/>
        </p:nvPicPr>
        <p:blipFill>
          <a:blip r:embed="rId5"/>
          <a:stretch>
            <a:fillRect/>
          </a:stretch>
        </p:blipFill>
        <p:spPr>
          <a:xfrm>
            <a:off x="3789954" y="741703"/>
            <a:ext cx="8154987" cy="5334000"/>
          </a:xfrm>
          <a:prstGeom prst="rect">
            <a:avLst/>
          </a:prstGeom>
        </p:spPr>
      </p:pic>
    </p:spTree>
    <p:extLst>
      <p:ext uri="{BB962C8B-B14F-4D97-AF65-F5344CB8AC3E}">
        <p14:creationId xmlns:p14="http://schemas.microsoft.com/office/powerpoint/2010/main" val="1096042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a:extLst>
              <a:ext uri="{FF2B5EF4-FFF2-40B4-BE49-F238E27FC236}">
                <a16:creationId xmlns:a16="http://schemas.microsoft.com/office/drawing/2014/main" id="{71847B4A-BE21-785F-790A-23339BE2F5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7059" y="3088223"/>
            <a:ext cx="3903098" cy="3769777"/>
          </a:xfrm>
          <a:prstGeom prst="rect">
            <a:avLst/>
          </a:prstGeom>
        </p:spPr>
      </p:pic>
      <p:sp>
        <p:nvSpPr>
          <p:cNvPr id="14" name="תיבת טקסט 13">
            <a:extLst>
              <a:ext uri="{FF2B5EF4-FFF2-40B4-BE49-F238E27FC236}">
                <a16:creationId xmlns:a16="http://schemas.microsoft.com/office/drawing/2014/main" id="{18A8E008-764D-7697-23AB-3BCFE490852D}"/>
              </a:ext>
            </a:extLst>
          </p:cNvPr>
          <p:cNvSpPr txBox="1"/>
          <p:nvPr/>
        </p:nvSpPr>
        <p:spPr>
          <a:xfrm>
            <a:off x="10058772" y="6108700"/>
            <a:ext cx="1399430" cy="523220"/>
          </a:xfrm>
          <a:prstGeom prst="rect">
            <a:avLst/>
          </a:prstGeom>
          <a:noFill/>
        </p:spPr>
        <p:txBody>
          <a:bodyPr wrap="square" rtlCol="1">
            <a:spAutoFit/>
          </a:bodyPr>
          <a:lstStyle/>
          <a:p>
            <a:r>
              <a:rPr lang="he-IL" sz="2800" b="1" dirty="0"/>
              <a:t>עמוד 45</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59" y="173757"/>
            <a:ext cx="4995682" cy="576073"/>
          </a:xfrm>
          <a:prstGeom prst="rect">
            <a:avLst/>
          </a:prstGeom>
        </p:spPr>
      </p:pic>
      <p:pic>
        <p:nvPicPr>
          <p:cNvPr id="4" name="תמונה 3">
            <a:extLst>
              <a:ext uri="{FF2B5EF4-FFF2-40B4-BE49-F238E27FC236}">
                <a16:creationId xmlns:a16="http://schemas.microsoft.com/office/drawing/2014/main" id="{BBF9DF30-A9AC-26F1-252F-570C807D0695}"/>
              </a:ext>
            </a:extLst>
          </p:cNvPr>
          <p:cNvPicPr>
            <a:picLocks noChangeAspect="1"/>
          </p:cNvPicPr>
          <p:nvPr/>
        </p:nvPicPr>
        <p:blipFill>
          <a:blip r:embed="rId5"/>
          <a:stretch>
            <a:fillRect/>
          </a:stretch>
        </p:blipFill>
        <p:spPr>
          <a:xfrm>
            <a:off x="3579793" y="1423432"/>
            <a:ext cx="7865298" cy="2692400"/>
          </a:xfrm>
          <a:prstGeom prst="rect">
            <a:avLst/>
          </a:prstGeom>
        </p:spPr>
      </p:pic>
    </p:spTree>
    <p:extLst>
      <p:ext uri="{BB962C8B-B14F-4D97-AF65-F5344CB8AC3E}">
        <p14:creationId xmlns:p14="http://schemas.microsoft.com/office/powerpoint/2010/main" val="217319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BC982CC-F181-463B-2C8E-188652D169C7}"/>
              </a:ext>
            </a:extLst>
          </p:cNvPr>
          <p:cNvPicPr>
            <a:picLocks noChangeAspect="1"/>
          </p:cNvPicPr>
          <p:nvPr/>
        </p:nvPicPr>
        <p:blipFill>
          <a:blip r:embed="rId3"/>
          <a:stretch>
            <a:fillRect/>
          </a:stretch>
        </p:blipFill>
        <p:spPr>
          <a:xfrm>
            <a:off x="3316711" y="546651"/>
            <a:ext cx="2093296" cy="3990109"/>
          </a:xfrm>
          <a:prstGeom prst="rect">
            <a:avLst/>
          </a:prstGeom>
        </p:spPr>
      </p:pic>
      <p:pic>
        <p:nvPicPr>
          <p:cNvPr id="3" name="תמונה 2">
            <a:extLst>
              <a:ext uri="{FF2B5EF4-FFF2-40B4-BE49-F238E27FC236}">
                <a16:creationId xmlns:a16="http://schemas.microsoft.com/office/drawing/2014/main" id="{F8151C36-6B86-B79E-163D-8418607A95CC}"/>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213101" y="845336"/>
            <a:ext cx="4067175" cy="584835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58" y="258615"/>
            <a:ext cx="4995682" cy="576073"/>
          </a:xfrm>
          <a:prstGeom prst="rect">
            <a:avLst/>
          </a:prstGeom>
        </p:spPr>
      </p:pic>
      <p:pic>
        <p:nvPicPr>
          <p:cNvPr id="5" name="Picture 4">
            <a:extLst>
              <a:ext uri="{FF2B5EF4-FFF2-40B4-BE49-F238E27FC236}">
                <a16:creationId xmlns:a16="http://schemas.microsoft.com/office/drawing/2014/main" id="{A0EE62F2-C9C6-3650-6BF9-53AAED3903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37917" y="2686463"/>
            <a:ext cx="3871296" cy="3700593"/>
          </a:xfrm>
          <a:prstGeom prst="rect">
            <a:avLst/>
          </a:prstGeom>
        </p:spPr>
      </p:pic>
      <p:sp>
        <p:nvSpPr>
          <p:cNvPr id="10" name="תיבת טקסט 9">
            <a:extLst>
              <a:ext uri="{FF2B5EF4-FFF2-40B4-BE49-F238E27FC236}">
                <a16:creationId xmlns:a16="http://schemas.microsoft.com/office/drawing/2014/main" id="{CFFBFBC7-594B-8192-1C2F-D2A51B17E324}"/>
              </a:ext>
            </a:extLst>
          </p:cNvPr>
          <p:cNvSpPr txBox="1"/>
          <p:nvPr/>
        </p:nvSpPr>
        <p:spPr>
          <a:xfrm>
            <a:off x="6532218" y="6304457"/>
            <a:ext cx="5422426" cy="461665"/>
          </a:xfrm>
          <a:prstGeom prst="rect">
            <a:avLst/>
          </a:prstGeom>
          <a:noFill/>
        </p:spPr>
        <p:txBody>
          <a:bodyPr wrap="square" rtlCol="1">
            <a:spAutoFit/>
          </a:bodyPr>
          <a:lstStyle/>
          <a:p>
            <a:r>
              <a:rPr lang="he-IL" sz="2400" dirty="0"/>
              <a:t>השיבו על המשימה בעמודים 47-46.</a:t>
            </a:r>
          </a:p>
        </p:txBody>
      </p:sp>
      <p:sp>
        <p:nvSpPr>
          <p:cNvPr id="6" name="תיבת טקסט 5">
            <a:extLst>
              <a:ext uri="{FF2B5EF4-FFF2-40B4-BE49-F238E27FC236}">
                <a16:creationId xmlns:a16="http://schemas.microsoft.com/office/drawing/2014/main" id="{5ACE899E-E4F3-8D90-0416-8B7424766E83}"/>
              </a:ext>
            </a:extLst>
          </p:cNvPr>
          <p:cNvSpPr txBox="1"/>
          <p:nvPr/>
        </p:nvSpPr>
        <p:spPr>
          <a:xfrm>
            <a:off x="8286821" y="3890429"/>
            <a:ext cx="3403600" cy="523220"/>
          </a:xfrm>
          <a:prstGeom prst="rect">
            <a:avLst/>
          </a:prstGeom>
          <a:noFill/>
        </p:spPr>
        <p:txBody>
          <a:bodyPr wrap="square" rtlCol="1">
            <a:spAutoFit/>
          </a:bodyPr>
          <a:lstStyle/>
          <a:p>
            <a:r>
              <a:rPr lang="he-IL" sz="2800" b="1" dirty="0"/>
              <a:t>בבוקר קר אחד...</a:t>
            </a:r>
          </a:p>
        </p:txBody>
      </p:sp>
      <p:pic>
        <p:nvPicPr>
          <p:cNvPr id="8" name="תמונה 7">
            <a:extLst>
              <a:ext uri="{FF2B5EF4-FFF2-40B4-BE49-F238E27FC236}">
                <a16:creationId xmlns:a16="http://schemas.microsoft.com/office/drawing/2014/main" id="{FDA1F8D1-A33B-50A0-7F6C-9067BC3592C3}"/>
              </a:ext>
            </a:extLst>
          </p:cNvPr>
          <p:cNvPicPr>
            <a:picLocks noChangeAspect="1"/>
          </p:cNvPicPr>
          <p:nvPr/>
        </p:nvPicPr>
        <p:blipFill>
          <a:blip r:embed="rId7"/>
          <a:stretch>
            <a:fillRect/>
          </a:stretch>
        </p:blipFill>
        <p:spPr>
          <a:xfrm>
            <a:off x="7248664" y="108736"/>
            <a:ext cx="4864150" cy="3211385"/>
          </a:xfrm>
          <a:prstGeom prst="rect">
            <a:avLst/>
          </a:prstGeom>
        </p:spPr>
      </p:pic>
    </p:spTree>
    <p:extLst>
      <p:ext uri="{BB962C8B-B14F-4D97-AF65-F5344CB8AC3E}">
        <p14:creationId xmlns:p14="http://schemas.microsoft.com/office/powerpoint/2010/main" val="256744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4676E954-8B8D-8B37-2C85-C7970EA4275D}"/>
              </a:ext>
            </a:extLst>
          </p:cNvPr>
          <p:cNvPicPr>
            <a:picLocks noChangeAspect="1"/>
          </p:cNvPicPr>
          <p:nvPr/>
        </p:nvPicPr>
        <p:blipFill>
          <a:blip r:embed="rId3"/>
          <a:stretch>
            <a:fillRect/>
          </a:stretch>
        </p:blipFill>
        <p:spPr>
          <a:xfrm>
            <a:off x="1117601" y="715026"/>
            <a:ext cx="9157696" cy="5881364"/>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81" y="169163"/>
            <a:ext cx="4995682" cy="576073"/>
          </a:xfrm>
          <a:prstGeom prst="rect">
            <a:avLst/>
          </a:prstGeom>
        </p:spPr>
      </p:pic>
      <p:sp>
        <p:nvSpPr>
          <p:cNvPr id="6" name="תיבת טקסט 5">
            <a:extLst>
              <a:ext uri="{FF2B5EF4-FFF2-40B4-BE49-F238E27FC236}">
                <a16:creationId xmlns:a16="http://schemas.microsoft.com/office/drawing/2014/main" id="{522F57F3-2CC9-0396-ACA9-98E92F12BC81}"/>
              </a:ext>
            </a:extLst>
          </p:cNvPr>
          <p:cNvSpPr txBox="1"/>
          <p:nvPr/>
        </p:nvSpPr>
        <p:spPr>
          <a:xfrm>
            <a:off x="5892800" y="6334780"/>
            <a:ext cx="6096000" cy="523220"/>
          </a:xfrm>
          <a:prstGeom prst="rect">
            <a:avLst/>
          </a:prstGeom>
          <a:noFill/>
        </p:spPr>
        <p:txBody>
          <a:bodyPr wrap="square">
            <a:spAutoFit/>
          </a:bodyPr>
          <a:lstStyle/>
          <a:p>
            <a:r>
              <a:rPr lang="he-IL" sz="2800" b="1" dirty="0"/>
              <a:t>עמוד 47</a:t>
            </a:r>
          </a:p>
        </p:txBody>
      </p:sp>
    </p:spTree>
    <p:extLst>
      <p:ext uri="{BB962C8B-B14F-4D97-AF65-F5344CB8AC3E}">
        <p14:creationId xmlns:p14="http://schemas.microsoft.com/office/powerpoint/2010/main" val="2624558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3ADAC64-02C6-27D3-57E4-D43C699B4839}"/>
              </a:ext>
            </a:extLst>
          </p:cNvPr>
          <p:cNvSpPr txBox="1"/>
          <p:nvPr/>
        </p:nvSpPr>
        <p:spPr>
          <a:xfrm>
            <a:off x="2476952" y="6200009"/>
            <a:ext cx="7490691" cy="461665"/>
          </a:xfrm>
          <a:prstGeom prst="rect">
            <a:avLst/>
          </a:prstGeom>
          <a:noFill/>
        </p:spPr>
        <p:txBody>
          <a:bodyPr wrap="square" rtlCol="1">
            <a:spAutoFit/>
          </a:bodyPr>
          <a:lstStyle/>
          <a:p>
            <a:r>
              <a:rPr lang="he-IL" sz="2400" dirty="0"/>
              <a:t>השיבו על המשימה בעמוד 48 .</a:t>
            </a:r>
          </a:p>
        </p:txBody>
      </p:sp>
      <p:pic>
        <p:nvPicPr>
          <p:cNvPr id="10" name="תמונה 9">
            <a:extLst>
              <a:ext uri="{FF2B5EF4-FFF2-40B4-BE49-F238E27FC236}">
                <a16:creationId xmlns:a16="http://schemas.microsoft.com/office/drawing/2014/main" id="{6DDC88E8-D8FA-A08A-2B28-314D2389E674}"/>
              </a:ext>
            </a:extLst>
          </p:cNvPr>
          <p:cNvPicPr>
            <a:picLocks noChangeAspect="1"/>
          </p:cNvPicPr>
          <p:nvPr/>
        </p:nvPicPr>
        <p:blipFill>
          <a:blip r:embed="rId3"/>
          <a:stretch>
            <a:fillRect/>
          </a:stretch>
        </p:blipFill>
        <p:spPr>
          <a:xfrm>
            <a:off x="525661" y="1900159"/>
            <a:ext cx="11140677" cy="4108546"/>
          </a:xfrm>
          <a:prstGeom prst="rect">
            <a:avLst/>
          </a:prstGeom>
        </p:spPr>
      </p:pic>
      <p:pic>
        <p:nvPicPr>
          <p:cNvPr id="12" name="תמונה 11">
            <a:extLst>
              <a:ext uri="{FF2B5EF4-FFF2-40B4-BE49-F238E27FC236}">
                <a16:creationId xmlns:a16="http://schemas.microsoft.com/office/drawing/2014/main" id="{25B66EE7-2B17-6E38-6AA7-643155B87FB3}"/>
              </a:ext>
            </a:extLst>
          </p:cNvPr>
          <p:cNvPicPr>
            <a:picLocks noChangeAspect="1"/>
          </p:cNvPicPr>
          <p:nvPr/>
        </p:nvPicPr>
        <p:blipFill>
          <a:blip r:embed="rId4"/>
          <a:stretch>
            <a:fillRect/>
          </a:stretch>
        </p:blipFill>
        <p:spPr>
          <a:xfrm>
            <a:off x="7315901" y="148785"/>
            <a:ext cx="2390775" cy="885825"/>
          </a:xfrm>
          <a:prstGeom prst="rect">
            <a:avLst/>
          </a:prstGeom>
        </p:spPr>
      </p:pic>
      <p:pic>
        <p:nvPicPr>
          <p:cNvPr id="14" name="תמונה 13">
            <a:extLst>
              <a:ext uri="{FF2B5EF4-FFF2-40B4-BE49-F238E27FC236}">
                <a16:creationId xmlns:a16="http://schemas.microsoft.com/office/drawing/2014/main" id="{F28FE15E-6F4E-4719-F798-39539D39513C}"/>
              </a:ext>
            </a:extLst>
          </p:cNvPr>
          <p:cNvPicPr>
            <a:picLocks noChangeAspect="1"/>
          </p:cNvPicPr>
          <p:nvPr/>
        </p:nvPicPr>
        <p:blipFill>
          <a:blip r:embed="rId5"/>
          <a:stretch>
            <a:fillRect/>
          </a:stretch>
        </p:blipFill>
        <p:spPr>
          <a:xfrm>
            <a:off x="6696695" y="1133213"/>
            <a:ext cx="3171825" cy="990600"/>
          </a:xfrm>
          <a:prstGeom prst="rect">
            <a:avLst/>
          </a:prstGeom>
        </p:spPr>
      </p:pic>
      <p:pic>
        <p:nvPicPr>
          <p:cNvPr id="16" name="תמונה 15">
            <a:extLst>
              <a:ext uri="{FF2B5EF4-FFF2-40B4-BE49-F238E27FC236}">
                <a16:creationId xmlns:a16="http://schemas.microsoft.com/office/drawing/2014/main" id="{428DAA4E-62EC-5EEF-D8FF-78F19179F5EA}"/>
              </a:ext>
            </a:extLst>
          </p:cNvPr>
          <p:cNvPicPr>
            <a:picLocks noChangeAspect="1"/>
          </p:cNvPicPr>
          <p:nvPr/>
        </p:nvPicPr>
        <p:blipFill>
          <a:blip r:embed="rId6"/>
          <a:stretch>
            <a:fillRect/>
          </a:stretch>
        </p:blipFill>
        <p:spPr>
          <a:xfrm>
            <a:off x="9724899" y="-139096"/>
            <a:ext cx="2512291" cy="2262909"/>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463" y="134771"/>
            <a:ext cx="4995682" cy="576073"/>
          </a:xfrm>
          <a:prstGeom prst="rect">
            <a:avLst/>
          </a:prstGeom>
        </p:spPr>
      </p:pic>
    </p:spTree>
    <p:extLst>
      <p:ext uri="{BB962C8B-B14F-4D97-AF65-F5344CB8AC3E}">
        <p14:creationId xmlns:p14="http://schemas.microsoft.com/office/powerpoint/2010/main" val="361722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869F2C4-B939-DAF6-9175-D725CE5C86A2}"/>
              </a:ext>
            </a:extLst>
          </p:cNvPr>
          <p:cNvSpPr txBox="1">
            <a:spLocks/>
          </p:cNvSpPr>
          <p:nvPr/>
        </p:nvSpPr>
        <p:spPr>
          <a:xfrm>
            <a:off x="2513456" y="1946832"/>
            <a:ext cx="7886700" cy="3539568"/>
          </a:xfrm>
          <a:prstGeom prst="rect">
            <a:avLst/>
          </a:prstGeom>
        </p:spPr>
        <p:txBody>
          <a:bodyPr vert="horz" lIns="91440" tIns="45720" rIns="91440" bIns="45720" rtlCol="1" anchor="b">
            <a:normAutofit fontScale="92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he-IL" sz="5400" b="1" dirty="0">
                <a:solidFill>
                  <a:schemeClr val="accent6">
                    <a:lumMod val="75000"/>
                  </a:schemeClr>
                </a:solidFill>
                <a:cs typeface="+mn-cs"/>
              </a:rPr>
              <a:t>תם ולא נשלם</a:t>
            </a:r>
          </a:p>
          <a:p>
            <a:pPr>
              <a:lnSpc>
                <a:spcPct val="150000"/>
              </a:lnSpc>
            </a:pPr>
            <a:r>
              <a:rPr lang="he-IL" sz="4800" b="1" dirty="0">
                <a:cs typeface="+mn-cs"/>
              </a:rPr>
              <a:t>עברו לשער שני</a:t>
            </a:r>
          </a:p>
          <a:p>
            <a:pPr>
              <a:lnSpc>
                <a:spcPct val="150000"/>
              </a:lnSpc>
            </a:pPr>
            <a:r>
              <a:rPr lang="he-IL" b="1" i="0" u="none" strike="noStrike" baseline="0" dirty="0">
                <a:solidFill>
                  <a:srgbClr val="FF4200"/>
                </a:solidFill>
                <a:latin typeface="Bnarkisim"/>
                <a:cs typeface="+mn-cs"/>
              </a:rPr>
              <a:t>אנרגיה בפעולה</a:t>
            </a:r>
            <a:endParaRPr lang="he-IL" b="1" dirty="0">
              <a:solidFill>
                <a:schemeClr val="accent6">
                  <a:lumMod val="75000"/>
                </a:schemeClr>
              </a:solidFill>
              <a:cs typeface="+mn-cs"/>
            </a:endParaRPr>
          </a:p>
          <a:p>
            <a:endParaRPr lang="en-US" sz="4800" b="1" dirty="0">
              <a:solidFill>
                <a:schemeClr val="accent6">
                  <a:lumMod val="75000"/>
                </a:schemeClr>
              </a:solidFill>
              <a:cs typeface="+mn-cs"/>
            </a:endParaRPr>
          </a:p>
        </p:txBody>
      </p:sp>
      <p:pic>
        <p:nvPicPr>
          <p:cNvPr id="9" name="תמונה 8">
            <a:extLst>
              <a:ext uri="{FF2B5EF4-FFF2-40B4-BE49-F238E27FC236}">
                <a16:creationId xmlns:a16="http://schemas.microsoft.com/office/drawing/2014/main" id="{CB9008C8-777B-E177-E319-37B576579290}"/>
              </a:ext>
            </a:extLst>
          </p:cNvPr>
          <p:cNvPicPr>
            <a:picLocks noChangeAspect="1"/>
          </p:cNvPicPr>
          <p:nvPr/>
        </p:nvPicPr>
        <p:blipFill>
          <a:blip r:embed="rId3"/>
          <a:stretch>
            <a:fillRect/>
          </a:stretch>
        </p:blipFill>
        <p:spPr>
          <a:xfrm>
            <a:off x="91360" y="2383283"/>
            <a:ext cx="4137891" cy="3602182"/>
          </a:xfrm>
          <a:prstGeom prst="rect">
            <a:avLst/>
          </a:prstGeom>
        </p:spPr>
      </p:pic>
      <p:pic>
        <p:nvPicPr>
          <p:cNvPr id="12" name="תמונה 11">
            <a:extLst>
              <a:ext uri="{FF2B5EF4-FFF2-40B4-BE49-F238E27FC236}">
                <a16:creationId xmlns:a16="http://schemas.microsoft.com/office/drawing/2014/main" id="{33FC55E8-F2EB-0F8C-2718-8A8A969B419E}"/>
              </a:ext>
            </a:extLst>
          </p:cNvPr>
          <p:cNvPicPr>
            <a:picLocks noChangeAspect="1"/>
          </p:cNvPicPr>
          <p:nvPr/>
        </p:nvPicPr>
        <p:blipFill>
          <a:blip r:embed="rId4"/>
          <a:stretch>
            <a:fillRect/>
          </a:stretch>
        </p:blipFill>
        <p:spPr>
          <a:xfrm>
            <a:off x="8924893" y="3906078"/>
            <a:ext cx="3043293" cy="2812942"/>
          </a:xfrm>
          <a:prstGeom prst="rect">
            <a:avLst/>
          </a:prstGeom>
        </p:spPr>
      </p:pic>
      <p:pic>
        <p:nvPicPr>
          <p:cNvPr id="3" name="תמונה 2">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spTree>
    <p:extLst>
      <p:ext uri="{BB962C8B-B14F-4D97-AF65-F5344CB8AC3E}">
        <p14:creationId xmlns:p14="http://schemas.microsoft.com/office/powerpoint/2010/main" val="381833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EF8D16FA-0938-EFE8-CE80-D0F3E12AFCD3}"/>
              </a:ext>
            </a:extLst>
          </p:cNvPr>
          <p:cNvSpPr txBox="1"/>
          <p:nvPr/>
        </p:nvSpPr>
        <p:spPr>
          <a:xfrm>
            <a:off x="2756452" y="1176310"/>
            <a:ext cx="7653074" cy="3428824"/>
          </a:xfrm>
          <a:prstGeom prst="rect">
            <a:avLst/>
          </a:prstGeom>
          <a:noFill/>
        </p:spPr>
        <p:txBody>
          <a:bodyPr wrap="square">
            <a:spAutoFit/>
          </a:bodyPr>
          <a:lstStyle/>
          <a:p>
            <a:pPr>
              <a:lnSpc>
                <a:spcPct val="150000"/>
              </a:lnSpc>
            </a:pPr>
            <a:r>
              <a:rPr lang="he-IL" sz="3200" b="1" i="0" u="none" strike="noStrike" baseline="0" dirty="0">
                <a:latin typeface="Bnarkisim"/>
              </a:rPr>
              <a:t>באילו מוצרים נבחר לצרכים שלנו?</a:t>
            </a:r>
          </a:p>
          <a:p>
            <a:pPr>
              <a:lnSpc>
                <a:spcPct val="150000"/>
              </a:lnSpc>
            </a:pPr>
            <a:r>
              <a:rPr lang="he-IL" sz="3200" b="1" dirty="0"/>
              <a:t>מאילו חומרים כדאי לבנות את המוצרים?</a:t>
            </a:r>
          </a:p>
          <a:p>
            <a:pPr>
              <a:lnSpc>
                <a:spcPct val="150000"/>
              </a:lnSpc>
            </a:pPr>
            <a:r>
              <a:rPr lang="he-IL" sz="2800" i="0" u="none" strike="noStrike" baseline="0" dirty="0">
                <a:latin typeface="Narkisim" panose="020E0502050101010101" pitchFamily="34" charset="-79"/>
              </a:rPr>
              <a:t>האם נבחר בחבלים עשויים מניילון או מכותנה?</a:t>
            </a:r>
          </a:p>
          <a:p>
            <a:pPr>
              <a:lnSpc>
                <a:spcPct val="150000"/>
              </a:lnSpc>
            </a:pPr>
            <a:r>
              <a:rPr lang="he-IL" sz="2800" dirty="0">
                <a:latin typeface="Narkisim" panose="020E0502050101010101" pitchFamily="34" charset="-79"/>
              </a:rPr>
              <a:t>האם נבחר כלי בישול מברזל או מאלומיניום?</a:t>
            </a:r>
          </a:p>
          <a:p>
            <a:pPr>
              <a:lnSpc>
                <a:spcPct val="150000"/>
              </a:lnSpc>
            </a:pPr>
            <a:r>
              <a:rPr lang="he-IL" sz="2800" dirty="0">
                <a:latin typeface="Narkisim" panose="020E0502050101010101" pitchFamily="34" charset="-79"/>
              </a:rPr>
              <a:t>האם נבחר...?</a:t>
            </a:r>
            <a:endParaRPr lang="he-IL" sz="2800" dirty="0"/>
          </a:p>
        </p:txBody>
      </p:sp>
      <p:pic>
        <p:nvPicPr>
          <p:cNvPr id="9" name="תמונה 8">
            <a:extLst>
              <a:ext uri="{FF2B5EF4-FFF2-40B4-BE49-F238E27FC236}">
                <a16:creationId xmlns:a16="http://schemas.microsoft.com/office/drawing/2014/main" id="{9E67C72F-5296-501A-1A8A-05CCA41BA662}"/>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8898458" y="3429000"/>
            <a:ext cx="2603598" cy="3232580"/>
          </a:xfrm>
          <a:prstGeom prst="rect">
            <a:avLst/>
          </a:prstGeom>
        </p:spPr>
      </p:pic>
      <p:pic>
        <p:nvPicPr>
          <p:cNvPr id="12" name="תמונה 11">
            <a:extLst>
              <a:ext uri="{FF2B5EF4-FFF2-40B4-BE49-F238E27FC236}">
                <a16:creationId xmlns:a16="http://schemas.microsoft.com/office/drawing/2014/main" id="{8DB4532C-BCBC-949A-9E88-0D34029E1A77}"/>
              </a:ext>
            </a:extLst>
          </p:cNvPr>
          <p:cNvPicPr>
            <a:picLocks noChangeAspect="1"/>
          </p:cNvPicPr>
          <p:nvPr/>
        </p:nvPicPr>
        <p:blipFill>
          <a:blip r:embed="rId4">
            <a:clrChange>
              <a:clrFrom>
                <a:srgbClr val="FDFCFA"/>
              </a:clrFrom>
              <a:clrTo>
                <a:srgbClr val="FDFCFA">
                  <a:alpha val="0"/>
                </a:srgbClr>
              </a:clrTo>
            </a:clrChange>
          </a:blip>
          <a:stretch>
            <a:fillRect/>
          </a:stretch>
        </p:blipFill>
        <p:spPr>
          <a:xfrm>
            <a:off x="258611" y="2897780"/>
            <a:ext cx="3242788" cy="3225381"/>
          </a:xfrm>
          <a:prstGeom prst="rect">
            <a:avLst/>
          </a:prstGeom>
        </p:spPr>
      </p:pic>
      <p:pic>
        <p:nvPicPr>
          <p:cNvPr id="14" name="תמונה 13">
            <a:extLst>
              <a:ext uri="{FF2B5EF4-FFF2-40B4-BE49-F238E27FC236}">
                <a16:creationId xmlns:a16="http://schemas.microsoft.com/office/drawing/2014/main" id="{2A0776EB-0ED3-F573-38BD-BEBF3D6F84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71047" y="3632619"/>
            <a:ext cx="3049451" cy="3225381"/>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611" y="211619"/>
            <a:ext cx="4995682" cy="576073"/>
          </a:xfrm>
          <a:prstGeom prst="rect">
            <a:avLst/>
          </a:prstGeom>
        </p:spPr>
      </p:pic>
      <p:sp>
        <p:nvSpPr>
          <p:cNvPr id="3" name="תיבת טקסט 2">
            <a:extLst>
              <a:ext uri="{FF2B5EF4-FFF2-40B4-BE49-F238E27FC236}">
                <a16:creationId xmlns:a16="http://schemas.microsoft.com/office/drawing/2014/main" id="{A9CBAD62-51EF-5936-F3FB-E818851D63F4}"/>
              </a:ext>
            </a:extLst>
          </p:cNvPr>
          <p:cNvSpPr txBox="1"/>
          <p:nvPr/>
        </p:nvSpPr>
        <p:spPr>
          <a:xfrm>
            <a:off x="298398" y="6123161"/>
            <a:ext cx="1394690" cy="523220"/>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34</a:t>
            </a:r>
          </a:p>
        </p:txBody>
      </p:sp>
      <p:sp>
        <p:nvSpPr>
          <p:cNvPr id="5" name="תיבת טקסט 4">
            <a:extLst>
              <a:ext uri="{FF2B5EF4-FFF2-40B4-BE49-F238E27FC236}">
                <a16:creationId xmlns:a16="http://schemas.microsoft.com/office/drawing/2014/main" id="{1376914D-1A0F-D796-F868-341F8D133C03}"/>
              </a:ext>
            </a:extLst>
          </p:cNvPr>
          <p:cNvSpPr txBox="1"/>
          <p:nvPr/>
        </p:nvSpPr>
        <p:spPr>
          <a:xfrm>
            <a:off x="5267210" y="398135"/>
            <a:ext cx="6788379" cy="707886"/>
          </a:xfrm>
          <a:prstGeom prst="rect">
            <a:avLst/>
          </a:prstGeom>
          <a:noFill/>
        </p:spPr>
        <p:txBody>
          <a:bodyPr wrap="square">
            <a:spAutoFit/>
          </a:bodyPr>
          <a:lstStyle/>
          <a:p>
            <a:r>
              <a:rPr lang="he-IL" sz="4000" b="1" dirty="0">
                <a:solidFill>
                  <a:srgbClr val="C00000"/>
                </a:solidFill>
              </a:rPr>
              <a:t>פרק שני: חומרים בשימוש האדם</a:t>
            </a:r>
          </a:p>
        </p:txBody>
      </p:sp>
    </p:spTree>
    <p:extLst>
      <p:ext uri="{BB962C8B-B14F-4D97-AF65-F5344CB8AC3E}">
        <p14:creationId xmlns:p14="http://schemas.microsoft.com/office/powerpoint/2010/main" val="4203246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D951BBBF-ECDD-344D-0EA8-A52C6E8F5F9F}"/>
              </a:ext>
            </a:extLst>
          </p:cNvPr>
          <p:cNvPicPr>
            <a:picLocks noChangeAspect="1"/>
          </p:cNvPicPr>
          <p:nvPr/>
        </p:nvPicPr>
        <p:blipFill>
          <a:blip r:embed="rId3"/>
          <a:stretch>
            <a:fillRect/>
          </a:stretch>
        </p:blipFill>
        <p:spPr>
          <a:xfrm>
            <a:off x="172119" y="3636284"/>
            <a:ext cx="2179782" cy="3221716"/>
          </a:xfrm>
          <a:prstGeom prst="rect">
            <a:avLst/>
          </a:prstGeom>
        </p:spPr>
      </p:pic>
      <p:sp>
        <p:nvSpPr>
          <p:cNvPr id="17" name="תיבת טקסט 16">
            <a:extLst>
              <a:ext uri="{FF2B5EF4-FFF2-40B4-BE49-F238E27FC236}">
                <a16:creationId xmlns:a16="http://schemas.microsoft.com/office/drawing/2014/main" id="{2B15655A-33A8-9609-76E0-E95BF2C32421}"/>
              </a:ext>
            </a:extLst>
          </p:cNvPr>
          <p:cNvSpPr txBox="1"/>
          <p:nvPr/>
        </p:nvSpPr>
        <p:spPr>
          <a:xfrm>
            <a:off x="3996140" y="6347102"/>
            <a:ext cx="5883965" cy="523220"/>
          </a:xfrm>
          <a:prstGeom prst="rect">
            <a:avLst/>
          </a:prstGeom>
          <a:noFill/>
        </p:spPr>
        <p:txBody>
          <a:bodyPr wrap="square" rtlCol="1">
            <a:spAutoFit/>
          </a:bodyPr>
          <a:lstStyle/>
          <a:p>
            <a:r>
              <a:rPr lang="he-IL" sz="2800" dirty="0"/>
              <a:t>המשיכו לענות על המשימה שבעמוד 35.</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54" y="249288"/>
            <a:ext cx="4995682" cy="576073"/>
          </a:xfrm>
          <a:prstGeom prst="rect">
            <a:avLst/>
          </a:prstGeom>
        </p:spPr>
      </p:pic>
      <p:pic>
        <p:nvPicPr>
          <p:cNvPr id="7" name="תמונה 6">
            <a:extLst>
              <a:ext uri="{FF2B5EF4-FFF2-40B4-BE49-F238E27FC236}">
                <a16:creationId xmlns:a16="http://schemas.microsoft.com/office/drawing/2014/main" id="{91009DBD-A725-42C2-75CE-15B10B105589}"/>
              </a:ext>
            </a:extLst>
          </p:cNvPr>
          <p:cNvPicPr>
            <a:picLocks noChangeAspect="1"/>
          </p:cNvPicPr>
          <p:nvPr/>
        </p:nvPicPr>
        <p:blipFill>
          <a:blip r:embed="rId5"/>
          <a:stretch>
            <a:fillRect/>
          </a:stretch>
        </p:blipFill>
        <p:spPr>
          <a:xfrm>
            <a:off x="4710218" y="3706855"/>
            <a:ext cx="3140580" cy="2810386"/>
          </a:xfrm>
          <a:prstGeom prst="rect">
            <a:avLst/>
          </a:prstGeom>
        </p:spPr>
      </p:pic>
      <p:pic>
        <p:nvPicPr>
          <p:cNvPr id="9" name="תמונה 8">
            <a:extLst>
              <a:ext uri="{FF2B5EF4-FFF2-40B4-BE49-F238E27FC236}">
                <a16:creationId xmlns:a16="http://schemas.microsoft.com/office/drawing/2014/main" id="{212FE267-5134-F0C3-D673-F067EE12888E}"/>
              </a:ext>
            </a:extLst>
          </p:cNvPr>
          <p:cNvPicPr>
            <a:picLocks noChangeAspect="1"/>
          </p:cNvPicPr>
          <p:nvPr/>
        </p:nvPicPr>
        <p:blipFill>
          <a:blip r:embed="rId6"/>
          <a:stretch>
            <a:fillRect/>
          </a:stretch>
        </p:blipFill>
        <p:spPr>
          <a:xfrm>
            <a:off x="1807708" y="1792094"/>
            <a:ext cx="9639300" cy="2032297"/>
          </a:xfrm>
          <a:prstGeom prst="rect">
            <a:avLst/>
          </a:prstGeom>
        </p:spPr>
      </p:pic>
      <p:pic>
        <p:nvPicPr>
          <p:cNvPr id="12" name="תמונה 11">
            <a:extLst>
              <a:ext uri="{FF2B5EF4-FFF2-40B4-BE49-F238E27FC236}">
                <a16:creationId xmlns:a16="http://schemas.microsoft.com/office/drawing/2014/main" id="{5C732543-01D2-9A82-FCB3-1CA1B46A6B3F}"/>
              </a:ext>
            </a:extLst>
          </p:cNvPr>
          <p:cNvPicPr>
            <a:picLocks noChangeAspect="1"/>
          </p:cNvPicPr>
          <p:nvPr/>
        </p:nvPicPr>
        <p:blipFill>
          <a:blip r:embed="rId7"/>
          <a:stretch>
            <a:fillRect/>
          </a:stretch>
        </p:blipFill>
        <p:spPr>
          <a:xfrm>
            <a:off x="5796790" y="61180"/>
            <a:ext cx="2771775" cy="952288"/>
          </a:xfrm>
          <a:prstGeom prst="rect">
            <a:avLst/>
          </a:prstGeom>
        </p:spPr>
      </p:pic>
      <p:pic>
        <p:nvPicPr>
          <p:cNvPr id="14" name="תמונה 13">
            <a:extLst>
              <a:ext uri="{FF2B5EF4-FFF2-40B4-BE49-F238E27FC236}">
                <a16:creationId xmlns:a16="http://schemas.microsoft.com/office/drawing/2014/main" id="{3C6BA4A4-B492-76E5-903D-97FF7FFCD88A}"/>
              </a:ext>
            </a:extLst>
          </p:cNvPr>
          <p:cNvPicPr>
            <a:picLocks noChangeAspect="1"/>
          </p:cNvPicPr>
          <p:nvPr/>
        </p:nvPicPr>
        <p:blipFill>
          <a:blip r:embed="rId8"/>
          <a:stretch>
            <a:fillRect/>
          </a:stretch>
        </p:blipFill>
        <p:spPr>
          <a:xfrm>
            <a:off x="7607769" y="863524"/>
            <a:ext cx="3086100" cy="816631"/>
          </a:xfrm>
          <a:prstGeom prst="rect">
            <a:avLst/>
          </a:prstGeom>
        </p:spPr>
      </p:pic>
      <p:pic>
        <p:nvPicPr>
          <p:cNvPr id="18" name="תמונה 17">
            <a:extLst>
              <a:ext uri="{FF2B5EF4-FFF2-40B4-BE49-F238E27FC236}">
                <a16:creationId xmlns:a16="http://schemas.microsoft.com/office/drawing/2014/main" id="{86129C14-4217-F9BD-574B-6697C518C543}"/>
              </a:ext>
            </a:extLst>
          </p:cNvPr>
          <p:cNvPicPr>
            <a:picLocks noChangeAspect="1"/>
          </p:cNvPicPr>
          <p:nvPr/>
        </p:nvPicPr>
        <p:blipFill>
          <a:blip r:embed="rId9"/>
          <a:stretch>
            <a:fillRect/>
          </a:stretch>
        </p:blipFill>
        <p:spPr>
          <a:xfrm>
            <a:off x="10627486" y="480439"/>
            <a:ext cx="1639044" cy="1506474"/>
          </a:xfrm>
          <a:prstGeom prst="rect">
            <a:avLst/>
          </a:prstGeom>
        </p:spPr>
      </p:pic>
      <p:pic>
        <p:nvPicPr>
          <p:cNvPr id="20" name="תמונה 19">
            <a:extLst>
              <a:ext uri="{FF2B5EF4-FFF2-40B4-BE49-F238E27FC236}">
                <a16:creationId xmlns:a16="http://schemas.microsoft.com/office/drawing/2014/main" id="{62E5F529-8345-67F0-64FC-4725D055528F}"/>
              </a:ext>
            </a:extLst>
          </p:cNvPr>
          <p:cNvPicPr>
            <a:picLocks noChangeAspect="1"/>
          </p:cNvPicPr>
          <p:nvPr/>
        </p:nvPicPr>
        <p:blipFill>
          <a:blip r:embed="rId10">
            <a:clrChange>
              <a:clrFrom>
                <a:srgbClr val="EFE6CD"/>
              </a:clrFrom>
              <a:clrTo>
                <a:srgbClr val="EFE6CD">
                  <a:alpha val="0"/>
                </a:srgbClr>
              </a:clrTo>
            </a:clrChange>
          </a:blip>
          <a:stretch>
            <a:fillRect/>
          </a:stretch>
        </p:blipFill>
        <p:spPr>
          <a:xfrm>
            <a:off x="6280508" y="5002242"/>
            <a:ext cx="902169" cy="916603"/>
          </a:xfrm>
          <a:prstGeom prst="rect">
            <a:avLst/>
          </a:prstGeom>
        </p:spPr>
      </p:pic>
    </p:spTree>
    <p:extLst>
      <p:ext uri="{BB962C8B-B14F-4D97-AF65-F5344CB8AC3E}">
        <p14:creationId xmlns:p14="http://schemas.microsoft.com/office/powerpoint/2010/main" val="94409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CF1AEBC-0F80-3F58-5E97-3738BC5DAD4D}"/>
              </a:ext>
            </a:extLst>
          </p:cNvPr>
          <p:cNvPicPr>
            <a:picLocks noChangeAspect="1"/>
          </p:cNvPicPr>
          <p:nvPr/>
        </p:nvPicPr>
        <p:blipFill>
          <a:blip r:embed="rId3"/>
          <a:stretch>
            <a:fillRect/>
          </a:stretch>
        </p:blipFill>
        <p:spPr>
          <a:xfrm>
            <a:off x="9812070" y="424687"/>
            <a:ext cx="1625058" cy="1294028"/>
          </a:xfrm>
          <a:prstGeom prst="rect">
            <a:avLst/>
          </a:prstGeom>
        </p:spPr>
      </p:pic>
      <p:sp>
        <p:nvSpPr>
          <p:cNvPr id="5" name="תיבת טקסט 4">
            <a:extLst>
              <a:ext uri="{FF2B5EF4-FFF2-40B4-BE49-F238E27FC236}">
                <a16:creationId xmlns:a16="http://schemas.microsoft.com/office/drawing/2014/main" id="{EE4B948D-4F54-87B2-E144-1B6B097DF676}"/>
              </a:ext>
            </a:extLst>
          </p:cNvPr>
          <p:cNvSpPr txBox="1"/>
          <p:nvPr/>
        </p:nvSpPr>
        <p:spPr>
          <a:xfrm>
            <a:off x="2379930" y="836899"/>
            <a:ext cx="5975954" cy="707886"/>
          </a:xfrm>
          <a:prstGeom prst="rect">
            <a:avLst/>
          </a:prstGeom>
          <a:noFill/>
        </p:spPr>
        <p:txBody>
          <a:bodyPr wrap="square">
            <a:spAutoFit/>
          </a:bodyPr>
          <a:lstStyle/>
          <a:p>
            <a:r>
              <a:rPr lang="he-IL" sz="4000" b="1" i="0" u="none" strike="noStrike" baseline="0" dirty="0">
                <a:solidFill>
                  <a:srgbClr val="DA0000"/>
                </a:solidFill>
                <a:latin typeface="Bnarkisim"/>
              </a:rPr>
              <a:t>מן החומר אל המוצר</a:t>
            </a:r>
            <a:endParaRPr lang="he-IL" sz="6000" b="1" dirty="0"/>
          </a:p>
        </p:txBody>
      </p:sp>
      <p:sp>
        <p:nvSpPr>
          <p:cNvPr id="10" name="תיבת טקסט 9">
            <a:extLst>
              <a:ext uri="{FF2B5EF4-FFF2-40B4-BE49-F238E27FC236}">
                <a16:creationId xmlns:a16="http://schemas.microsoft.com/office/drawing/2014/main" id="{9036E49F-AD2B-5CBE-0734-0679E85BB3A0}"/>
              </a:ext>
            </a:extLst>
          </p:cNvPr>
          <p:cNvSpPr txBox="1"/>
          <p:nvPr/>
        </p:nvSpPr>
        <p:spPr>
          <a:xfrm>
            <a:off x="-304800" y="6359319"/>
            <a:ext cx="12589565" cy="523220"/>
          </a:xfrm>
          <a:prstGeom prst="rect">
            <a:avLst/>
          </a:prstGeom>
          <a:noFill/>
        </p:spPr>
        <p:txBody>
          <a:bodyPr wrap="square">
            <a:spAutoFit/>
          </a:bodyPr>
          <a:lstStyle/>
          <a:p>
            <a:r>
              <a:rPr lang="he-IL" sz="2800" b="0" i="0" u="none" strike="noStrike" baseline="0" dirty="0">
                <a:latin typeface="Narkisim" panose="020E0502050101010101" pitchFamily="34" charset="-79"/>
              </a:rPr>
              <a:t>קראו את קטע המידע שבעמודים 37-36 והשיבו על השאלות שבשוליים ועל שאלות הסיכום</a:t>
            </a:r>
            <a:r>
              <a:rPr lang="he-IL" sz="2400" dirty="0">
                <a:latin typeface="Narkisim" panose="020E0502050101010101" pitchFamily="34" charset="-79"/>
              </a:rPr>
              <a:t>.</a:t>
            </a:r>
            <a:endParaRPr lang="he-IL" sz="2400" dirty="0"/>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225" y="202966"/>
            <a:ext cx="4995682" cy="576073"/>
          </a:xfrm>
          <a:prstGeom prst="rect">
            <a:avLst/>
          </a:prstGeom>
        </p:spPr>
      </p:pic>
      <p:sp>
        <p:nvSpPr>
          <p:cNvPr id="7" name="תיבת טקסט 6">
            <a:extLst>
              <a:ext uri="{FF2B5EF4-FFF2-40B4-BE49-F238E27FC236}">
                <a16:creationId xmlns:a16="http://schemas.microsoft.com/office/drawing/2014/main" id="{D6F09C4F-6CBE-B205-9A64-AE74749C2DC5}"/>
              </a:ext>
            </a:extLst>
          </p:cNvPr>
          <p:cNvSpPr txBox="1"/>
          <p:nvPr/>
        </p:nvSpPr>
        <p:spPr>
          <a:xfrm>
            <a:off x="1113182" y="1602645"/>
            <a:ext cx="9066142" cy="584775"/>
          </a:xfrm>
          <a:prstGeom prst="rect">
            <a:avLst/>
          </a:prstGeom>
          <a:noFill/>
        </p:spPr>
        <p:txBody>
          <a:bodyPr wrap="square">
            <a:spAutoFit/>
          </a:bodyPr>
          <a:lstStyle/>
          <a:p>
            <a:r>
              <a:rPr lang="he-IL" sz="3200" dirty="0">
                <a:solidFill>
                  <a:srgbClr val="C00000"/>
                </a:solidFill>
              </a:rPr>
              <a:t>מה הקשר שבין חומרים לבין המוצרים שמיוצרים מהם?</a:t>
            </a:r>
          </a:p>
        </p:txBody>
      </p:sp>
      <p:pic>
        <p:nvPicPr>
          <p:cNvPr id="1026" name="Picture 2" descr="צבעי קשת בחינם נעליים תמונה ותמונה">
            <a:extLst>
              <a:ext uri="{FF2B5EF4-FFF2-40B4-BE49-F238E27FC236}">
                <a16:creationId xmlns:a16="http://schemas.microsoft.com/office/drawing/2014/main" id="{ED74AD47-9ABF-A3BB-822D-65AC68512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076" y="2524894"/>
            <a:ext cx="2358778" cy="1788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מחשב נייד חינם וקטור מחשב נייד">
            <a:extLst>
              <a:ext uri="{FF2B5EF4-FFF2-40B4-BE49-F238E27FC236}">
                <a16:creationId xmlns:a16="http://schemas.microsoft.com/office/drawing/2014/main" id="{63267DC2-5D58-A1FB-96C0-59A20DEC7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225" y="4394302"/>
            <a:ext cx="2187071" cy="1911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תמונה ותמונה חינם של Home House">
            <a:extLst>
              <a:ext uri="{FF2B5EF4-FFF2-40B4-BE49-F238E27FC236}">
                <a16:creationId xmlns:a16="http://schemas.microsoft.com/office/drawing/2014/main" id="{F8DAF669-8CA7-52F5-31F4-C8D3745E6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7480" y="3282105"/>
            <a:ext cx="2187071" cy="2959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תמונה ותמונה של חיפושית רכב בחינם">
            <a:extLst>
              <a:ext uri="{FF2B5EF4-FFF2-40B4-BE49-F238E27FC236}">
                <a16:creationId xmlns:a16="http://schemas.microsoft.com/office/drawing/2014/main" id="{725B63B8-BB67-9CBE-1EEC-25902295D4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4469" y="3011026"/>
            <a:ext cx="3011487" cy="2142895"/>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7465B088-0C20-D6D3-D7B8-6AA63DC3A1E5}"/>
              </a:ext>
            </a:extLst>
          </p:cNvPr>
          <p:cNvPicPr>
            <a:picLocks noChangeAspect="1"/>
          </p:cNvPicPr>
          <p:nvPr/>
        </p:nvPicPr>
        <p:blipFill>
          <a:blip r:embed="rId9"/>
          <a:stretch>
            <a:fillRect/>
          </a:stretch>
        </p:blipFill>
        <p:spPr>
          <a:xfrm>
            <a:off x="9950598" y="2296503"/>
            <a:ext cx="1873801" cy="1462880"/>
          </a:xfrm>
          <a:prstGeom prst="rect">
            <a:avLst/>
          </a:prstGeom>
        </p:spPr>
      </p:pic>
      <p:pic>
        <p:nvPicPr>
          <p:cNvPr id="11" name="Picture 4">
            <a:extLst>
              <a:ext uri="{FF2B5EF4-FFF2-40B4-BE49-F238E27FC236}">
                <a16:creationId xmlns:a16="http://schemas.microsoft.com/office/drawing/2014/main" id="{20966B48-7B7F-307A-60EB-9C056687512E}"/>
              </a:ext>
            </a:extLst>
          </p:cNvPr>
          <p:cNvPicPr>
            <a:picLocks noChangeAspect="1"/>
          </p:cNvPicPr>
          <p:nvPr/>
        </p:nvPicPr>
        <p:blipFill>
          <a:blip r:embed="rId10"/>
          <a:stretch>
            <a:fillRect/>
          </a:stretch>
        </p:blipFill>
        <p:spPr>
          <a:xfrm>
            <a:off x="6905759" y="4670581"/>
            <a:ext cx="2426313" cy="1616910"/>
          </a:xfrm>
          <a:prstGeom prst="rect">
            <a:avLst/>
          </a:prstGeom>
        </p:spPr>
      </p:pic>
      <p:pic>
        <p:nvPicPr>
          <p:cNvPr id="12" name="Picture 4">
            <a:extLst>
              <a:ext uri="{FF2B5EF4-FFF2-40B4-BE49-F238E27FC236}">
                <a16:creationId xmlns:a16="http://schemas.microsoft.com/office/drawing/2014/main" id="{5D20C021-57CE-6F70-35D2-0CB0BC147F74}"/>
              </a:ext>
            </a:extLst>
          </p:cNvPr>
          <p:cNvPicPr>
            <a:picLocks noChangeAspect="1"/>
          </p:cNvPicPr>
          <p:nvPr/>
        </p:nvPicPr>
        <p:blipFill>
          <a:blip r:embed="rId11"/>
          <a:stretch>
            <a:fillRect/>
          </a:stretch>
        </p:blipFill>
        <p:spPr>
          <a:xfrm>
            <a:off x="1961804" y="4670581"/>
            <a:ext cx="2187071" cy="1454060"/>
          </a:xfrm>
          <a:prstGeom prst="rect">
            <a:avLst/>
          </a:prstGeom>
        </p:spPr>
      </p:pic>
    </p:spTree>
    <p:extLst>
      <p:ext uri="{BB962C8B-B14F-4D97-AF65-F5344CB8AC3E}">
        <p14:creationId xmlns:p14="http://schemas.microsoft.com/office/powerpoint/2010/main" val="298851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E2D3C7D8-FBF9-44F8-6A3D-84C718192E0D}"/>
              </a:ext>
            </a:extLst>
          </p:cNvPr>
          <p:cNvPicPr>
            <a:picLocks noChangeAspect="1"/>
          </p:cNvPicPr>
          <p:nvPr/>
        </p:nvPicPr>
        <p:blipFill>
          <a:blip r:embed="rId3"/>
          <a:stretch>
            <a:fillRect/>
          </a:stretch>
        </p:blipFill>
        <p:spPr>
          <a:xfrm>
            <a:off x="3352800" y="705678"/>
            <a:ext cx="5486400" cy="6042784"/>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1" y="129605"/>
            <a:ext cx="4995682" cy="576073"/>
          </a:xfrm>
          <a:prstGeom prst="rect">
            <a:avLst/>
          </a:prstGeom>
        </p:spPr>
      </p:pic>
    </p:spTree>
    <p:extLst>
      <p:ext uri="{BB962C8B-B14F-4D97-AF65-F5344CB8AC3E}">
        <p14:creationId xmlns:p14="http://schemas.microsoft.com/office/powerpoint/2010/main" val="171427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381B4EA-CD70-3E26-BAD3-816D9FD2E065}"/>
              </a:ext>
            </a:extLst>
          </p:cNvPr>
          <p:cNvPicPr>
            <a:picLocks noChangeAspect="1"/>
          </p:cNvPicPr>
          <p:nvPr/>
        </p:nvPicPr>
        <p:blipFill>
          <a:blip r:embed="rId3"/>
          <a:stretch>
            <a:fillRect/>
          </a:stretch>
        </p:blipFill>
        <p:spPr>
          <a:xfrm>
            <a:off x="3863340" y="1060132"/>
            <a:ext cx="5863756" cy="5134928"/>
          </a:xfrm>
          <a:prstGeom prst="rect">
            <a:avLst/>
          </a:prstGeom>
        </p:spPr>
      </p:pic>
      <p:pic>
        <p:nvPicPr>
          <p:cNvPr id="4" name="תמונה 3">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37" y="86867"/>
            <a:ext cx="4995682" cy="576073"/>
          </a:xfrm>
          <a:prstGeom prst="rect">
            <a:avLst/>
          </a:prstGeom>
        </p:spPr>
      </p:pic>
    </p:spTree>
    <p:extLst>
      <p:ext uri="{BB962C8B-B14F-4D97-AF65-F5344CB8AC3E}">
        <p14:creationId xmlns:p14="http://schemas.microsoft.com/office/powerpoint/2010/main" val="936546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A0B611EA-8882-276F-8AAA-8546574348AF}"/>
              </a:ext>
            </a:extLst>
          </p:cNvPr>
          <p:cNvPicPr>
            <a:picLocks noChangeAspect="1"/>
          </p:cNvPicPr>
          <p:nvPr/>
        </p:nvPicPr>
        <p:blipFill>
          <a:blip r:embed="rId3"/>
          <a:stretch>
            <a:fillRect/>
          </a:stretch>
        </p:blipFill>
        <p:spPr>
          <a:xfrm>
            <a:off x="3823889" y="1407728"/>
            <a:ext cx="8185926" cy="5234372"/>
          </a:xfrm>
          <a:prstGeom prst="rect">
            <a:avLst/>
          </a:prstGeom>
        </p:spPr>
      </p:pic>
      <p:pic>
        <p:nvPicPr>
          <p:cNvPr id="14" name="תמונה 13">
            <a:extLst>
              <a:ext uri="{FF2B5EF4-FFF2-40B4-BE49-F238E27FC236}">
                <a16:creationId xmlns:a16="http://schemas.microsoft.com/office/drawing/2014/main" id="{CB9A6499-6417-90B5-3A74-504A544AA19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2185" y="3806405"/>
            <a:ext cx="4212035" cy="2725148"/>
          </a:xfrm>
          <a:prstGeom prst="rect">
            <a:avLst/>
          </a:prstGeom>
        </p:spPr>
      </p:pic>
      <p:sp>
        <p:nvSpPr>
          <p:cNvPr id="15" name="תיבת טקסט 14">
            <a:extLst>
              <a:ext uri="{FF2B5EF4-FFF2-40B4-BE49-F238E27FC236}">
                <a16:creationId xmlns:a16="http://schemas.microsoft.com/office/drawing/2014/main" id="{AB41131F-5978-8A72-2748-7A7215811976}"/>
              </a:ext>
            </a:extLst>
          </p:cNvPr>
          <p:cNvSpPr txBox="1"/>
          <p:nvPr/>
        </p:nvSpPr>
        <p:spPr>
          <a:xfrm>
            <a:off x="2583484" y="4024914"/>
            <a:ext cx="1240405" cy="954107"/>
          </a:xfrm>
          <a:prstGeom prst="rect">
            <a:avLst/>
          </a:prstGeom>
          <a:solidFill>
            <a:schemeClr val="bg1"/>
          </a:solidFill>
        </p:spPr>
        <p:txBody>
          <a:bodyPr wrap="square" rtlCol="1">
            <a:spAutoFit/>
          </a:bodyPr>
          <a:lstStyle/>
          <a:p>
            <a:r>
              <a:rPr lang="he-IL" sz="1400" b="1" dirty="0">
                <a:solidFill>
                  <a:schemeClr val="accent5">
                    <a:lumMod val="75000"/>
                  </a:schemeClr>
                </a:solidFill>
              </a:rPr>
              <a:t>מה דעתכם להכין תערוכה בנושא שימוש בחומרים?</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85" y="120344"/>
            <a:ext cx="4995682" cy="576073"/>
          </a:xfrm>
          <a:prstGeom prst="rect">
            <a:avLst/>
          </a:prstGeom>
        </p:spPr>
      </p:pic>
      <p:sp>
        <p:nvSpPr>
          <p:cNvPr id="4" name="תיבת טקסט 3">
            <a:extLst>
              <a:ext uri="{FF2B5EF4-FFF2-40B4-BE49-F238E27FC236}">
                <a16:creationId xmlns:a16="http://schemas.microsoft.com/office/drawing/2014/main" id="{AA8E42B0-528E-9CEC-9933-6D525491F413}"/>
              </a:ext>
            </a:extLst>
          </p:cNvPr>
          <p:cNvSpPr txBox="1"/>
          <p:nvPr/>
        </p:nvSpPr>
        <p:spPr>
          <a:xfrm>
            <a:off x="4610100" y="790462"/>
            <a:ext cx="6096000" cy="523220"/>
          </a:xfrm>
          <a:prstGeom prst="rect">
            <a:avLst/>
          </a:prstGeom>
          <a:noFill/>
        </p:spPr>
        <p:txBody>
          <a:bodyPr wrap="square">
            <a:spAutoFit/>
          </a:bodyPr>
          <a:lstStyle/>
          <a:p>
            <a:r>
              <a:rPr lang="he-IL" sz="2800" b="1" i="0" u="none" strike="noStrike" baseline="0" dirty="0">
                <a:solidFill>
                  <a:srgbClr val="C00000"/>
                </a:solidFill>
                <a:latin typeface="Bnarkisim"/>
              </a:rPr>
              <a:t>אילו חומרים מתאימים להכנת מוצרים? </a:t>
            </a:r>
            <a:endParaRPr lang="he-IL" sz="2800" dirty="0">
              <a:solidFill>
                <a:srgbClr val="C00000"/>
              </a:solidFill>
            </a:endParaRPr>
          </a:p>
        </p:txBody>
      </p:sp>
      <p:sp>
        <p:nvSpPr>
          <p:cNvPr id="7" name="תיבת טקסט 6">
            <a:extLst>
              <a:ext uri="{FF2B5EF4-FFF2-40B4-BE49-F238E27FC236}">
                <a16:creationId xmlns:a16="http://schemas.microsoft.com/office/drawing/2014/main" id="{7523627B-70D3-33D8-0BBD-93E36E065373}"/>
              </a:ext>
            </a:extLst>
          </p:cNvPr>
          <p:cNvSpPr txBox="1"/>
          <p:nvPr/>
        </p:nvSpPr>
        <p:spPr>
          <a:xfrm>
            <a:off x="1165386" y="1052072"/>
            <a:ext cx="2245631" cy="523220"/>
          </a:xfrm>
          <a:prstGeom prst="rect">
            <a:avLst/>
          </a:prstGeom>
          <a:noFill/>
        </p:spPr>
        <p:txBody>
          <a:bodyPr wrap="square">
            <a:spAutoFit/>
          </a:bodyPr>
          <a:lstStyle/>
          <a:p>
            <a:r>
              <a:rPr lang="he-IL" sz="2800" b="1" i="0" u="none" strike="noStrike" baseline="0" dirty="0">
                <a:latin typeface="Bnarkisim"/>
              </a:rPr>
              <a:t>עמודים 39-38</a:t>
            </a:r>
            <a:endParaRPr lang="he-IL" sz="2000" dirty="0"/>
          </a:p>
        </p:txBody>
      </p:sp>
    </p:spTree>
    <p:extLst>
      <p:ext uri="{BB962C8B-B14F-4D97-AF65-F5344CB8AC3E}">
        <p14:creationId xmlns:p14="http://schemas.microsoft.com/office/powerpoint/2010/main" val="355710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7A6DCDF-D4D1-ABBF-B3CC-D549CD9883AE}"/>
              </a:ext>
            </a:extLst>
          </p:cNvPr>
          <p:cNvSpPr txBox="1"/>
          <p:nvPr/>
        </p:nvSpPr>
        <p:spPr>
          <a:xfrm>
            <a:off x="1069189" y="1200165"/>
            <a:ext cx="8249023" cy="646331"/>
          </a:xfrm>
          <a:prstGeom prst="rect">
            <a:avLst/>
          </a:prstGeom>
          <a:noFill/>
        </p:spPr>
        <p:txBody>
          <a:bodyPr wrap="square">
            <a:spAutoFit/>
          </a:bodyPr>
          <a:lstStyle/>
          <a:p>
            <a:r>
              <a:rPr lang="he-IL" sz="3600" b="1" i="0" u="none" strike="noStrike" baseline="0" dirty="0">
                <a:solidFill>
                  <a:srgbClr val="DA0000"/>
                </a:solidFill>
                <a:latin typeface="Bnarkisim"/>
              </a:rPr>
              <a:t>אילו חומרים מתאימים להכנת מוצרים</a:t>
            </a:r>
            <a:endParaRPr lang="he-IL" sz="3600" dirty="0"/>
          </a:p>
        </p:txBody>
      </p:sp>
      <p:pic>
        <p:nvPicPr>
          <p:cNvPr id="11" name="תמונה 10">
            <a:extLst>
              <a:ext uri="{FF2B5EF4-FFF2-40B4-BE49-F238E27FC236}">
                <a16:creationId xmlns:a16="http://schemas.microsoft.com/office/drawing/2014/main" id="{3602C1D3-5C31-B9F1-ACCE-BE65978F3CE2}"/>
              </a:ext>
            </a:extLst>
          </p:cNvPr>
          <p:cNvPicPr>
            <a:picLocks noChangeAspect="1"/>
          </p:cNvPicPr>
          <p:nvPr/>
        </p:nvPicPr>
        <p:blipFill>
          <a:blip r:embed="rId3"/>
          <a:stretch>
            <a:fillRect/>
          </a:stretch>
        </p:blipFill>
        <p:spPr>
          <a:xfrm>
            <a:off x="9874660" y="591698"/>
            <a:ext cx="2317340" cy="1863267"/>
          </a:xfrm>
          <a:prstGeom prst="rect">
            <a:avLst/>
          </a:prstGeom>
        </p:spPr>
      </p:pic>
      <p:pic>
        <p:nvPicPr>
          <p:cNvPr id="13" name="תמונה 12">
            <a:extLst>
              <a:ext uri="{FF2B5EF4-FFF2-40B4-BE49-F238E27FC236}">
                <a16:creationId xmlns:a16="http://schemas.microsoft.com/office/drawing/2014/main" id="{3A4F4560-04E7-71A4-5FE3-F06A8A1CFCBC}"/>
              </a:ext>
            </a:extLst>
          </p:cNvPr>
          <p:cNvPicPr>
            <a:picLocks noChangeAspect="1"/>
          </p:cNvPicPr>
          <p:nvPr/>
        </p:nvPicPr>
        <p:blipFill>
          <a:blip r:embed="rId4"/>
          <a:stretch>
            <a:fillRect/>
          </a:stretch>
        </p:blipFill>
        <p:spPr>
          <a:xfrm>
            <a:off x="8225734" y="2223428"/>
            <a:ext cx="3470868" cy="3765885"/>
          </a:xfrm>
          <a:prstGeom prst="rect">
            <a:avLst/>
          </a:prstGeom>
        </p:spPr>
      </p:pic>
      <p:pic>
        <p:nvPicPr>
          <p:cNvPr id="15" name="תמונה 14">
            <a:extLst>
              <a:ext uri="{FF2B5EF4-FFF2-40B4-BE49-F238E27FC236}">
                <a16:creationId xmlns:a16="http://schemas.microsoft.com/office/drawing/2014/main" id="{B992DDE1-0DBF-AFEC-DEE8-2E680CD54EEC}"/>
              </a:ext>
            </a:extLst>
          </p:cNvPr>
          <p:cNvPicPr>
            <a:picLocks noChangeAspect="1"/>
          </p:cNvPicPr>
          <p:nvPr/>
        </p:nvPicPr>
        <p:blipFill>
          <a:blip r:embed="rId5"/>
          <a:stretch>
            <a:fillRect/>
          </a:stretch>
        </p:blipFill>
        <p:spPr>
          <a:xfrm>
            <a:off x="4522674" y="3345079"/>
            <a:ext cx="3470869" cy="3302811"/>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19" y="303661"/>
            <a:ext cx="4995682" cy="576073"/>
          </a:xfrm>
          <a:prstGeom prst="rect">
            <a:avLst/>
          </a:prstGeom>
        </p:spPr>
      </p:pic>
      <p:pic>
        <p:nvPicPr>
          <p:cNvPr id="4" name="תמונה 3">
            <a:extLst>
              <a:ext uri="{FF2B5EF4-FFF2-40B4-BE49-F238E27FC236}">
                <a16:creationId xmlns:a16="http://schemas.microsoft.com/office/drawing/2014/main" id="{CCF41B6D-1F41-95C0-14D1-7567494F1A61}"/>
              </a:ext>
            </a:extLst>
          </p:cNvPr>
          <p:cNvPicPr>
            <a:picLocks noChangeAspect="1"/>
          </p:cNvPicPr>
          <p:nvPr/>
        </p:nvPicPr>
        <p:blipFill>
          <a:blip r:embed="rId7"/>
          <a:stretch>
            <a:fillRect/>
          </a:stretch>
        </p:blipFill>
        <p:spPr>
          <a:xfrm>
            <a:off x="769322" y="2467490"/>
            <a:ext cx="2770909" cy="3990109"/>
          </a:xfrm>
          <a:prstGeom prst="rect">
            <a:avLst/>
          </a:prstGeom>
        </p:spPr>
      </p:pic>
    </p:spTree>
    <p:extLst>
      <p:ext uri="{BB962C8B-B14F-4D97-AF65-F5344CB8AC3E}">
        <p14:creationId xmlns:p14="http://schemas.microsoft.com/office/powerpoint/2010/main" val="122389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14D3FBF-9B4D-FF53-AE67-A10CAFA7D235}"/>
              </a:ext>
            </a:extLst>
          </p:cNvPr>
          <p:cNvSpPr txBox="1"/>
          <p:nvPr/>
        </p:nvSpPr>
        <p:spPr>
          <a:xfrm>
            <a:off x="5470496" y="968901"/>
            <a:ext cx="4479029" cy="707886"/>
          </a:xfrm>
          <a:prstGeom prst="rect">
            <a:avLst/>
          </a:prstGeom>
          <a:noFill/>
        </p:spPr>
        <p:txBody>
          <a:bodyPr wrap="square">
            <a:spAutoFit/>
          </a:bodyPr>
          <a:lstStyle/>
          <a:p>
            <a:r>
              <a:rPr lang="he-IL" sz="4000" b="1" i="0" u="none" strike="noStrike" baseline="0" dirty="0">
                <a:solidFill>
                  <a:srgbClr val="C00000"/>
                </a:solidFill>
                <a:latin typeface="Bnarkisim"/>
              </a:rPr>
              <a:t>דרך הטכנולוגיה</a:t>
            </a:r>
            <a:endParaRPr lang="he-IL" sz="4000" b="1" dirty="0">
              <a:solidFill>
                <a:srgbClr val="C00000"/>
              </a:solidFill>
            </a:endParaRPr>
          </a:p>
        </p:txBody>
      </p:sp>
      <p:pic>
        <p:nvPicPr>
          <p:cNvPr id="4" name="תמונה 3">
            <a:extLst>
              <a:ext uri="{FF2B5EF4-FFF2-40B4-BE49-F238E27FC236}">
                <a16:creationId xmlns:a16="http://schemas.microsoft.com/office/drawing/2014/main" id="{4136DAEB-5891-589B-D863-96375BBD2203}"/>
              </a:ext>
            </a:extLst>
          </p:cNvPr>
          <p:cNvPicPr>
            <a:picLocks noChangeAspect="1"/>
          </p:cNvPicPr>
          <p:nvPr/>
        </p:nvPicPr>
        <p:blipFill>
          <a:blip r:embed="rId3"/>
          <a:stretch>
            <a:fillRect/>
          </a:stretch>
        </p:blipFill>
        <p:spPr>
          <a:xfrm>
            <a:off x="10475496" y="699744"/>
            <a:ext cx="1687458" cy="1316421"/>
          </a:xfrm>
          <a:prstGeom prst="rect">
            <a:avLst/>
          </a:prstGeom>
        </p:spPr>
      </p:pic>
      <p:sp>
        <p:nvSpPr>
          <p:cNvPr id="17" name="תיבת טקסט 16">
            <a:extLst>
              <a:ext uri="{FF2B5EF4-FFF2-40B4-BE49-F238E27FC236}">
                <a16:creationId xmlns:a16="http://schemas.microsoft.com/office/drawing/2014/main" id="{6A499A96-E2B4-A68B-792B-52C38320500D}"/>
              </a:ext>
            </a:extLst>
          </p:cNvPr>
          <p:cNvSpPr txBox="1"/>
          <p:nvPr/>
        </p:nvSpPr>
        <p:spPr>
          <a:xfrm>
            <a:off x="2465566" y="6247696"/>
            <a:ext cx="9218434" cy="523220"/>
          </a:xfrm>
          <a:prstGeom prst="rect">
            <a:avLst/>
          </a:prstGeom>
          <a:noFill/>
        </p:spPr>
        <p:txBody>
          <a:bodyPr wrap="square" rtlCol="1">
            <a:spAutoFit/>
          </a:bodyPr>
          <a:lstStyle/>
          <a:p>
            <a:r>
              <a:rPr lang="he-IL" sz="2800" dirty="0"/>
              <a:t>לאחר קריאת קטע המידע השיבו על המשימה בעמוד 40</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1" y="123671"/>
            <a:ext cx="4995682" cy="576073"/>
          </a:xfrm>
          <a:prstGeom prst="rect">
            <a:avLst/>
          </a:prstGeom>
        </p:spPr>
      </p:pic>
      <p:pic>
        <p:nvPicPr>
          <p:cNvPr id="6" name="תמונה 5">
            <a:extLst>
              <a:ext uri="{FF2B5EF4-FFF2-40B4-BE49-F238E27FC236}">
                <a16:creationId xmlns:a16="http://schemas.microsoft.com/office/drawing/2014/main" id="{5EDF86DB-A0B5-D5B2-DA75-C521A7233FD4}"/>
              </a:ext>
            </a:extLst>
          </p:cNvPr>
          <p:cNvPicPr>
            <a:picLocks noChangeAspect="1"/>
          </p:cNvPicPr>
          <p:nvPr/>
        </p:nvPicPr>
        <p:blipFill>
          <a:blip r:embed="rId5"/>
          <a:stretch>
            <a:fillRect/>
          </a:stretch>
        </p:blipFill>
        <p:spPr>
          <a:xfrm>
            <a:off x="1395412" y="2057833"/>
            <a:ext cx="10163175" cy="4152900"/>
          </a:xfrm>
          <a:prstGeom prst="rect">
            <a:avLst/>
          </a:prstGeom>
        </p:spPr>
      </p:pic>
      <p:pic>
        <p:nvPicPr>
          <p:cNvPr id="7" name="תמונה 6">
            <a:extLst>
              <a:ext uri="{FF2B5EF4-FFF2-40B4-BE49-F238E27FC236}">
                <a16:creationId xmlns:a16="http://schemas.microsoft.com/office/drawing/2014/main" id="{742E0404-831F-4282-8932-53D52000B5E0}"/>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633413" y="3429000"/>
            <a:ext cx="3875087" cy="2498896"/>
          </a:xfrm>
          <a:prstGeom prst="rect">
            <a:avLst/>
          </a:prstGeom>
        </p:spPr>
      </p:pic>
      <p:sp>
        <p:nvSpPr>
          <p:cNvPr id="8" name="תיבת טקסט 7">
            <a:extLst>
              <a:ext uri="{FF2B5EF4-FFF2-40B4-BE49-F238E27FC236}">
                <a16:creationId xmlns:a16="http://schemas.microsoft.com/office/drawing/2014/main" id="{1D73D840-7409-F4E7-0320-B22C8E6D9F69}"/>
              </a:ext>
            </a:extLst>
          </p:cNvPr>
          <p:cNvSpPr txBox="1"/>
          <p:nvPr/>
        </p:nvSpPr>
        <p:spPr>
          <a:xfrm>
            <a:off x="1268529" y="3977168"/>
            <a:ext cx="2394073" cy="954107"/>
          </a:xfrm>
          <a:prstGeom prst="rect">
            <a:avLst/>
          </a:prstGeom>
          <a:noFill/>
        </p:spPr>
        <p:txBody>
          <a:bodyPr wrap="square" rtlCol="1">
            <a:spAutoFit/>
          </a:bodyPr>
          <a:lstStyle/>
          <a:p>
            <a:r>
              <a:rPr lang="he-IL" sz="2800" b="1" dirty="0">
                <a:solidFill>
                  <a:srgbClr val="C00000"/>
                </a:solidFill>
              </a:rPr>
              <a:t>מהי טכנולוגיה בשבילכם?</a:t>
            </a:r>
          </a:p>
        </p:txBody>
      </p:sp>
    </p:spTree>
    <p:extLst>
      <p:ext uri="{BB962C8B-B14F-4D97-AF65-F5344CB8AC3E}">
        <p14:creationId xmlns:p14="http://schemas.microsoft.com/office/powerpoint/2010/main" val="418002747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1883</Words>
  <Application>Microsoft Office PowerPoint</Application>
  <PresentationFormat>מסך רחב</PresentationFormat>
  <Paragraphs>153</Paragraphs>
  <Slides>19</Slides>
  <Notes>19</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19</vt:i4>
      </vt:variant>
    </vt:vector>
  </HeadingPairs>
  <TitlesOfParts>
    <vt:vector size="28" baseType="lpstr">
      <vt:lpstr>Almoni Neue DL 4.0 AAA</vt:lpstr>
      <vt:lpstr>Arial</vt:lpstr>
      <vt:lpstr>Bnarkisim</vt:lpstr>
      <vt:lpstr>Calibri</vt:lpstr>
      <vt:lpstr>Calibri Light</vt:lpstr>
      <vt:lpstr>Narkisim</vt:lpstr>
      <vt:lpstr>NarkisimMFO</vt:lpstr>
      <vt:lpstr>NarkisimMFOBold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שער ראשון חומרים בסביבה פרק ראשון: חומרים על סף ביתנו</dc:title>
  <dc:creator>noga mishan</dc:creator>
  <cp:lastModifiedBy>noga mishan</cp:lastModifiedBy>
  <cp:revision>5</cp:revision>
  <dcterms:created xsi:type="dcterms:W3CDTF">2024-06-03T03:26:26Z</dcterms:created>
  <dcterms:modified xsi:type="dcterms:W3CDTF">2024-07-01T15:07:49Z</dcterms:modified>
</cp:coreProperties>
</file>