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2"/>
  </p:notesMasterIdLst>
  <p:sldIdLst>
    <p:sldId id="356" r:id="rId2"/>
    <p:sldId id="335" r:id="rId3"/>
    <p:sldId id="342" r:id="rId4"/>
    <p:sldId id="341" r:id="rId5"/>
    <p:sldId id="340" r:id="rId6"/>
    <p:sldId id="338" r:id="rId7"/>
    <p:sldId id="351" r:id="rId8"/>
    <p:sldId id="339" r:id="rId9"/>
    <p:sldId id="343" r:id="rId10"/>
    <p:sldId id="344" r:id="rId11"/>
    <p:sldId id="347" r:id="rId12"/>
    <p:sldId id="345" r:id="rId13"/>
    <p:sldId id="352" r:id="rId14"/>
    <p:sldId id="346" r:id="rId15"/>
    <p:sldId id="353" r:id="rId16"/>
    <p:sldId id="354" r:id="rId17"/>
    <p:sldId id="329" r:id="rId18"/>
    <p:sldId id="325" r:id="rId19"/>
    <p:sldId id="348" r:id="rId20"/>
    <p:sldId id="360" r:id="rId2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8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6"/>
    <a:srgbClr val="0067A3"/>
    <a:srgbClr val="B31114"/>
    <a:srgbClr val="6EB14D"/>
    <a:srgbClr val="F6FAFE"/>
    <a:srgbClr val="6FB14D"/>
    <a:srgbClr val="B31013"/>
    <a:srgbClr val="5A5E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1256" autoAdjust="0"/>
  </p:normalViewPr>
  <p:slideViewPr>
    <p:cSldViewPr snapToGrid="0">
      <p:cViewPr varScale="1">
        <p:scale>
          <a:sx n="90" d="100"/>
          <a:sy n="90" d="100"/>
        </p:scale>
        <p:origin x="1812" y="90"/>
      </p:cViewPr>
      <p:guideLst>
        <p:guide orient="horz" pos="218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a:extLst>
              <a:ext uri="{FF2B5EF4-FFF2-40B4-BE49-F238E27FC236}">
                <a16:creationId xmlns:a16="http://schemas.microsoft.com/office/drawing/2014/main" id="{2F8F6B2E-B4F2-1CB2-645C-389DFE28098F}"/>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l" rtl="0" eaLnBrk="1" fontAlgn="auto" hangingPunct="1">
              <a:spcBef>
                <a:spcPts val="0"/>
              </a:spcBef>
              <a:spcAft>
                <a:spcPts val="0"/>
              </a:spcAft>
              <a:defRPr sz="1200">
                <a:latin typeface="+mn-lt"/>
                <a:cs typeface="+mn-cs"/>
              </a:defRPr>
            </a:lvl1pPr>
          </a:lstStyle>
          <a:p>
            <a:pPr>
              <a:defRPr/>
            </a:pPr>
            <a:endParaRPr lang="x-none"/>
          </a:p>
        </p:txBody>
      </p:sp>
      <p:sp>
        <p:nvSpPr>
          <p:cNvPr id="3" name="מציין מיקום של תאריך 2">
            <a:extLst>
              <a:ext uri="{FF2B5EF4-FFF2-40B4-BE49-F238E27FC236}">
                <a16:creationId xmlns:a16="http://schemas.microsoft.com/office/drawing/2014/main" id="{E19D4A7D-0980-700E-EE09-952F23B2A0B2}"/>
              </a:ext>
            </a:extLst>
          </p:cNvPr>
          <p:cNvSpPr>
            <a:spLocks noGrp="1"/>
          </p:cNvSpPr>
          <p:nvPr>
            <p:ph type="dt" idx="1"/>
          </p:nvPr>
        </p:nvSpPr>
        <p:spPr>
          <a:xfrm>
            <a:off x="1588" y="0"/>
            <a:ext cx="2971800" cy="458788"/>
          </a:xfrm>
          <a:prstGeom prst="rect">
            <a:avLst/>
          </a:prstGeom>
        </p:spPr>
        <p:txBody>
          <a:bodyPr vert="horz" lIns="91440" tIns="45720" rIns="91440" bIns="45720" rtlCol="1"/>
          <a:lstStyle>
            <a:lvl1pPr algn="r" rtl="0" eaLnBrk="1" fontAlgn="auto" hangingPunct="1">
              <a:spcBef>
                <a:spcPts val="0"/>
              </a:spcBef>
              <a:spcAft>
                <a:spcPts val="0"/>
              </a:spcAft>
              <a:defRPr sz="1200">
                <a:latin typeface="+mn-lt"/>
                <a:cs typeface="+mn-cs"/>
              </a:defRPr>
            </a:lvl1pPr>
          </a:lstStyle>
          <a:p>
            <a:pPr>
              <a:defRPr/>
            </a:pPr>
            <a:fld id="{9234F7C0-91FC-4B55-AA58-0FDDA2C45A16}" type="datetimeFigureOut">
              <a:rPr lang="he-IL"/>
              <a:pPr>
                <a:defRPr/>
              </a:pPr>
              <a:t>ה'/אייר/תשפ"ד</a:t>
            </a:fld>
            <a:endParaRPr lang="x-none"/>
          </a:p>
        </p:txBody>
      </p:sp>
      <p:sp>
        <p:nvSpPr>
          <p:cNvPr id="4" name="מציין מיקום של תמונת שקופית 3">
            <a:extLst>
              <a:ext uri="{FF2B5EF4-FFF2-40B4-BE49-F238E27FC236}">
                <a16:creationId xmlns:a16="http://schemas.microsoft.com/office/drawing/2014/main" id="{A78A5B37-4BB4-EA42-906E-8C4F4307E364}"/>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pPr lvl="0"/>
            <a:endParaRPr lang="x-none" noProof="0"/>
          </a:p>
        </p:txBody>
      </p:sp>
      <p:sp>
        <p:nvSpPr>
          <p:cNvPr id="5" name="מציין מיקום של הערות 4">
            <a:extLst>
              <a:ext uri="{FF2B5EF4-FFF2-40B4-BE49-F238E27FC236}">
                <a16:creationId xmlns:a16="http://schemas.microsoft.com/office/drawing/2014/main" id="{33D18ACD-9119-92C1-EB61-4F6D622387D6}"/>
              </a:ext>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he-IL" altLang="he-IL" noProof="0"/>
              <a:t>לחץ כדי לערוך סגנונות טקסט של תבנית בסיס</a:t>
            </a:r>
          </a:p>
          <a:p>
            <a:pPr lvl="1"/>
            <a:r>
              <a:rPr lang="he-IL" altLang="he-IL" noProof="0"/>
              <a:t>רמה שנייה</a:t>
            </a:r>
          </a:p>
          <a:p>
            <a:pPr lvl="2"/>
            <a:r>
              <a:rPr lang="he-IL" altLang="he-IL" noProof="0"/>
              <a:t>רמה שלישית</a:t>
            </a:r>
          </a:p>
          <a:p>
            <a:pPr lvl="3"/>
            <a:r>
              <a:rPr lang="he-IL" altLang="he-IL" noProof="0"/>
              <a:t>רמה רביעית</a:t>
            </a:r>
          </a:p>
          <a:p>
            <a:pPr lvl="4"/>
            <a:r>
              <a:rPr lang="he-IL" altLang="he-IL" noProof="0"/>
              <a:t>רמה חמישית</a:t>
            </a:r>
          </a:p>
        </p:txBody>
      </p:sp>
      <p:sp>
        <p:nvSpPr>
          <p:cNvPr id="6" name="מציין מיקום של כותרת תחתונה 5">
            <a:extLst>
              <a:ext uri="{FF2B5EF4-FFF2-40B4-BE49-F238E27FC236}">
                <a16:creationId xmlns:a16="http://schemas.microsoft.com/office/drawing/2014/main" id="{D71D5A49-5825-8931-3C89-75AD240738B9}"/>
              </a:ext>
            </a:extLst>
          </p:cNvPr>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rtl="0" eaLnBrk="1" fontAlgn="auto" hangingPunct="1">
              <a:spcBef>
                <a:spcPts val="0"/>
              </a:spcBef>
              <a:spcAft>
                <a:spcPts val="0"/>
              </a:spcAft>
              <a:defRPr sz="1200">
                <a:latin typeface="+mn-lt"/>
                <a:cs typeface="+mn-cs"/>
              </a:defRPr>
            </a:lvl1pPr>
          </a:lstStyle>
          <a:p>
            <a:pPr>
              <a:defRPr/>
            </a:pPr>
            <a:endParaRPr lang="x-none"/>
          </a:p>
        </p:txBody>
      </p:sp>
      <p:sp>
        <p:nvSpPr>
          <p:cNvPr id="7" name="מציין מיקום של מספר שקופית 6">
            <a:extLst>
              <a:ext uri="{FF2B5EF4-FFF2-40B4-BE49-F238E27FC236}">
                <a16:creationId xmlns:a16="http://schemas.microsoft.com/office/drawing/2014/main" id="{01FC4649-8952-9F7D-3250-95D57DA1B372}"/>
              </a:ext>
            </a:extLst>
          </p:cNvPr>
          <p:cNvSpPr>
            <a:spLocks noGrp="1"/>
          </p:cNvSpPr>
          <p:nvPr>
            <p:ph type="sldNum" sz="quarter" idx="5"/>
          </p:nvPr>
        </p:nvSpPr>
        <p:spPr>
          <a:xfrm>
            <a:off x="1588" y="8685213"/>
            <a:ext cx="2971800" cy="458787"/>
          </a:xfrm>
          <a:prstGeom prst="rect">
            <a:avLst/>
          </a:prstGeom>
        </p:spPr>
        <p:txBody>
          <a:bodyPr vert="horz" wrap="square" lIns="91440" tIns="45720" rIns="91440" bIns="45720" numCol="1" anchor="b" anchorCtr="0" compatLnSpc="1">
            <a:prstTxWarp prst="textNoShape">
              <a:avLst/>
            </a:prstTxWarp>
          </a:bodyPr>
          <a:lstStyle>
            <a:lvl1pPr algn="r" rtl="0" eaLnBrk="1" hangingPunct="1">
              <a:defRPr sz="1200"/>
            </a:lvl1pPr>
          </a:lstStyle>
          <a:p>
            <a:pPr>
              <a:defRPr/>
            </a:pPr>
            <a:fld id="{9031D4AB-213E-4265-BE71-938B0E6DA2DA}" type="slidenum">
              <a:rPr lang="he-IL" altLang="he-IL"/>
              <a:pPr>
                <a:defRPr/>
              </a:pPr>
              <a:t>‹#›</a:t>
            </a:fld>
            <a:endParaRPr lang="he-IL" altLang="he-IL"/>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Calibri" panose="020F0502020204030204" pitchFamily="34" charset="0"/>
      </a:defRPr>
    </a:lvl1pPr>
    <a:lvl2pPr marL="457200" algn="r" rtl="1" eaLnBrk="0" fontAlgn="base" hangingPunct="0">
      <a:spcBef>
        <a:spcPct val="30000"/>
      </a:spcBef>
      <a:spcAft>
        <a:spcPct val="0"/>
      </a:spcAft>
      <a:defRPr sz="1200" kern="1200">
        <a:solidFill>
          <a:schemeClr val="tx1"/>
        </a:solidFill>
        <a:latin typeface="+mn-lt"/>
        <a:ea typeface="+mn-ea"/>
        <a:cs typeface="Calibri" panose="020F0502020204030204" pitchFamily="34" charset="0"/>
      </a:defRPr>
    </a:lvl2pPr>
    <a:lvl3pPr marL="914400" algn="r" rtl="1" eaLnBrk="0" fontAlgn="base" hangingPunct="0">
      <a:spcBef>
        <a:spcPct val="30000"/>
      </a:spcBef>
      <a:spcAft>
        <a:spcPct val="0"/>
      </a:spcAft>
      <a:defRPr sz="1200" kern="1200">
        <a:solidFill>
          <a:schemeClr val="tx1"/>
        </a:solidFill>
        <a:latin typeface="+mn-lt"/>
        <a:ea typeface="+mn-ea"/>
        <a:cs typeface="Calibri" panose="020F0502020204030204" pitchFamily="34" charset="0"/>
      </a:defRPr>
    </a:lvl3pPr>
    <a:lvl4pPr marL="1371600" algn="r" rtl="1" eaLnBrk="0" fontAlgn="base" hangingPunct="0">
      <a:spcBef>
        <a:spcPct val="30000"/>
      </a:spcBef>
      <a:spcAft>
        <a:spcPct val="0"/>
      </a:spcAft>
      <a:defRPr sz="1200" kern="1200">
        <a:solidFill>
          <a:schemeClr val="tx1"/>
        </a:solidFill>
        <a:latin typeface="+mn-lt"/>
        <a:ea typeface="+mn-ea"/>
        <a:cs typeface="Calibri" panose="020F0502020204030204" pitchFamily="34" charset="0"/>
      </a:defRPr>
    </a:lvl4pPr>
    <a:lvl5pPr marL="1828800" algn="r" rtl="1" eaLnBrk="0" fontAlgn="base" hangingPunct="0">
      <a:spcBef>
        <a:spcPct val="30000"/>
      </a:spcBef>
      <a:spcAft>
        <a:spcPct val="0"/>
      </a:spcAft>
      <a:defRPr sz="1200" kern="1200">
        <a:solidFill>
          <a:schemeClr val="tx1"/>
        </a:solidFill>
        <a:latin typeface="+mn-lt"/>
        <a:ea typeface="+mn-ea"/>
        <a:cs typeface="Calibri" panose="020F050202020403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מציין מיקום של תמונת שקופית 1">
            <a:extLst>
              <a:ext uri="{FF2B5EF4-FFF2-40B4-BE49-F238E27FC236}">
                <a16:creationId xmlns:a16="http://schemas.microsoft.com/office/drawing/2014/main" id="{38B1F112-236A-24A4-68B6-121B8B9E15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מציין מיקום של הערות 2">
            <a:extLst>
              <a:ext uri="{FF2B5EF4-FFF2-40B4-BE49-F238E27FC236}">
                <a16:creationId xmlns:a16="http://schemas.microsoft.com/office/drawing/2014/main" id="{2DC73E0D-5EA4-5618-36A9-58D05AC290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sz="1800">
                <a:latin typeface="NarkisimMFO"/>
                <a:cs typeface="Arial" panose="020B0604020202020204" pitchFamily="34" charset="0"/>
              </a:rPr>
              <a:t>הפרק </a:t>
            </a:r>
            <a:r>
              <a:rPr lang="he-IL" altLang="he-IL" sz="1800" b="1">
                <a:latin typeface="NarkisimMFO"/>
                <a:cs typeface="Arial" panose="020B0604020202020204" pitchFamily="34" charset="0"/>
              </a:rPr>
              <a:t>לפעמים חולים </a:t>
            </a:r>
            <a:r>
              <a:rPr lang="he-IL" altLang="he-IL" sz="1800">
                <a:latin typeface="NarkisimMFO"/>
                <a:cs typeface="Arial" panose="020B0604020202020204" pitchFamily="34" charset="0"/>
              </a:rPr>
              <a:t>עוסק בעקרונות ובמושגים הקשורים באורח חיים מקדם בריאות בהקשר למחלות עונתיות, ההידבקות בהן, התנהגויות למניעת הידבקות והתנהגויות בעת מחלה. </a:t>
            </a:r>
          </a:p>
          <a:p>
            <a:pPr eaLnBrk="1" hangingPunct="1">
              <a:spcBef>
                <a:spcPct val="0"/>
              </a:spcBef>
            </a:pPr>
            <a:r>
              <a:rPr lang="he-IL" altLang="he-IL" sz="1800">
                <a:latin typeface="NarkisimMFO"/>
                <a:cs typeface="Arial" panose="020B0604020202020204" pitchFamily="34" charset="0"/>
              </a:rPr>
              <a:t>מומלץ לשלב את הנושא עם לימוד הפרק החורף הגיע שבחוברת מעגל עונות השנה. כשיותר ילדים נעדרים מבית הספר עקב מחלה.</a:t>
            </a:r>
          </a:p>
          <a:p>
            <a:pPr eaLnBrk="1" hangingPunct="1">
              <a:spcBef>
                <a:spcPct val="0"/>
              </a:spcBef>
            </a:pPr>
            <a:r>
              <a:rPr lang="he-IL" altLang="he-IL" sz="1800">
                <a:latin typeface="NarkisimMFO"/>
                <a:cs typeface="Arial" panose="020B0604020202020204" pitchFamily="34" charset="0"/>
              </a:rPr>
              <a:t>הפרק כולל שלושה תת פרקים.</a:t>
            </a:r>
          </a:p>
          <a:p>
            <a:pPr eaLnBrk="1" hangingPunct="1">
              <a:spcBef>
                <a:spcPct val="0"/>
              </a:spcBef>
            </a:pPr>
            <a:r>
              <a:rPr lang="he-IL" altLang="he-IL" sz="1800">
                <a:latin typeface="NarkisimMFO"/>
                <a:cs typeface="Arial" panose="020B0604020202020204" pitchFamily="34" charset="0"/>
              </a:rPr>
              <a:t>– תת הפרק הראשון גורמי מחלות עוסק בחיידקים ובנגיפים כגורמי מחלות.</a:t>
            </a:r>
          </a:p>
          <a:p>
            <a:pPr eaLnBrk="1" hangingPunct="1">
              <a:spcBef>
                <a:spcPct val="0"/>
              </a:spcBef>
            </a:pPr>
            <a:r>
              <a:rPr lang="he-IL" altLang="he-IL" sz="1800">
                <a:latin typeface="NarkisimMFO"/>
                <a:cs typeface="Arial" panose="020B0604020202020204" pitchFamily="34" charset="0"/>
              </a:rPr>
              <a:t>– תת הפרק השני נדבקים במחלות עוסק באופן ההידבקות במחלות ובהתנהגויות המומלצות למניעת הידבקות.</a:t>
            </a:r>
          </a:p>
          <a:p>
            <a:pPr eaLnBrk="1" hangingPunct="1">
              <a:spcBef>
                <a:spcPct val="0"/>
              </a:spcBef>
            </a:pPr>
            <a:r>
              <a:rPr lang="he-IL" altLang="he-IL" sz="1800">
                <a:latin typeface="NarkisimMFO"/>
                <a:cs typeface="Arial" panose="020B0604020202020204" pitchFamily="34" charset="0"/>
              </a:rPr>
              <a:t>– תת הפרק השלישי כשחולים... עוסק בהתנהגויות בשעת מחלה לקידום ההחלמה מהן.</a:t>
            </a:r>
          </a:p>
          <a:p>
            <a:pPr eaLnBrk="1" hangingPunct="1">
              <a:spcBef>
                <a:spcPct val="0"/>
              </a:spcBef>
            </a:pPr>
            <a:endParaRPr lang="he-IL" altLang="he-IL" sz="1400" b="1">
              <a:solidFill>
                <a:srgbClr val="FF0000"/>
              </a:solidFill>
              <a:latin typeface="FontbitDavid"/>
              <a:cs typeface="Arial" panose="020B0604020202020204" pitchFamily="34" charset="0"/>
            </a:endParaRPr>
          </a:p>
          <a:p>
            <a:pPr eaLnBrk="1" hangingPunct="1">
              <a:spcBef>
                <a:spcPct val="0"/>
              </a:spcBef>
            </a:pPr>
            <a:r>
              <a:rPr lang="he-IL" altLang="he-IL" sz="1400">
                <a:latin typeface="FontbitDavid"/>
                <a:cs typeface="Arial" panose="020B0604020202020204" pitchFamily="34" charset="0"/>
              </a:rPr>
              <a:t> </a:t>
            </a:r>
            <a:endParaRPr lang="en-US" altLang="he-IL" sz="1400"/>
          </a:p>
        </p:txBody>
      </p:sp>
      <p:sp>
        <p:nvSpPr>
          <p:cNvPr id="4100" name="מציין מיקום של מספר שקופית 3">
            <a:extLst>
              <a:ext uri="{FF2B5EF4-FFF2-40B4-BE49-F238E27FC236}">
                <a16:creationId xmlns:a16="http://schemas.microsoft.com/office/drawing/2014/main" id="{81102A71-BA26-B512-8034-B925D913C8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9BE3BFBD-B80E-44F4-93C2-ECCACF4382DB}" type="slidenum">
              <a:rPr lang="he-IL" altLang="he-IL" smtClean="0">
                <a:cs typeface="Arial" panose="020B0604020202020204" pitchFamily="34" charset="0"/>
              </a:rPr>
              <a:pPr rtl="0">
                <a:spcBef>
                  <a:spcPct val="0"/>
                </a:spcBef>
              </a:pPr>
              <a:t>1</a:t>
            </a:fld>
            <a:endParaRPr lang="he-IL" altLang="he-IL">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מציין מיקום של תמונת שקופית 1">
            <a:extLst>
              <a:ext uri="{FF2B5EF4-FFF2-40B4-BE49-F238E27FC236}">
                <a16:creationId xmlns:a16="http://schemas.microsoft.com/office/drawing/2014/main" id="{19F835AD-1E70-99AE-9A2D-C5C7E17761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מציין מיקום של הערות 2">
            <a:extLst>
              <a:ext uri="{FF2B5EF4-FFF2-40B4-BE49-F238E27FC236}">
                <a16:creationId xmlns:a16="http://schemas.microsoft.com/office/drawing/2014/main" id="{13DB99E8-BBB9-79C2-58CF-28318576D4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קוראים את תוכן "שיחת הטלפון" שהתקיימה בין נועם לאימא של איה.</a:t>
            </a:r>
          </a:p>
          <a:p>
            <a:pPr eaLnBrk="1" hangingPunct="1">
              <a:spcBef>
                <a:spcPct val="0"/>
              </a:spcBef>
            </a:pPr>
            <a:r>
              <a:rPr lang="he-IL" altLang="he-IL">
                <a:cs typeface="Arial" panose="020B0604020202020204" pitchFamily="34" charset="0"/>
              </a:rPr>
              <a:t>מקיימים דיון על תוכן השיחה בעזרת השאלות שבתבנית שיח שבעמוד 27.</a:t>
            </a:r>
          </a:p>
          <a:p>
            <a:pPr eaLnBrk="1" hangingPunct="1">
              <a:spcBef>
                <a:spcPct val="0"/>
              </a:spcBef>
            </a:pPr>
            <a:r>
              <a:rPr lang="he-IL" altLang="he-IL">
                <a:cs typeface="Arial" panose="020B0604020202020204" pitchFamily="34" charset="0"/>
              </a:rPr>
              <a:t>מדוע אימא של איה המליצה לנועם לדבר עם איה בטלפון ולא לבקר אותה בבית?</a:t>
            </a:r>
          </a:p>
          <a:p>
            <a:pPr eaLnBrk="1" hangingPunct="1">
              <a:spcBef>
                <a:spcPct val="0"/>
              </a:spcBef>
            </a:pPr>
            <a:r>
              <a:rPr lang="he-IL" altLang="he-IL">
                <a:cs typeface="Arial" panose="020B0604020202020204" pitchFamily="34" charset="0"/>
              </a:rPr>
              <a:t>מה דעתכם על התשובה של אימא שלה?</a:t>
            </a:r>
          </a:p>
          <a:p>
            <a:pPr eaLnBrk="1" hangingPunct="1">
              <a:spcBef>
                <a:spcPct val="0"/>
              </a:spcBef>
            </a:pPr>
            <a:r>
              <a:rPr lang="he-IL" altLang="he-IL">
                <a:cs typeface="Arial" panose="020B0604020202020204" pitchFamily="34" charset="0"/>
              </a:rPr>
              <a:t>ספרו על מקרה דומה שקרה לכם. כיצד אתם נהגתם במקרה שלכם? </a:t>
            </a:r>
          </a:p>
          <a:p>
            <a:pPr eaLnBrk="1" hangingPunct="1">
              <a:spcBef>
                <a:spcPct val="0"/>
              </a:spcBef>
            </a:pPr>
            <a:r>
              <a:rPr lang="he-IL" altLang="he-IL">
                <a:cs typeface="Arial" panose="020B0604020202020204" pitchFamily="34" charset="0"/>
              </a:rPr>
              <a:t>מדוע לא כדאי לבקר חבר/ה שחולה במחלה עונתית?</a:t>
            </a:r>
          </a:p>
          <a:p>
            <a:pPr eaLnBrk="1" hangingPunct="1">
              <a:spcBef>
                <a:spcPct val="0"/>
              </a:spcBef>
            </a:pPr>
            <a:r>
              <a:rPr lang="he-IL" altLang="he-IL">
                <a:cs typeface="Arial" panose="020B0604020202020204" pitchFamily="34" charset="0"/>
              </a:rPr>
              <a:t>מה אתם ממליצים לעשות במקום לבקר אותו/אותה?</a:t>
            </a:r>
          </a:p>
          <a:p>
            <a:pPr eaLnBrk="1" hangingPunct="1">
              <a:spcBef>
                <a:spcPct val="0"/>
              </a:spcBef>
            </a:pPr>
            <a:r>
              <a:rPr lang="he-IL" altLang="he-IL">
                <a:cs typeface="Arial" panose="020B0604020202020204" pitchFamily="34" charset="0"/>
              </a:rPr>
              <a:t>מטרת השיח היא לעורר מודעות לחשיבות של התנהגות נבונה למניעת ההדבקות במחלות עונתיות.</a:t>
            </a:r>
          </a:p>
          <a:p>
            <a:pPr eaLnBrk="1" hangingPunct="1">
              <a:spcBef>
                <a:spcPct val="0"/>
              </a:spcBef>
            </a:pPr>
            <a:r>
              <a:rPr lang="he-IL" altLang="he-IL">
                <a:cs typeface="Arial" panose="020B0604020202020204" pitchFamily="34" charset="0"/>
              </a:rPr>
              <a:t>ביקור חולים היא אמנם מצווה חשובה ביהדות, אך יש להקפיד על כללי התנהגות בשעת מחלה כדי למנוע הדבקות. </a:t>
            </a:r>
          </a:p>
          <a:p>
            <a:pPr eaLnBrk="1" hangingPunct="1">
              <a:spcBef>
                <a:spcPct val="0"/>
              </a:spcBef>
            </a:pPr>
            <a:endParaRPr lang="en-US" altLang="he-IL"/>
          </a:p>
        </p:txBody>
      </p:sp>
      <p:sp>
        <p:nvSpPr>
          <p:cNvPr id="22532" name="מציין מיקום של מספר שקופית 3">
            <a:extLst>
              <a:ext uri="{FF2B5EF4-FFF2-40B4-BE49-F238E27FC236}">
                <a16:creationId xmlns:a16="http://schemas.microsoft.com/office/drawing/2014/main" id="{EB293F44-A2C6-C257-A93E-C7DFE8F415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5A8CCD14-F253-40F1-9275-611F8078F8FB}" type="slidenum">
              <a:rPr lang="he-IL" altLang="he-IL" smtClean="0">
                <a:solidFill>
                  <a:srgbClr val="000000"/>
                </a:solidFill>
                <a:cs typeface="Arial" panose="020B0604020202020204" pitchFamily="34" charset="0"/>
              </a:rPr>
              <a:pPr rtl="0">
                <a:spcBef>
                  <a:spcPct val="0"/>
                </a:spcBef>
              </a:pPr>
              <a:t>10</a:t>
            </a:fld>
            <a:endParaRPr lang="he-IL" altLang="he-IL">
              <a:solidFill>
                <a:srgbClr val="000000"/>
              </a:solidFill>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מציין מיקום של תמונת שקופית 1">
            <a:extLst>
              <a:ext uri="{FF2B5EF4-FFF2-40B4-BE49-F238E27FC236}">
                <a16:creationId xmlns:a16="http://schemas.microsoft.com/office/drawing/2014/main" id="{9D16B667-5BC9-BD8B-0F82-68469C33EC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מציין מיקום של הערות 2">
            <a:extLst>
              <a:ext uri="{FF2B5EF4-FFF2-40B4-BE49-F238E27FC236}">
                <a16:creationId xmlns:a16="http://schemas.microsoft.com/office/drawing/2014/main" id="{8F51C0B3-8BEE-1E48-8D14-541CAFD4DE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מטרת המשימה היא לחזק התנהגויות המסייעות למנוע הידבקות.</a:t>
            </a:r>
          </a:p>
          <a:p>
            <a:pPr eaLnBrk="1" hangingPunct="1">
              <a:spcBef>
                <a:spcPct val="0"/>
              </a:spcBef>
            </a:pPr>
            <a:r>
              <a:rPr lang="he-IL" altLang="he-IL">
                <a:cs typeface="Arial" panose="020B0604020202020204" pitchFamily="34" charset="0"/>
              </a:rPr>
              <a:t>המשימה ממחישה שחיידקים ונגיפים נמצאים בכל מקום וגם על גוף האדם. הפעילות עם "הנצנצים? נועדה לדמות את אופן ההידבקות במחלות.</a:t>
            </a:r>
          </a:p>
          <a:p>
            <a:pPr eaLnBrk="1" hangingPunct="1">
              <a:spcBef>
                <a:spcPct val="0"/>
              </a:spcBef>
            </a:pPr>
            <a:r>
              <a:rPr lang="he-IL" altLang="he-IL">
                <a:cs typeface="Arial" panose="020B0604020202020204" pitchFamily="34" charset="0"/>
              </a:rPr>
              <a:t>לאחר ההתנסות עם ה"נצנצים" חשוב לערוך ההעברה אל המציאות (בשפת הילדים "כאילו"). ה"נצנצים" מדומים לחיידקים ולנגיפים. העברת הנצנצים מיד ליד ממחישה את ההדבקה. </a:t>
            </a:r>
          </a:p>
        </p:txBody>
      </p:sp>
      <p:sp>
        <p:nvSpPr>
          <p:cNvPr id="24580" name="מציין מיקום של מספר שקופית 3">
            <a:extLst>
              <a:ext uri="{FF2B5EF4-FFF2-40B4-BE49-F238E27FC236}">
                <a16:creationId xmlns:a16="http://schemas.microsoft.com/office/drawing/2014/main" id="{FE9BC801-9789-08EA-38E1-2B4CB48C48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2131D55B-8CC8-47A4-BDFB-BC4A08235D5B}" type="slidenum">
              <a:rPr lang="he-IL" altLang="he-IL" smtClean="0">
                <a:solidFill>
                  <a:srgbClr val="000000"/>
                </a:solidFill>
                <a:cs typeface="Arial" panose="020B0604020202020204" pitchFamily="34" charset="0"/>
              </a:rPr>
              <a:pPr rtl="0">
                <a:spcBef>
                  <a:spcPct val="0"/>
                </a:spcBef>
              </a:pPr>
              <a:t>11</a:t>
            </a:fld>
            <a:endParaRPr lang="he-IL" altLang="he-IL">
              <a:solidFill>
                <a:srgbClr val="000000"/>
              </a:solidFill>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מציין מיקום של תמונת שקופית 1">
            <a:extLst>
              <a:ext uri="{FF2B5EF4-FFF2-40B4-BE49-F238E27FC236}">
                <a16:creationId xmlns:a16="http://schemas.microsoft.com/office/drawing/2014/main" id="{AB5BC908-99C5-7924-A5CF-65C72EE8BD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מציין מיקום של הערות 2">
            <a:extLst>
              <a:ext uri="{FF2B5EF4-FFF2-40B4-BE49-F238E27FC236}">
                <a16:creationId xmlns:a16="http://schemas.microsoft.com/office/drawing/2014/main" id="{14F07B08-B05F-01D6-1311-B42365497C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מומלץ לקיים שיח בכיתה על כללי התנהגות בעת מחלה. הכוונה כמובן למחלות "קלות", עונתיות, החולפות בתוך ימים ספורים: דלקת גרון, שפעת וכדומה.</a:t>
            </a:r>
          </a:p>
          <a:p>
            <a:pPr eaLnBrk="1" hangingPunct="1">
              <a:spcBef>
                <a:spcPct val="0"/>
              </a:spcBef>
            </a:pPr>
            <a:r>
              <a:rPr lang="he-IL" altLang="he-IL">
                <a:cs typeface="Arial" panose="020B0604020202020204" pitchFamily="34" charset="0"/>
              </a:rPr>
              <a:t>אם חלילה אחד מתלמידי הכיתה חולה במחלה ממושכת יותר, רצוי לשתף בכך את התלמידים, לשוחח עמם על המחלה בקווים כלליים, לספר על מצבו, לאפשר להם לשאול שאלות ולענות עליהן בכנות, ובכך להקטין חרדות, להפוך את הלא ידוע והמפחיד למוכר ומפחיד פחות.</a:t>
            </a:r>
            <a:endParaRPr lang="en-US" altLang="he-IL"/>
          </a:p>
        </p:txBody>
      </p:sp>
      <p:sp>
        <p:nvSpPr>
          <p:cNvPr id="26628" name="מציין מיקום של מספר שקופית 3">
            <a:extLst>
              <a:ext uri="{FF2B5EF4-FFF2-40B4-BE49-F238E27FC236}">
                <a16:creationId xmlns:a16="http://schemas.microsoft.com/office/drawing/2014/main" id="{824A336E-BC1A-B1F5-DD8A-0285850801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458466FD-27BA-4859-9774-BFB6CA5B450E}" type="slidenum">
              <a:rPr lang="he-IL" altLang="he-IL" smtClean="0">
                <a:solidFill>
                  <a:srgbClr val="000000"/>
                </a:solidFill>
                <a:cs typeface="Arial" panose="020B0604020202020204" pitchFamily="34" charset="0"/>
              </a:rPr>
              <a:pPr rtl="0">
                <a:spcBef>
                  <a:spcPct val="0"/>
                </a:spcBef>
              </a:pPr>
              <a:t>12</a:t>
            </a:fld>
            <a:endParaRPr lang="he-IL" altLang="he-IL">
              <a:solidFill>
                <a:srgbClr val="000000"/>
              </a:solidFill>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מציין מיקום של תמונת שקופית 1">
            <a:extLst>
              <a:ext uri="{FF2B5EF4-FFF2-40B4-BE49-F238E27FC236}">
                <a16:creationId xmlns:a16="http://schemas.microsoft.com/office/drawing/2014/main" id="{30D22641-A855-01AD-1CA2-A931C33EE4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מציין מיקום של הערות 2">
            <a:extLst>
              <a:ext uri="{FF2B5EF4-FFF2-40B4-BE49-F238E27FC236}">
                <a16:creationId xmlns:a16="http://schemas.microsoft.com/office/drawing/2014/main" id="{7D0BE60D-283C-40DD-35F3-9D00F83545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באתר </a:t>
            </a:r>
            <a:r>
              <a:rPr lang="he-IL" altLang="he-IL" b="1">
                <a:cs typeface="Arial" panose="020B0604020202020204" pitchFamily="34" charset="0"/>
              </a:rPr>
              <a:t>במבט מקוון</a:t>
            </a:r>
            <a:r>
              <a:rPr lang="he-IL" altLang="he-IL">
                <a:cs typeface="Arial" panose="020B0604020202020204" pitchFamily="34" charset="0"/>
              </a:rPr>
              <a:t>, בספר הדיגיטלי, בעמוד 29, משימה: </a:t>
            </a:r>
            <a:r>
              <a:rPr lang="he-IL" altLang="he-IL" b="1">
                <a:cs typeface="Arial" panose="020B0604020202020204" pitchFamily="34" charset="0"/>
              </a:rPr>
              <a:t>כיצד נמנע מהדבקה?</a:t>
            </a:r>
            <a:endParaRPr lang="en-US" altLang="he-IL" b="1"/>
          </a:p>
        </p:txBody>
      </p:sp>
      <p:sp>
        <p:nvSpPr>
          <p:cNvPr id="28676" name="מציין מיקום של מספר שקופית 3">
            <a:extLst>
              <a:ext uri="{FF2B5EF4-FFF2-40B4-BE49-F238E27FC236}">
                <a16:creationId xmlns:a16="http://schemas.microsoft.com/office/drawing/2014/main" id="{77B4E634-B594-646D-62C9-699B1A197C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5DD0B2AE-7533-4E63-9C5E-CCE3E517E759}" type="slidenum">
              <a:rPr lang="he-IL" altLang="he-IL" smtClean="0">
                <a:solidFill>
                  <a:srgbClr val="000000"/>
                </a:solidFill>
                <a:cs typeface="Arial" panose="020B0604020202020204" pitchFamily="34" charset="0"/>
              </a:rPr>
              <a:pPr rtl="0">
                <a:spcBef>
                  <a:spcPct val="0"/>
                </a:spcBef>
              </a:pPr>
              <a:t>13</a:t>
            </a:fld>
            <a:endParaRPr lang="he-IL" altLang="he-IL">
              <a:solidFill>
                <a:srgbClr val="000000"/>
              </a:solidFill>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מציין מיקום של תמונת שקופית 1">
            <a:extLst>
              <a:ext uri="{FF2B5EF4-FFF2-40B4-BE49-F238E27FC236}">
                <a16:creationId xmlns:a16="http://schemas.microsoft.com/office/drawing/2014/main" id="{F89136B9-CC2A-2F26-3492-CBE82A1574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מציין מיקום של הערות 2">
            <a:extLst>
              <a:ext uri="{FF2B5EF4-FFF2-40B4-BE49-F238E27FC236}">
                <a16:creationId xmlns:a16="http://schemas.microsoft.com/office/drawing/2014/main" id="{29A34B2C-1040-5D06-F253-4E1A6CCA20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מומלץ לקיים שיח בכיתה על כללי התנהגות כדי למנוע הדבקה ולהימנע מהדבקה.</a:t>
            </a:r>
            <a:endParaRPr lang="en-US" altLang="he-IL"/>
          </a:p>
        </p:txBody>
      </p:sp>
      <p:sp>
        <p:nvSpPr>
          <p:cNvPr id="30724" name="מציין מיקום של מספר שקופית 3">
            <a:extLst>
              <a:ext uri="{FF2B5EF4-FFF2-40B4-BE49-F238E27FC236}">
                <a16:creationId xmlns:a16="http://schemas.microsoft.com/office/drawing/2014/main" id="{59972509-04AF-0FA1-2B3F-F6CEE09A15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535B5C8E-8E50-43E6-8BB7-9CD9A4C35640}" type="slidenum">
              <a:rPr lang="he-IL" altLang="he-IL" smtClean="0">
                <a:solidFill>
                  <a:srgbClr val="000000"/>
                </a:solidFill>
                <a:cs typeface="Arial" panose="020B0604020202020204" pitchFamily="34" charset="0"/>
              </a:rPr>
              <a:pPr rtl="0">
                <a:spcBef>
                  <a:spcPct val="0"/>
                </a:spcBef>
              </a:pPr>
              <a:t>14</a:t>
            </a:fld>
            <a:endParaRPr lang="he-IL" altLang="he-IL">
              <a:solidFill>
                <a:srgbClr val="000000"/>
              </a:solidFill>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מציין מיקום של תמונת שקופית 1">
            <a:extLst>
              <a:ext uri="{FF2B5EF4-FFF2-40B4-BE49-F238E27FC236}">
                <a16:creationId xmlns:a16="http://schemas.microsoft.com/office/drawing/2014/main" id="{EF0762A5-1DDC-4402-7FAB-518EEFDCDE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מציין מיקום של הערות 2">
            <a:extLst>
              <a:ext uri="{FF2B5EF4-FFF2-40B4-BE49-F238E27FC236}">
                <a16:creationId xmlns:a16="http://schemas.microsoft.com/office/drawing/2014/main" id="{ED3D7DDF-D6EF-DF7B-9C79-F4BEAD8A48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באתר </a:t>
            </a:r>
            <a:r>
              <a:rPr lang="he-IL" altLang="he-IL" b="1">
                <a:cs typeface="Arial" panose="020B0604020202020204" pitchFamily="34" charset="0"/>
              </a:rPr>
              <a:t>במבט מקוון</a:t>
            </a:r>
            <a:r>
              <a:rPr lang="he-IL" altLang="he-IL">
                <a:cs typeface="Arial" panose="020B0604020202020204" pitchFamily="34" charset="0"/>
              </a:rPr>
              <a:t>, בספר הדיגיטלי, בעמוד 30, משימה: </a:t>
            </a:r>
            <a:r>
              <a:rPr lang="he-IL" altLang="he-IL" b="1">
                <a:cs typeface="Arial" panose="020B0604020202020204" pitchFamily="34" charset="0"/>
              </a:rPr>
              <a:t>סקר התנהגות בשעת מחלה</a:t>
            </a:r>
            <a:r>
              <a:rPr lang="he-IL" altLang="he-IL">
                <a:cs typeface="Arial" panose="020B0604020202020204" pitchFamily="34" charset="0"/>
              </a:rPr>
              <a:t>.</a:t>
            </a:r>
            <a:endParaRPr lang="en-US" altLang="he-IL"/>
          </a:p>
        </p:txBody>
      </p:sp>
      <p:sp>
        <p:nvSpPr>
          <p:cNvPr id="32772" name="מציין מיקום של מספר שקופית 3">
            <a:extLst>
              <a:ext uri="{FF2B5EF4-FFF2-40B4-BE49-F238E27FC236}">
                <a16:creationId xmlns:a16="http://schemas.microsoft.com/office/drawing/2014/main" id="{82648A83-AE63-9D4B-7C9D-AF897E2AAE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1C5BF78A-3A43-4781-AC8C-7C219FE2922E}" type="slidenum">
              <a:rPr lang="he-IL" altLang="he-IL" smtClean="0">
                <a:solidFill>
                  <a:srgbClr val="000000"/>
                </a:solidFill>
                <a:cs typeface="Arial" panose="020B0604020202020204" pitchFamily="34" charset="0"/>
              </a:rPr>
              <a:pPr rtl="0">
                <a:spcBef>
                  <a:spcPct val="0"/>
                </a:spcBef>
              </a:pPr>
              <a:t>15</a:t>
            </a:fld>
            <a:endParaRPr lang="he-IL" altLang="he-IL">
              <a:solidFill>
                <a:srgbClr val="000000"/>
              </a:solidFill>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מציין מיקום של תמונת שקופית 1">
            <a:extLst>
              <a:ext uri="{FF2B5EF4-FFF2-40B4-BE49-F238E27FC236}">
                <a16:creationId xmlns:a16="http://schemas.microsoft.com/office/drawing/2014/main" id="{6557197A-1A83-4F17-0F02-C912818C90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מציין מיקום של הערות 2">
            <a:extLst>
              <a:ext uri="{FF2B5EF4-FFF2-40B4-BE49-F238E27FC236}">
                <a16:creationId xmlns:a16="http://schemas.microsoft.com/office/drawing/2014/main" id="{C0690C94-F972-5084-3576-F3A3D7298E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באתר </a:t>
            </a:r>
            <a:r>
              <a:rPr lang="he-IL" altLang="he-IL" b="1">
                <a:cs typeface="Arial" panose="020B0604020202020204" pitchFamily="34" charset="0"/>
              </a:rPr>
              <a:t>במבט מקוון</a:t>
            </a:r>
            <a:r>
              <a:rPr lang="he-IL" altLang="he-IL">
                <a:cs typeface="Arial" panose="020B0604020202020204" pitchFamily="34" charset="0"/>
              </a:rPr>
              <a:t>, בספר הדיגיטלי, בעמוד 30, משימה: </a:t>
            </a:r>
            <a:r>
              <a:rPr lang="he-IL" altLang="he-IL" b="1">
                <a:cs typeface="Arial" panose="020B0604020202020204" pitchFamily="34" charset="0"/>
              </a:rPr>
              <a:t>וירוס קורונה</a:t>
            </a:r>
            <a:r>
              <a:rPr lang="he-IL" altLang="he-IL">
                <a:cs typeface="Arial" panose="020B0604020202020204" pitchFamily="34" charset="0"/>
              </a:rPr>
              <a:t>.</a:t>
            </a:r>
          </a:p>
        </p:txBody>
      </p:sp>
      <p:sp>
        <p:nvSpPr>
          <p:cNvPr id="34820" name="מציין מיקום של מספר שקופית 3">
            <a:extLst>
              <a:ext uri="{FF2B5EF4-FFF2-40B4-BE49-F238E27FC236}">
                <a16:creationId xmlns:a16="http://schemas.microsoft.com/office/drawing/2014/main" id="{DA9607C1-4427-06F3-B9FB-3BED506625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B0110CA0-2D06-4147-B1B1-F2BB0A63BC64}" type="slidenum">
              <a:rPr lang="he-IL" altLang="he-IL" smtClean="0">
                <a:solidFill>
                  <a:srgbClr val="000000"/>
                </a:solidFill>
                <a:cs typeface="Arial" panose="020B0604020202020204" pitchFamily="34" charset="0"/>
              </a:rPr>
              <a:pPr rtl="0">
                <a:spcBef>
                  <a:spcPct val="0"/>
                </a:spcBef>
              </a:pPr>
              <a:t>16</a:t>
            </a:fld>
            <a:endParaRPr lang="he-IL" altLang="he-IL">
              <a:solidFill>
                <a:srgbClr val="000000"/>
              </a:solidFill>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מציין מיקום של תמונת שקופית 1">
            <a:extLst>
              <a:ext uri="{FF2B5EF4-FFF2-40B4-BE49-F238E27FC236}">
                <a16:creationId xmlns:a16="http://schemas.microsoft.com/office/drawing/2014/main" id="{78E589C6-4B8B-43B0-D379-A4D0685742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מציין מיקום של הערות 2">
            <a:extLst>
              <a:ext uri="{FF2B5EF4-FFF2-40B4-BE49-F238E27FC236}">
                <a16:creationId xmlns:a16="http://schemas.microsoft.com/office/drawing/2014/main" id="{CF7290AB-3377-7AA4-C72B-0D93FBA963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b="1">
                <a:cs typeface="Arial" panose="020B0604020202020204" pitchFamily="34" charset="0"/>
              </a:rPr>
              <a:t>מסכמים</a:t>
            </a:r>
          </a:p>
          <a:p>
            <a:pPr eaLnBrk="1" hangingPunct="1">
              <a:spcBef>
                <a:spcPct val="0"/>
              </a:spcBef>
            </a:pPr>
            <a:r>
              <a:rPr lang="he-IL" altLang="he-IL">
                <a:cs typeface="Arial" panose="020B0604020202020204" pitchFamily="34" charset="0"/>
              </a:rPr>
              <a:t>משלימים מילים חסרות במשפטים הבאים:</a:t>
            </a:r>
          </a:p>
          <a:p>
            <a:pPr eaLnBrk="1" hangingPunct="1">
              <a:spcBef>
                <a:spcPct val="0"/>
              </a:spcBef>
            </a:pPr>
            <a:r>
              <a:rPr lang="he-IL" altLang="he-IL" sz="1800">
                <a:solidFill>
                  <a:srgbClr val="08FFFB"/>
                </a:solidFill>
                <a:latin typeface="MF_FrankRuhl-Regular"/>
                <a:cs typeface="Arial" panose="020B0604020202020204" pitchFamily="34" charset="0"/>
              </a:rPr>
              <a:t>•</a:t>
            </a:r>
            <a:r>
              <a:rPr lang="he-IL" altLang="he-IL" sz="1800">
                <a:solidFill>
                  <a:srgbClr val="000000"/>
                </a:solidFill>
                <a:latin typeface="MF_FrankRuhl-Regular"/>
                <a:cs typeface="Arial" panose="020B0604020202020204" pitchFamily="34" charset="0"/>
              </a:rPr>
              <a:t>כְּשֶׁחוֹלִים מַרְגִּישִׁים לֹא ______.</a:t>
            </a:r>
          </a:p>
          <a:p>
            <a:pPr eaLnBrk="1" hangingPunct="1">
              <a:spcBef>
                <a:spcPct val="0"/>
              </a:spcBef>
            </a:pPr>
            <a:r>
              <a:rPr lang="he-IL" altLang="he-IL" sz="1800">
                <a:solidFill>
                  <a:srgbClr val="08FFFB"/>
                </a:solidFill>
                <a:latin typeface="MF_FrankRuhl-Regular"/>
                <a:cs typeface="Arial" panose="020B0604020202020204" pitchFamily="34" charset="0"/>
              </a:rPr>
              <a:t>• </a:t>
            </a:r>
            <a:r>
              <a:rPr lang="he-IL" altLang="he-IL" sz="1800">
                <a:solidFill>
                  <a:srgbClr val="000000"/>
                </a:solidFill>
                <a:latin typeface="MF_FrankRuhl-Regular"/>
                <a:cs typeface="Arial" panose="020B0604020202020204" pitchFamily="34" charset="0"/>
              </a:rPr>
              <a:t>כְּשֶׁחוֹלִים אֵין ______ וּמֶרֶץ לַעֲשׂוֹת דְּבָרִים.</a:t>
            </a:r>
          </a:p>
          <a:p>
            <a:pPr eaLnBrk="1" hangingPunct="1">
              <a:spcBef>
                <a:spcPct val="0"/>
              </a:spcBef>
            </a:pPr>
            <a:r>
              <a:rPr lang="he-IL" altLang="he-IL" sz="1800">
                <a:solidFill>
                  <a:srgbClr val="08FFFB"/>
                </a:solidFill>
                <a:latin typeface="MF_FrankRuhl-Regular"/>
                <a:cs typeface="Arial" panose="020B0604020202020204" pitchFamily="34" charset="0"/>
              </a:rPr>
              <a:t>• </a:t>
            </a:r>
            <a:r>
              <a:rPr lang="he-IL" altLang="he-IL" sz="1800">
                <a:solidFill>
                  <a:srgbClr val="000000"/>
                </a:solidFill>
                <a:latin typeface="MF_FrankRuhl-Regular"/>
                <a:cs typeface="Arial" panose="020B0604020202020204" pitchFamily="34" charset="0"/>
              </a:rPr>
              <a:t>יֵשׁ חַיְדַּקִּים וּנְגִיפִים שֶׁגּוֹרְמִים לְ_______.</a:t>
            </a:r>
          </a:p>
          <a:p>
            <a:pPr eaLnBrk="1" hangingPunct="1">
              <a:spcBef>
                <a:spcPct val="0"/>
              </a:spcBef>
            </a:pPr>
            <a:r>
              <a:rPr lang="he-IL" altLang="he-IL" sz="1800">
                <a:solidFill>
                  <a:srgbClr val="08FFFB"/>
                </a:solidFill>
                <a:latin typeface="MF_FrankRuhl-Regular"/>
                <a:cs typeface="Arial" panose="020B0604020202020204" pitchFamily="34" charset="0"/>
              </a:rPr>
              <a:t>• ________ </a:t>
            </a:r>
            <a:r>
              <a:rPr lang="he-IL" altLang="he-IL" sz="1800">
                <a:solidFill>
                  <a:srgbClr val="000000"/>
                </a:solidFill>
                <a:latin typeface="MF_FrankRuhl-Regular"/>
                <a:cs typeface="Arial" panose="020B0604020202020204" pitchFamily="34" charset="0"/>
              </a:rPr>
              <a:t>וּנְגִיפִים יְכוֹלִים לַעֲבֹר בְּקַלּוּת מֵאָדָם לְאָדָם ולְִגרְוֹם לְמַחֲלוֹת.</a:t>
            </a:r>
          </a:p>
          <a:p>
            <a:pPr eaLnBrk="1" hangingPunct="1">
              <a:spcBef>
                <a:spcPct val="0"/>
              </a:spcBef>
            </a:pPr>
            <a:r>
              <a:rPr lang="he-IL" altLang="he-IL" sz="1800">
                <a:solidFill>
                  <a:srgbClr val="08FFFB"/>
                </a:solidFill>
                <a:latin typeface="MF_FrankRuhl-Regular"/>
                <a:cs typeface="Arial" panose="020B0604020202020204" pitchFamily="34" charset="0"/>
              </a:rPr>
              <a:t>• </a:t>
            </a:r>
            <a:r>
              <a:rPr lang="he-IL" altLang="he-IL" sz="1800">
                <a:solidFill>
                  <a:srgbClr val="000000"/>
                </a:solidFill>
                <a:latin typeface="MF_FrankRuhl-Regular"/>
                <a:cs typeface="Arial" panose="020B0604020202020204" pitchFamily="34" charset="0"/>
              </a:rPr>
              <a:t>כְּשֶׁחוֹלִים בְּמַחֲלָה מִדַּבֶּקֶֶת ______ בַּבַּיִת, לוֹקְחִים תְּרוּפוֹת וְשׁוֹתִים מַיִם.</a:t>
            </a:r>
          </a:p>
          <a:p>
            <a:pPr eaLnBrk="1" hangingPunct="1">
              <a:spcBef>
                <a:spcPct val="0"/>
              </a:spcBef>
            </a:pPr>
            <a:endParaRPr lang="he-IL" altLang="he-IL" sz="1800">
              <a:solidFill>
                <a:srgbClr val="000000"/>
              </a:solidFill>
              <a:latin typeface="MF_FrankRuhl-Regular"/>
              <a:cs typeface="Arial" panose="020B0604020202020204" pitchFamily="34" charset="0"/>
            </a:endParaRPr>
          </a:p>
          <a:p>
            <a:pPr eaLnBrk="1" hangingPunct="1">
              <a:spcBef>
                <a:spcPct val="0"/>
              </a:spcBef>
            </a:pPr>
            <a:r>
              <a:rPr lang="he-IL" altLang="he-IL" sz="1800">
                <a:solidFill>
                  <a:srgbClr val="000000"/>
                </a:solidFill>
                <a:latin typeface="MF_FrankRuhl-Regular"/>
                <a:cs typeface="Arial" panose="020B0604020202020204" pitchFamily="34" charset="0"/>
              </a:rPr>
              <a:t>אפשר לחבר שאלות על משפטי הסיכום והתלמידים יאתרו את התשובה להם.</a:t>
            </a:r>
          </a:p>
          <a:p>
            <a:pPr eaLnBrk="1" hangingPunct="1">
              <a:spcBef>
                <a:spcPct val="0"/>
              </a:spcBef>
            </a:pPr>
            <a:r>
              <a:rPr lang="he-IL" altLang="he-IL" sz="1800">
                <a:solidFill>
                  <a:srgbClr val="000000"/>
                </a:solidFill>
                <a:latin typeface="MF_FrankRuhl-Regular"/>
                <a:cs typeface="Arial" panose="020B0604020202020204" pitchFamily="34" charset="0"/>
              </a:rPr>
              <a:t>דוגמה: מה מרגישים כשחולים?</a:t>
            </a:r>
          </a:p>
          <a:p>
            <a:pPr eaLnBrk="1" hangingPunct="1">
              <a:spcBef>
                <a:spcPct val="0"/>
              </a:spcBef>
            </a:pPr>
            <a:r>
              <a:rPr lang="he-IL" altLang="he-IL" sz="1800">
                <a:solidFill>
                  <a:srgbClr val="000000"/>
                </a:solidFill>
                <a:latin typeface="MF_FrankRuhl-Regular"/>
                <a:cs typeface="Arial" panose="020B0604020202020204" pitchFamily="34" charset="0"/>
              </a:rPr>
              <a:t>           כשחולים אין חשק ומרץ לעשות דברים.</a:t>
            </a:r>
            <a:endParaRPr lang="en-US" altLang="he-IL"/>
          </a:p>
        </p:txBody>
      </p:sp>
      <p:sp>
        <p:nvSpPr>
          <p:cNvPr id="36868" name="מציין מיקום של מספר שקופית 3">
            <a:extLst>
              <a:ext uri="{FF2B5EF4-FFF2-40B4-BE49-F238E27FC236}">
                <a16:creationId xmlns:a16="http://schemas.microsoft.com/office/drawing/2014/main" id="{DF3E606D-30D2-C7D7-2399-068B3AA63E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A041FC3C-9AE3-4EDD-B786-027834E0B5E4}" type="slidenum">
              <a:rPr lang="he-IL" altLang="he-IL" smtClean="0">
                <a:solidFill>
                  <a:srgbClr val="000000"/>
                </a:solidFill>
                <a:cs typeface="Arial" panose="020B0604020202020204" pitchFamily="34" charset="0"/>
              </a:rPr>
              <a:pPr rtl="0">
                <a:spcBef>
                  <a:spcPct val="0"/>
                </a:spcBef>
              </a:pPr>
              <a:t>17</a:t>
            </a:fld>
            <a:endParaRPr lang="he-IL" altLang="he-IL">
              <a:solidFill>
                <a:srgbClr val="000000"/>
              </a:solidFill>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מציין מיקום של תמונת שקופית 1">
            <a:extLst>
              <a:ext uri="{FF2B5EF4-FFF2-40B4-BE49-F238E27FC236}">
                <a16:creationId xmlns:a16="http://schemas.microsoft.com/office/drawing/2014/main" id="{8E877835-ED75-068D-4D0A-2DCD787D52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מציין מיקום של הערות 2">
            <a:extLst>
              <a:ext uri="{FF2B5EF4-FFF2-40B4-BE49-F238E27FC236}">
                <a16:creationId xmlns:a16="http://schemas.microsoft.com/office/drawing/2014/main" id="{E8D23F55-A25D-14B9-0132-19E6E16F2F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1. מחברים משפטים עם המושגים שלמדנו. </a:t>
            </a:r>
          </a:p>
          <a:p>
            <a:pPr eaLnBrk="1" hangingPunct="1">
              <a:lnSpc>
                <a:spcPct val="150000"/>
              </a:lnSpc>
              <a:spcBef>
                <a:spcPct val="0"/>
              </a:spcBef>
            </a:pPr>
            <a:r>
              <a:rPr lang="he-IL" altLang="he-IL" sz="1800">
                <a:latin typeface="Times New Roman" panose="02020603050405020304" pitchFamily="18" charset="0"/>
                <a:ea typeface="Times New Roman" panose="02020603050405020304" pitchFamily="18" charset="0"/>
                <a:cs typeface="David" panose="020E0502060401010101" pitchFamily="34" charset="-79"/>
              </a:rPr>
              <a:t>2</a:t>
            </a:r>
            <a:endParaRPr lang="en-US" altLang="he-IL"/>
          </a:p>
        </p:txBody>
      </p:sp>
      <p:sp>
        <p:nvSpPr>
          <p:cNvPr id="38916" name="מציין מיקום של מספר שקופית 3">
            <a:extLst>
              <a:ext uri="{FF2B5EF4-FFF2-40B4-BE49-F238E27FC236}">
                <a16:creationId xmlns:a16="http://schemas.microsoft.com/office/drawing/2014/main" id="{14A644E6-C5BD-DA30-8D9D-C65EEFF0FD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30271E86-BDBB-4C37-A66F-060C8358B33E}" type="slidenum">
              <a:rPr lang="he-IL" altLang="he-IL" smtClean="0">
                <a:solidFill>
                  <a:srgbClr val="000000"/>
                </a:solidFill>
                <a:cs typeface="Arial" panose="020B0604020202020204" pitchFamily="34" charset="0"/>
              </a:rPr>
              <a:pPr rtl="0">
                <a:spcBef>
                  <a:spcPct val="0"/>
                </a:spcBef>
              </a:pPr>
              <a:t>18</a:t>
            </a:fld>
            <a:endParaRPr lang="he-IL" altLang="he-IL">
              <a:solidFill>
                <a:srgbClr val="000000"/>
              </a:solidFill>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מציין מיקום של תמונת שקופית 1">
            <a:extLst>
              <a:ext uri="{FF2B5EF4-FFF2-40B4-BE49-F238E27FC236}">
                <a16:creationId xmlns:a16="http://schemas.microsoft.com/office/drawing/2014/main" id="{948F3A2D-BA50-7340-F1EA-955BE7A8F4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מציין מיקום של הערות 2">
            <a:extLst>
              <a:ext uri="{FF2B5EF4-FFF2-40B4-BE49-F238E27FC236}">
                <a16:creationId xmlns:a16="http://schemas.microsoft.com/office/drawing/2014/main" id="{D7025C9E-96A8-6EFD-7F05-1C66853773A7}"/>
              </a:ext>
            </a:extLst>
          </p:cNvPr>
          <p:cNvSpPr>
            <a:spLocks noGrp="1"/>
          </p:cNvSpPr>
          <p:nvPr>
            <p:ph type="body" idx="1"/>
          </p:nvPr>
        </p:nvSpPr>
        <p:spPr/>
        <p:txBody>
          <a:bodyPr rtlCol="1"/>
          <a:lstStyle/>
          <a:p>
            <a:pPr marL="228600" indent="-228600" eaLnBrk="1" fontAlgn="auto" hangingPunct="1">
              <a:spcBef>
                <a:spcPts val="0"/>
              </a:spcBef>
              <a:spcAft>
                <a:spcPts val="0"/>
              </a:spcAft>
              <a:buFontTx/>
              <a:buAutoNum type="arabicPeriod"/>
              <a:defRPr/>
            </a:pPr>
            <a:r>
              <a:rPr lang="he-IL" dirty="0">
                <a:cs typeface="+mn-cs"/>
              </a:rPr>
              <a:t>משחקים במשחק פנטומימה ומעבירים בפנטומימה את המושגים שלמדנו.</a:t>
            </a:r>
          </a:p>
          <a:p>
            <a:pPr eaLnBrk="1" fontAlgn="auto" hangingPunct="1">
              <a:lnSpc>
                <a:spcPct val="150000"/>
              </a:lnSpc>
              <a:spcBef>
                <a:spcPts val="0"/>
              </a:spcBef>
              <a:spcAft>
                <a:spcPts val="0"/>
              </a:spcAft>
              <a:defRPr/>
            </a:pPr>
            <a:r>
              <a:rPr lang="he-IL" dirty="0">
                <a:latin typeface="Times New Roman" panose="02020603050405020304" pitchFamily="18" charset="0"/>
                <a:ea typeface="Times New Roman" panose="02020603050405020304" pitchFamily="18" charset="0"/>
                <a:cs typeface="David" panose="020E0502060401010101" pitchFamily="34" charset="-79"/>
              </a:rPr>
              <a:t>2.. תולים את כרטיסי המילים </a:t>
            </a:r>
            <a:r>
              <a:rPr lang="he-IL" b="1" dirty="0">
                <a:latin typeface="Times New Roman" panose="02020603050405020304" pitchFamily="18" charset="0"/>
                <a:ea typeface="Times New Roman" panose="02020603050405020304" pitchFamily="18" charset="0"/>
                <a:cs typeface="David" panose="020E0502060401010101" pitchFamily="34" charset="-79"/>
              </a:rPr>
              <a:t>מנוחה שתיה תרופה מרפאה...</a:t>
            </a:r>
            <a:endParaRPr lang="en-US" dirty="0">
              <a:latin typeface="Times New Roman" panose="02020603050405020304" pitchFamily="18" charset="0"/>
              <a:ea typeface="Times New Roman" panose="02020603050405020304" pitchFamily="18" charset="0"/>
              <a:cs typeface="+mn-cs"/>
            </a:endParaRPr>
          </a:p>
          <a:p>
            <a:pPr eaLnBrk="1" fontAlgn="auto" hangingPunct="1">
              <a:lnSpc>
                <a:spcPct val="150000"/>
              </a:lnSpc>
              <a:spcBef>
                <a:spcPts val="0"/>
              </a:spcBef>
              <a:spcAft>
                <a:spcPts val="0"/>
              </a:spcAft>
              <a:defRPr/>
            </a:pPr>
            <a:r>
              <a:rPr lang="he-IL" dirty="0">
                <a:latin typeface="Times New Roman" panose="02020603050405020304" pitchFamily="18" charset="0"/>
                <a:ea typeface="Times New Roman" panose="02020603050405020304" pitchFamily="18" charset="0"/>
                <a:cs typeface="David" panose="020E0502060401010101" pitchFamily="34" charset="-79"/>
              </a:rPr>
              <a:t>מחלקים את המילים לזוגות</a:t>
            </a:r>
            <a:r>
              <a:rPr lang="he-IL" b="1" dirty="0">
                <a:latin typeface="Times New Roman" panose="02020603050405020304" pitchFamily="18" charset="0"/>
                <a:ea typeface="Times New Roman" panose="02020603050405020304" pitchFamily="18" charset="0"/>
                <a:cs typeface="David" panose="020E0502060401010101" pitchFamily="34" charset="-79"/>
              </a:rPr>
              <a:t>.</a:t>
            </a:r>
            <a:endParaRPr lang="en-US" dirty="0">
              <a:latin typeface="Times New Roman" panose="02020603050405020304" pitchFamily="18" charset="0"/>
              <a:ea typeface="Times New Roman" panose="02020603050405020304" pitchFamily="18" charset="0"/>
              <a:cs typeface="+mn-cs"/>
            </a:endParaRPr>
          </a:p>
          <a:p>
            <a:pPr eaLnBrk="1" fontAlgn="auto" hangingPunct="1">
              <a:lnSpc>
                <a:spcPct val="150000"/>
              </a:lnSpc>
              <a:spcBef>
                <a:spcPts val="0"/>
              </a:spcBef>
              <a:spcAft>
                <a:spcPts val="0"/>
              </a:spcAft>
              <a:defRPr/>
            </a:pPr>
            <a:r>
              <a:rPr lang="he-IL" dirty="0">
                <a:latin typeface="Times New Roman" panose="02020603050405020304" pitchFamily="18" charset="0"/>
                <a:ea typeface="Times New Roman" panose="02020603050405020304" pitchFamily="18" charset="0"/>
                <a:cs typeface="David" panose="020E0502060401010101" pitchFamily="34" charset="-79"/>
              </a:rPr>
              <a:t>מחברים משפט עם כל זוג מילים. </a:t>
            </a:r>
            <a:endParaRPr lang="en-US" dirty="0">
              <a:latin typeface="Times New Roman" panose="02020603050405020304" pitchFamily="18" charset="0"/>
              <a:ea typeface="Times New Roman" panose="02020603050405020304" pitchFamily="18" charset="0"/>
              <a:cs typeface="+mn-cs"/>
            </a:endParaRPr>
          </a:p>
          <a:p>
            <a:pPr marL="457200" eaLnBrk="1" fontAlgn="auto" hangingPunct="1">
              <a:lnSpc>
                <a:spcPct val="150000"/>
              </a:lnSpc>
              <a:spcBef>
                <a:spcPts val="0"/>
              </a:spcBef>
              <a:spcAft>
                <a:spcPts val="0"/>
              </a:spcAft>
              <a:defRPr/>
            </a:pPr>
            <a:r>
              <a:rPr lang="he-IL" b="1" dirty="0">
                <a:latin typeface="Times New Roman" panose="02020603050405020304" pitchFamily="18" charset="0"/>
                <a:ea typeface="SimSun" panose="02010600030101010101" pitchFamily="2" charset="-122"/>
                <a:cs typeface="David" panose="020E0502060401010101" pitchFamily="34" charset="-79"/>
              </a:rPr>
              <a:t>לדוגמה: מנוחה - שתיה</a:t>
            </a:r>
            <a:endParaRPr lang="en-US" dirty="0">
              <a:latin typeface="Times New Roman" panose="02020603050405020304" pitchFamily="18" charset="0"/>
              <a:ea typeface="SimSun" panose="02010600030101010101" pitchFamily="2" charset="-122"/>
              <a:cs typeface="+mn-cs"/>
            </a:endParaRPr>
          </a:p>
          <a:p>
            <a:pPr eaLnBrk="1" fontAlgn="auto" hangingPunct="1">
              <a:spcBef>
                <a:spcPts val="0"/>
              </a:spcBef>
              <a:spcAft>
                <a:spcPts val="0"/>
              </a:spcAft>
              <a:defRPr/>
            </a:pPr>
            <a:r>
              <a:rPr lang="he-IL" dirty="0">
                <a:cs typeface="David" panose="020E0502060401010101" pitchFamily="34" charset="-79"/>
              </a:rPr>
              <a:t>הרופא המליץ לדן החולה על </a:t>
            </a:r>
            <a:r>
              <a:rPr lang="he-IL" b="1" dirty="0">
                <a:cs typeface="David" panose="020E0502060401010101" pitchFamily="34" charset="-79"/>
              </a:rPr>
              <a:t>מנוחה</a:t>
            </a:r>
            <a:r>
              <a:rPr lang="he-IL" dirty="0">
                <a:cs typeface="David" panose="020E0502060401010101" pitchFamily="34" charset="-79"/>
              </a:rPr>
              <a:t> ו</a:t>
            </a:r>
            <a:r>
              <a:rPr lang="he-IL" b="1" dirty="0">
                <a:cs typeface="David" panose="020E0502060401010101" pitchFamily="34" charset="-79"/>
              </a:rPr>
              <a:t>שתיה</a:t>
            </a:r>
            <a:r>
              <a:rPr lang="he-IL" dirty="0">
                <a:cs typeface="David" panose="020E0502060401010101" pitchFamily="34" charset="-79"/>
              </a:rPr>
              <a:t> מרובה.</a:t>
            </a:r>
            <a:endParaRPr lang="he-IL" dirty="0">
              <a:cs typeface="+mn-cs"/>
            </a:endParaRPr>
          </a:p>
          <a:p>
            <a:pPr eaLnBrk="1" fontAlgn="auto" hangingPunct="1">
              <a:spcBef>
                <a:spcPts val="0"/>
              </a:spcBef>
              <a:spcAft>
                <a:spcPts val="0"/>
              </a:spcAft>
              <a:defRPr/>
            </a:pPr>
            <a:endParaRPr lang="he-IL" dirty="0">
              <a:cs typeface="+mn-cs"/>
            </a:endParaRPr>
          </a:p>
        </p:txBody>
      </p:sp>
      <p:sp>
        <p:nvSpPr>
          <p:cNvPr id="40964" name="מציין מיקום של מספר שקופית 3">
            <a:extLst>
              <a:ext uri="{FF2B5EF4-FFF2-40B4-BE49-F238E27FC236}">
                <a16:creationId xmlns:a16="http://schemas.microsoft.com/office/drawing/2014/main" id="{4F2B720C-259E-91DC-DD70-689B546A36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08B72913-A19D-4530-91A4-C8FD7E66614A}" type="slidenum">
              <a:rPr lang="he-IL" altLang="he-IL" smtClean="0">
                <a:cs typeface="Arial" panose="020B0604020202020204" pitchFamily="34" charset="0"/>
              </a:rPr>
              <a:pPr rtl="0">
                <a:spcBef>
                  <a:spcPct val="0"/>
                </a:spcBef>
              </a:pPr>
              <a:t>19</a:t>
            </a:fld>
            <a:endParaRPr lang="he-IL" altLang="he-IL">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מציין מיקום של תמונת שקופית 1">
            <a:extLst>
              <a:ext uri="{FF2B5EF4-FFF2-40B4-BE49-F238E27FC236}">
                <a16:creationId xmlns:a16="http://schemas.microsoft.com/office/drawing/2014/main" id="{212F5DEC-96B8-C9A5-1B63-4F8F654D9E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מציין מיקום של הערות 2">
            <a:extLst>
              <a:ext uri="{FF2B5EF4-FFF2-40B4-BE49-F238E27FC236}">
                <a16:creationId xmlns:a16="http://schemas.microsoft.com/office/drawing/2014/main" id="{A393CA30-CBA9-88DA-927A-62A16CE7BB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קטע הפתיחה והשאלות נועדו לברר ידע מוקדם של ילדים בנושא מחלות, הידבקות בהן והתנהגות בעת מחלה. </a:t>
            </a:r>
          </a:p>
          <a:p>
            <a:pPr eaLnBrk="1" hangingPunct="1">
              <a:spcBef>
                <a:spcPct val="0"/>
              </a:spcBef>
            </a:pPr>
            <a:r>
              <a:rPr lang="he-IL" altLang="he-IL">
                <a:cs typeface="Arial" panose="020B0604020202020204" pitchFamily="34" charset="0"/>
              </a:rPr>
              <a:t>קוראים את קטע הפתיחה ומקיימים דיון בכיתה בנושא מחלות חורף בעזרת השאלות שבתבנית שיח שבעמוד 23 (שקופית 3).</a:t>
            </a:r>
          </a:p>
          <a:p>
            <a:pPr eaLnBrk="1" hangingPunct="1">
              <a:spcBef>
                <a:spcPct val="0"/>
              </a:spcBef>
            </a:pPr>
            <a:r>
              <a:rPr lang="he-IL" altLang="he-IL">
                <a:cs typeface="Arial" panose="020B0604020202020204" pitchFamily="34" charset="0"/>
              </a:rPr>
              <a:t>השיח נועד להציף את הנושא מחלות עונתיות, הגורמים להן, אופן ההידבקות בהן והתנהגות בזמן מחלה. </a:t>
            </a:r>
          </a:p>
          <a:p>
            <a:pPr eaLnBrk="1" hangingPunct="1">
              <a:spcBef>
                <a:spcPct val="0"/>
              </a:spcBef>
            </a:pPr>
            <a:r>
              <a:rPr lang="he-IL" altLang="he-IL">
                <a:cs typeface="Arial" panose="020B0604020202020204" pitchFamily="34" charset="0"/>
              </a:rPr>
              <a:t>שואלים אילו מחלות עונתיות הם מכירים, האם חלו בהן או בני משפחתם ועוד. </a:t>
            </a:r>
          </a:p>
          <a:p>
            <a:pPr eaLnBrk="1" hangingPunct="1">
              <a:spcBef>
                <a:spcPct val="0"/>
              </a:spcBef>
            </a:pPr>
            <a:endParaRPr lang="en-US" altLang="he-IL"/>
          </a:p>
        </p:txBody>
      </p:sp>
      <p:sp>
        <p:nvSpPr>
          <p:cNvPr id="6148" name="מציין מיקום של מספר שקופית 3">
            <a:extLst>
              <a:ext uri="{FF2B5EF4-FFF2-40B4-BE49-F238E27FC236}">
                <a16:creationId xmlns:a16="http://schemas.microsoft.com/office/drawing/2014/main" id="{D59160B6-3094-BC24-C037-AC7279CF27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1B253EFE-8075-4FD0-ACEF-13B6DDBF8044}" type="slidenum">
              <a:rPr lang="he-IL" altLang="he-IL" smtClean="0">
                <a:solidFill>
                  <a:srgbClr val="000000"/>
                </a:solidFill>
                <a:cs typeface="Arial" panose="020B0604020202020204" pitchFamily="34" charset="0"/>
              </a:rPr>
              <a:pPr rtl="0">
                <a:spcBef>
                  <a:spcPct val="0"/>
                </a:spcBef>
              </a:pPr>
              <a:t>2</a:t>
            </a:fld>
            <a:endParaRPr lang="he-IL" altLang="he-IL">
              <a:solidFill>
                <a:srgbClr val="000000"/>
              </a:solidFill>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מציין מיקום של תמונת שקופית 1">
            <a:extLst>
              <a:ext uri="{FF2B5EF4-FFF2-40B4-BE49-F238E27FC236}">
                <a16:creationId xmlns:a16="http://schemas.microsoft.com/office/drawing/2014/main" id="{0DD754E2-F785-A804-F184-187342A9D3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מציין מיקום של הערות 2">
            <a:extLst>
              <a:ext uri="{FF2B5EF4-FFF2-40B4-BE49-F238E27FC236}">
                <a16:creationId xmlns:a16="http://schemas.microsoft.com/office/drawing/2014/main" id="{2FFD1F87-67A7-45AA-0086-FB5DAF5D01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השאלות שמופיעות בתבנית "שיח" נועדו לברר את התפיסות המוקדמות של התלמידים בנושא מחלה וחולי.</a:t>
            </a:r>
            <a:endParaRPr lang="en-US" altLang="he-IL"/>
          </a:p>
        </p:txBody>
      </p:sp>
      <p:sp>
        <p:nvSpPr>
          <p:cNvPr id="8196" name="מציין מיקום של מספר שקופית 3">
            <a:extLst>
              <a:ext uri="{FF2B5EF4-FFF2-40B4-BE49-F238E27FC236}">
                <a16:creationId xmlns:a16="http://schemas.microsoft.com/office/drawing/2014/main" id="{D7258D19-2F94-517C-B2C1-0D75A5667F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BBB3BCA2-288C-45ED-9D58-1FFFDD680A29}" type="slidenum">
              <a:rPr lang="he-IL" altLang="he-IL" smtClean="0">
                <a:solidFill>
                  <a:srgbClr val="000000"/>
                </a:solidFill>
                <a:cs typeface="Arial" panose="020B0604020202020204" pitchFamily="34" charset="0"/>
              </a:rPr>
              <a:pPr rtl="0">
                <a:spcBef>
                  <a:spcPct val="0"/>
                </a:spcBef>
              </a:pPr>
              <a:t>3</a:t>
            </a:fld>
            <a:endParaRPr lang="he-IL" altLang="he-IL">
              <a:solidFill>
                <a:srgbClr val="000000"/>
              </a:solidFill>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מציין מיקום של תמונת שקופית 1">
            <a:extLst>
              <a:ext uri="{FF2B5EF4-FFF2-40B4-BE49-F238E27FC236}">
                <a16:creationId xmlns:a16="http://schemas.microsoft.com/office/drawing/2014/main" id="{188319AF-1DE4-6103-7B2F-C3D2406ED5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מציין מיקום של הערות 2">
            <a:extLst>
              <a:ext uri="{FF2B5EF4-FFF2-40B4-BE49-F238E27FC236}">
                <a16:creationId xmlns:a16="http://schemas.microsoft.com/office/drawing/2014/main" id="{D565417C-9D56-5A66-6EE2-DB8437095F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המשימה </a:t>
            </a:r>
            <a:r>
              <a:rPr lang="he-IL" altLang="he-IL" b="1">
                <a:cs typeface="Arial" panose="020B0604020202020204" pitchFamily="34" charset="0"/>
              </a:rPr>
              <a:t>מה אתם רוצים לדעת על מחלות? </a:t>
            </a:r>
            <a:r>
              <a:rPr lang="he-IL" altLang="he-IL">
                <a:cs typeface="Arial" panose="020B0604020202020204" pitchFamily="34" charset="0"/>
              </a:rPr>
              <a:t>נועדה להציף את הנושא מחלות עונתיות, הגורמים להן, אופן ההידבקות בהן והתנהגות בזמן מחלה. </a:t>
            </a:r>
          </a:p>
          <a:p>
            <a:pPr eaLnBrk="1" hangingPunct="1">
              <a:spcBef>
                <a:spcPct val="0"/>
              </a:spcBef>
            </a:pPr>
            <a:r>
              <a:rPr lang="he-IL" altLang="he-IL">
                <a:cs typeface="Arial" panose="020B0604020202020204" pitchFamily="34" charset="0"/>
              </a:rPr>
              <a:t>החשיפה לנושא נעשית באמצעות הבניה של המיומנות שאילת שאלות. הפעילות מתמקדת במילות שאלה בסיסיות: מה? מי? מתי? מדוע? היכן? מהם? במהלך ההוראה חשוב לשתף את התלמידים בשלבי ההבניה של המיומנות באופן גלוי ומפורש. הפעילויות השונות בהמשך הפרק בדרך כלל נותנות מענה לשאלות שהילדים שואלים. בתום הפרק כדאי לחזור לשאלות שנשאלו כדי לבדוק אם ניתן להן מענה. מומלץ להמשיך ולתרגל מיומנות זו גם בהקשרים אחרים.</a:t>
            </a:r>
          </a:p>
          <a:p>
            <a:pPr eaLnBrk="1" hangingPunct="1">
              <a:spcBef>
                <a:spcPct val="0"/>
              </a:spcBef>
            </a:pPr>
            <a:endParaRPr lang="he-IL" altLang="he-IL">
              <a:cs typeface="Arial" panose="020B0604020202020204" pitchFamily="34" charset="0"/>
            </a:endParaRPr>
          </a:p>
          <a:p>
            <a:pPr eaLnBrk="1" hangingPunct="1">
              <a:spcBef>
                <a:spcPct val="0"/>
              </a:spcBef>
            </a:pPr>
            <a:r>
              <a:rPr lang="he-IL" altLang="he-IL">
                <a:cs typeface="Arial" panose="020B0604020202020204" pitchFamily="34" charset="0"/>
              </a:rPr>
              <a:t>לפני ביצוע המשימה מוצע לבקש מהתלמידים לשאול שאלות שמעניינות אותם הקשורות במחלות עונתיות.</a:t>
            </a:r>
          </a:p>
          <a:p>
            <a:pPr eaLnBrk="1" hangingPunct="1">
              <a:spcBef>
                <a:spcPct val="0"/>
              </a:spcBef>
            </a:pPr>
            <a:r>
              <a:rPr lang="he-IL" altLang="he-IL">
                <a:cs typeface="Arial" panose="020B0604020202020204" pitchFamily="34" charset="0"/>
              </a:rPr>
              <a:t>מומלץ לאסוף את שאלותיהם, ולברר עמם באיזו דרך ניתן לענות עליהן. </a:t>
            </a:r>
          </a:p>
          <a:p>
            <a:pPr eaLnBrk="1" hangingPunct="1">
              <a:spcBef>
                <a:spcPct val="0"/>
              </a:spcBef>
            </a:pPr>
            <a:r>
              <a:rPr lang="he-IL" altLang="he-IL">
                <a:cs typeface="Arial" panose="020B0604020202020204" pitchFamily="34" charset="0"/>
              </a:rPr>
              <a:t>להעשרת מגוון השאלות חשוב לצייד את התלמידים במילות שאלה.</a:t>
            </a:r>
            <a:endParaRPr lang="en-US" altLang="he-IL"/>
          </a:p>
        </p:txBody>
      </p:sp>
      <p:sp>
        <p:nvSpPr>
          <p:cNvPr id="10244" name="מציין מיקום של מספר שקופית 3">
            <a:extLst>
              <a:ext uri="{FF2B5EF4-FFF2-40B4-BE49-F238E27FC236}">
                <a16:creationId xmlns:a16="http://schemas.microsoft.com/office/drawing/2014/main" id="{F157A19C-B487-8075-1481-6EDD71285F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E59F4F6E-750C-44A4-B39D-09064305D8F6}" type="slidenum">
              <a:rPr lang="he-IL" altLang="he-IL" smtClean="0">
                <a:solidFill>
                  <a:srgbClr val="000000"/>
                </a:solidFill>
                <a:cs typeface="Arial" panose="020B0604020202020204" pitchFamily="34" charset="0"/>
              </a:rPr>
              <a:pPr rtl="0">
                <a:spcBef>
                  <a:spcPct val="0"/>
                </a:spcBef>
              </a:pPr>
              <a:t>4</a:t>
            </a:fld>
            <a:endParaRPr lang="he-IL" altLang="he-IL">
              <a:solidFill>
                <a:srgbClr val="000000"/>
              </a:solidFill>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מציין מיקום של תמונת שקופית 1">
            <a:extLst>
              <a:ext uri="{FF2B5EF4-FFF2-40B4-BE49-F238E27FC236}">
                <a16:creationId xmlns:a16="http://schemas.microsoft.com/office/drawing/2014/main" id="{68835D2B-4E3E-B99D-C308-D597C9084F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מציין מיקום של הערות 2">
            <a:extLst>
              <a:ext uri="{FF2B5EF4-FFF2-40B4-BE49-F238E27FC236}">
                <a16:creationId xmlns:a16="http://schemas.microsoft.com/office/drawing/2014/main" id="{AB087B06-C46B-CA64-00A4-5711F75820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תרגול מיומנות שאילת שאלות בדגש על מבנה שאלה.</a:t>
            </a:r>
          </a:p>
          <a:p>
            <a:pPr eaLnBrk="1" hangingPunct="1">
              <a:spcBef>
                <a:spcPct val="0"/>
              </a:spcBef>
            </a:pPr>
            <a:r>
              <a:rPr lang="he-IL" altLang="he-IL">
                <a:cs typeface="Arial" panose="020B0604020202020204" pitchFamily="34" charset="0"/>
              </a:rPr>
              <a:t>בסעיף זה התלמידים מתרגלים מהו המבנה הנכון של משפט שאלה.</a:t>
            </a:r>
            <a:endParaRPr lang="en-US" altLang="he-IL"/>
          </a:p>
        </p:txBody>
      </p:sp>
      <p:sp>
        <p:nvSpPr>
          <p:cNvPr id="12292" name="מציין מיקום של מספר שקופית 3">
            <a:extLst>
              <a:ext uri="{FF2B5EF4-FFF2-40B4-BE49-F238E27FC236}">
                <a16:creationId xmlns:a16="http://schemas.microsoft.com/office/drawing/2014/main" id="{C63915FC-B444-D8D9-F5A2-563C72AC32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BFBECDBA-363C-4D7F-963D-43179B6D51B6}" type="slidenum">
              <a:rPr lang="he-IL" altLang="he-IL" smtClean="0">
                <a:solidFill>
                  <a:srgbClr val="000000"/>
                </a:solidFill>
                <a:cs typeface="Arial" panose="020B0604020202020204" pitchFamily="34" charset="0"/>
              </a:rPr>
              <a:pPr rtl="0">
                <a:spcBef>
                  <a:spcPct val="0"/>
                </a:spcBef>
              </a:pPr>
              <a:t>5</a:t>
            </a:fld>
            <a:endParaRPr lang="he-IL" altLang="he-IL">
              <a:solidFill>
                <a:srgbClr val="000000"/>
              </a:solidFill>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מציין מיקום של תמונת שקופית 1">
            <a:extLst>
              <a:ext uri="{FF2B5EF4-FFF2-40B4-BE49-F238E27FC236}">
                <a16:creationId xmlns:a16="http://schemas.microsoft.com/office/drawing/2014/main" id="{CF49BBE7-31B9-94F1-84BA-4020968DC6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מציין מיקום של הערות 2">
            <a:extLst>
              <a:ext uri="{FF2B5EF4-FFF2-40B4-BE49-F238E27FC236}">
                <a16:creationId xmlns:a16="http://schemas.microsoft.com/office/drawing/2014/main" id="{40BD6234-7D1F-FD1B-0A0F-C2345694F2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באתר </a:t>
            </a:r>
            <a:r>
              <a:rPr lang="he-IL" altLang="he-IL" b="1">
                <a:cs typeface="Arial" panose="020B0604020202020204" pitchFamily="34" charset="0"/>
              </a:rPr>
              <a:t>במבט מקוון</a:t>
            </a:r>
            <a:r>
              <a:rPr lang="he-IL" altLang="he-IL">
                <a:cs typeface="Arial" panose="020B0604020202020204" pitchFamily="34" charset="0"/>
              </a:rPr>
              <a:t>, בספר הדיגיטלי, בעמוד 24, משימה: </a:t>
            </a:r>
            <a:r>
              <a:rPr lang="he-IL" altLang="he-IL" b="1">
                <a:cs typeface="Arial" panose="020B0604020202020204" pitchFamily="34" charset="0"/>
              </a:rPr>
              <a:t>שואלים שאלות</a:t>
            </a:r>
            <a:r>
              <a:rPr lang="he-IL" altLang="he-IL">
                <a:cs typeface="Arial" panose="020B0604020202020204" pitchFamily="34" charset="0"/>
              </a:rPr>
              <a:t>.</a:t>
            </a:r>
            <a:endParaRPr lang="en-US" altLang="he-IL"/>
          </a:p>
        </p:txBody>
      </p:sp>
      <p:sp>
        <p:nvSpPr>
          <p:cNvPr id="14340" name="מציין מיקום של מספר שקופית 3">
            <a:extLst>
              <a:ext uri="{FF2B5EF4-FFF2-40B4-BE49-F238E27FC236}">
                <a16:creationId xmlns:a16="http://schemas.microsoft.com/office/drawing/2014/main" id="{69E4E7C1-8A71-1F11-02E0-F9B027E509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092AED6A-6FB6-4595-AC81-0B56715FD1D6}" type="slidenum">
              <a:rPr lang="he-IL" altLang="he-IL" smtClean="0">
                <a:solidFill>
                  <a:srgbClr val="000000"/>
                </a:solidFill>
                <a:cs typeface="Arial" panose="020B0604020202020204" pitchFamily="34" charset="0"/>
              </a:rPr>
              <a:pPr rtl="0">
                <a:spcBef>
                  <a:spcPct val="0"/>
                </a:spcBef>
              </a:pPr>
              <a:t>6</a:t>
            </a:fld>
            <a:endParaRPr lang="he-IL" altLang="he-IL">
              <a:solidFill>
                <a:srgbClr val="000000"/>
              </a:solidFill>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מציין מיקום של תמונת שקופית 1">
            <a:extLst>
              <a:ext uri="{FF2B5EF4-FFF2-40B4-BE49-F238E27FC236}">
                <a16:creationId xmlns:a16="http://schemas.microsoft.com/office/drawing/2014/main" id="{79D33505-6671-B934-1DA6-53C45A4D31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מציין מיקום של הערות 2">
            <a:extLst>
              <a:ext uri="{FF2B5EF4-FFF2-40B4-BE49-F238E27FC236}">
                <a16:creationId xmlns:a16="http://schemas.microsoft.com/office/drawing/2014/main" id="{73B8D63A-1DDF-64B0-AA26-898BD8E9EF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קטע המידע מציג את האסטרטגיה של שאילת שאלות.</a:t>
            </a:r>
          </a:p>
          <a:p>
            <a:pPr eaLnBrk="1" hangingPunct="1">
              <a:spcBef>
                <a:spcPct val="0"/>
              </a:spcBef>
            </a:pPr>
            <a:r>
              <a:rPr lang="he-IL" altLang="he-IL">
                <a:cs typeface="Arial" panose="020B0604020202020204" pitchFamily="34" charset="0"/>
              </a:rPr>
              <a:t>חשוב לשוחח עם התלמידים על החשיבות של מילות השאלה ועל משמעותן (לדוגמה: איזה מידע אפשר להפיק באמצעות</a:t>
            </a:r>
          </a:p>
          <a:p>
            <a:pPr eaLnBrk="1" hangingPunct="1">
              <a:spcBef>
                <a:spcPct val="0"/>
              </a:spcBef>
            </a:pPr>
            <a:r>
              <a:rPr lang="he-IL" altLang="he-IL">
                <a:cs typeface="Arial" panose="020B0604020202020204" pitchFamily="34" charset="0"/>
              </a:rPr>
              <a:t>שימוש בכל אחת ממילות השאלה).</a:t>
            </a:r>
          </a:p>
          <a:p>
            <a:pPr eaLnBrk="1" hangingPunct="1">
              <a:spcBef>
                <a:spcPct val="0"/>
              </a:spcBef>
            </a:pPr>
            <a:r>
              <a:rPr lang="he-IL" altLang="he-IL" sz="1800">
                <a:latin typeface="FontbitDavid"/>
                <a:cs typeface="Arial" panose="020B0604020202020204" pitchFamily="34" charset="0"/>
              </a:rPr>
              <a:t>בעזרת התשובות לשאלות אנחנו מספקים את הסקרנות, מרחיבים את הידע, נותנים הסברים לתופעות, פותרים בעיות ועוד.</a:t>
            </a:r>
          </a:p>
          <a:p>
            <a:pPr eaLnBrk="1" hangingPunct="1">
              <a:spcBef>
                <a:spcPct val="0"/>
              </a:spcBef>
            </a:pPr>
            <a:r>
              <a:rPr lang="he-IL" altLang="he-IL">
                <a:cs typeface="Arial" panose="020B0604020202020204" pitchFamily="34" charset="0"/>
              </a:rPr>
              <a:t>בעזרת מקורות מידע מגוונים: ספר, מידע ברשת, ראיונות, תמונות וסרטים ועוד אנו מחפשים תשובות לשאלות.</a:t>
            </a:r>
          </a:p>
          <a:p>
            <a:pPr eaLnBrk="1" hangingPunct="1">
              <a:spcBef>
                <a:spcPct val="0"/>
              </a:spcBef>
            </a:pPr>
            <a:r>
              <a:rPr lang="he-IL" altLang="he-IL">
                <a:cs typeface="Arial" panose="020B0604020202020204" pitchFamily="34" charset="0"/>
              </a:rPr>
              <a:t>אפשר להוסיף פעילות משחקית, שואלים שאלות בשפת הפנטומימה ומנסים לזהות את השאלה.</a:t>
            </a:r>
          </a:p>
          <a:p>
            <a:pPr eaLnBrk="1" hangingPunct="1">
              <a:spcBef>
                <a:spcPct val="0"/>
              </a:spcBef>
            </a:pPr>
            <a:endParaRPr lang="en-US" altLang="he-IL"/>
          </a:p>
        </p:txBody>
      </p:sp>
      <p:sp>
        <p:nvSpPr>
          <p:cNvPr id="16388" name="מציין מיקום של מספר שקופית 3">
            <a:extLst>
              <a:ext uri="{FF2B5EF4-FFF2-40B4-BE49-F238E27FC236}">
                <a16:creationId xmlns:a16="http://schemas.microsoft.com/office/drawing/2014/main" id="{67AD766D-ADD6-5B9C-2286-959B4BF5EB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9E1D3680-09E8-4379-A198-677DF8E68604}" type="slidenum">
              <a:rPr lang="he-IL" altLang="he-IL" smtClean="0">
                <a:solidFill>
                  <a:srgbClr val="000000"/>
                </a:solidFill>
                <a:cs typeface="Arial" panose="020B0604020202020204" pitchFamily="34" charset="0"/>
              </a:rPr>
              <a:pPr rtl="0">
                <a:spcBef>
                  <a:spcPct val="0"/>
                </a:spcBef>
              </a:pPr>
              <a:t>7</a:t>
            </a:fld>
            <a:endParaRPr lang="he-IL" altLang="he-IL">
              <a:solidFill>
                <a:srgbClr val="000000"/>
              </a:solidFill>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תמונת שקופית 1">
            <a:extLst>
              <a:ext uri="{FF2B5EF4-FFF2-40B4-BE49-F238E27FC236}">
                <a16:creationId xmlns:a16="http://schemas.microsoft.com/office/drawing/2014/main" id="{F7374A18-A52B-BFEB-5293-76A00EA3FF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מציין מיקום של הערות 2">
            <a:extLst>
              <a:ext uri="{FF2B5EF4-FFF2-40B4-BE49-F238E27FC236}">
                <a16:creationId xmlns:a16="http://schemas.microsoft.com/office/drawing/2014/main" id="{ABD73367-3370-9E58-88B3-772A88F7DE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המשימה מהם חיידקים? מהם נגיפים? נועדה לקשר בין חיידקים ונגיפים לבין היותם הגורם למרבית מהמחלות העונתיות (שפעת, דלקת ריאות). </a:t>
            </a:r>
          </a:p>
          <a:p>
            <a:pPr eaLnBrk="1" hangingPunct="1">
              <a:spcBef>
                <a:spcPct val="0"/>
              </a:spcBef>
            </a:pPr>
            <a:r>
              <a:rPr lang="he-IL" altLang="he-IL">
                <a:cs typeface="Arial" panose="020B0604020202020204" pitchFamily="34" charset="0"/>
              </a:rPr>
              <a:t>יש להניח שהתלמידים נפגשו בחייהם במושגים חיידקים ונגיפים ("צריך לשטוף ידיים כדי לסלק חיידקים", "נדבקת בווירוס (נגיף)". החיידקים הם יצורים חיים זעירים מאוד (חי + דק) ואי אפשר לראותם במיקרוסקופ אור. לעומתם, הנגיפים אינם נחשבים ליצורים חיים אך הם יכולים להתקיים ולהתרבות רק בתוך תאים של יצורים חיים. רצוי להדגיש כי בדרך כלל הגוף מתגבר על נגיפים בתוך ימים ספורים גם ללא תרופות, וכי אנטיביוטיקה אינה משפיעה על נגיפים, אלא על חיידקים בלבד.</a:t>
            </a:r>
          </a:p>
          <a:p>
            <a:pPr eaLnBrk="1" hangingPunct="1">
              <a:spcBef>
                <a:spcPct val="0"/>
              </a:spcBef>
            </a:pPr>
            <a:r>
              <a:rPr lang="he-IL" altLang="he-IL">
                <a:cs typeface="Arial" panose="020B0604020202020204" pitchFamily="34" charset="0"/>
              </a:rPr>
              <a:t>חשוב לפתח עמדות מאוזנות ביחס לחיידקים. יש אכן חיידקים מחוללי מחלות (דלקת ריאות, למשל), אך ישנם סוגי חיידקים רבים שמביאים תועלת לאדם (תעשיית מוצרי חלב, תעשיית הכבושים, וכן חיידקים שנמצאים במערכת העיכול ותורמים לעיכול המזון ולתפקוד הגוף).</a:t>
            </a:r>
          </a:p>
          <a:p>
            <a:pPr eaLnBrk="1" hangingPunct="1">
              <a:spcBef>
                <a:spcPct val="0"/>
              </a:spcBef>
            </a:pPr>
            <a:r>
              <a:rPr lang="he-IL" altLang="he-IL">
                <a:cs typeface="Arial" panose="020B0604020202020204" pitchFamily="34" charset="0"/>
              </a:rPr>
              <a:t>שימו לב! חל איסור מוחלט לערוך עם תלמידים ניסויים או תצפיות בחיידקים או בעובש.</a:t>
            </a:r>
            <a:endParaRPr lang="en-US" altLang="he-IL"/>
          </a:p>
        </p:txBody>
      </p:sp>
      <p:sp>
        <p:nvSpPr>
          <p:cNvPr id="18436" name="מציין מיקום של מספר שקופית 3">
            <a:extLst>
              <a:ext uri="{FF2B5EF4-FFF2-40B4-BE49-F238E27FC236}">
                <a16:creationId xmlns:a16="http://schemas.microsoft.com/office/drawing/2014/main" id="{62FB3DFB-C9CE-BBA1-CE94-B6C503D619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D9CF584E-B390-49DF-82CA-C5F03600FA20}" type="slidenum">
              <a:rPr lang="he-IL" altLang="he-IL" smtClean="0">
                <a:solidFill>
                  <a:srgbClr val="000000"/>
                </a:solidFill>
                <a:cs typeface="Arial" panose="020B0604020202020204" pitchFamily="34" charset="0"/>
              </a:rPr>
              <a:pPr rtl="0">
                <a:spcBef>
                  <a:spcPct val="0"/>
                </a:spcBef>
              </a:pPr>
              <a:t>8</a:t>
            </a:fld>
            <a:endParaRPr lang="he-IL" altLang="he-IL">
              <a:solidFill>
                <a:srgbClr val="000000"/>
              </a:solidFill>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מציין מיקום של תמונת שקופית 1">
            <a:extLst>
              <a:ext uri="{FF2B5EF4-FFF2-40B4-BE49-F238E27FC236}">
                <a16:creationId xmlns:a16="http://schemas.microsoft.com/office/drawing/2014/main" id="{49C43FE4-1B16-DB59-3958-739DAAC850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מציין מיקום של הערות 2">
            <a:extLst>
              <a:ext uri="{FF2B5EF4-FFF2-40B4-BE49-F238E27FC236}">
                <a16:creationId xmlns:a16="http://schemas.microsoft.com/office/drawing/2014/main" id="{7624FA80-EA0A-5798-1821-7CBF58C5DB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a:cs typeface="Arial" panose="020B0604020202020204" pitchFamily="34" charset="0"/>
              </a:rPr>
              <a:t>יישום הבנה בעקבות קריאת קטע המידע.</a:t>
            </a:r>
            <a:endParaRPr lang="en-US" altLang="he-IL"/>
          </a:p>
        </p:txBody>
      </p:sp>
      <p:sp>
        <p:nvSpPr>
          <p:cNvPr id="20484" name="מציין מיקום של מספר שקופית 3">
            <a:extLst>
              <a:ext uri="{FF2B5EF4-FFF2-40B4-BE49-F238E27FC236}">
                <a16:creationId xmlns:a16="http://schemas.microsoft.com/office/drawing/2014/main" id="{C984F5CC-073A-5E58-945B-E9715CC3C4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rtl="0">
              <a:spcBef>
                <a:spcPct val="0"/>
              </a:spcBef>
            </a:pPr>
            <a:fld id="{20AFC3BB-40AE-4867-AB1E-B2B741B3E591}" type="slidenum">
              <a:rPr lang="he-IL" altLang="he-IL" smtClean="0">
                <a:solidFill>
                  <a:srgbClr val="000000"/>
                </a:solidFill>
                <a:cs typeface="Arial" panose="020B0604020202020204" pitchFamily="34" charset="0"/>
              </a:rPr>
              <a:pPr rtl="0">
                <a:spcBef>
                  <a:spcPct val="0"/>
                </a:spcBef>
              </a:pPr>
              <a:t>9</a:t>
            </a:fld>
            <a:endParaRPr lang="he-IL" altLang="he-IL">
              <a:solidFill>
                <a:srgbClr val="000000"/>
              </a:solidFill>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a:extLst>
              <a:ext uri="{FF2B5EF4-FFF2-40B4-BE49-F238E27FC236}">
                <a16:creationId xmlns:a16="http://schemas.microsoft.com/office/drawing/2014/main" id="{56781057-CA49-CCAC-6DE4-6EBE05A1FD29}"/>
              </a:ext>
            </a:extLst>
          </p:cNvPr>
          <p:cNvSpPr>
            <a:spLocks noGrp="1"/>
          </p:cNvSpPr>
          <p:nvPr>
            <p:ph type="dt" sz="half" idx="10"/>
          </p:nvPr>
        </p:nvSpPr>
        <p:spPr/>
        <p:txBody>
          <a:bodyPr/>
          <a:lstStyle>
            <a:lvl1pPr>
              <a:defRPr/>
            </a:lvl1pPr>
          </a:lstStyle>
          <a:p>
            <a:pPr>
              <a:defRPr/>
            </a:pPr>
            <a:fld id="{C5D2ED44-C68D-47AE-B2F8-F407E0402847}" type="datetimeFigureOut">
              <a:rPr lang="he-IL"/>
              <a:pPr>
                <a:defRPr/>
              </a:pPr>
              <a:t>ה'/אייר/תשפ"ד</a:t>
            </a:fld>
            <a:endParaRPr lang="x-none"/>
          </a:p>
        </p:txBody>
      </p:sp>
      <p:sp>
        <p:nvSpPr>
          <p:cNvPr id="5" name="Footer Placeholder 4">
            <a:extLst>
              <a:ext uri="{FF2B5EF4-FFF2-40B4-BE49-F238E27FC236}">
                <a16:creationId xmlns:a16="http://schemas.microsoft.com/office/drawing/2014/main" id="{D027DA54-A339-B269-CDA0-5F82E635FB17}"/>
              </a:ext>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a:ext uri="{FF2B5EF4-FFF2-40B4-BE49-F238E27FC236}">
                <a16:creationId xmlns:a16="http://schemas.microsoft.com/office/drawing/2014/main" id="{C8BFA04D-F7C0-F430-BF60-1FF98ED8179A}"/>
              </a:ext>
            </a:extLst>
          </p:cNvPr>
          <p:cNvSpPr>
            <a:spLocks noGrp="1"/>
          </p:cNvSpPr>
          <p:nvPr>
            <p:ph type="sldNum" sz="quarter" idx="12"/>
          </p:nvPr>
        </p:nvSpPr>
        <p:spPr/>
        <p:txBody>
          <a:bodyPr/>
          <a:lstStyle>
            <a:lvl1pPr>
              <a:defRPr/>
            </a:lvl1pPr>
          </a:lstStyle>
          <a:p>
            <a:pPr>
              <a:defRPr/>
            </a:pPr>
            <a:fld id="{FBAF5674-CA71-43E5-8447-DC23E109A55D}" type="slidenum">
              <a:rPr lang="he-IL" altLang="he-IL"/>
              <a:pPr>
                <a:defRPr/>
              </a:pPr>
              <a:t>‹#›</a:t>
            </a:fld>
            <a:endParaRPr lang="he-IL" altLang="he-IL"/>
          </a:p>
        </p:txBody>
      </p:sp>
    </p:spTree>
    <p:extLst>
      <p:ext uri="{BB962C8B-B14F-4D97-AF65-F5344CB8AC3E}">
        <p14:creationId xmlns:p14="http://schemas.microsoft.com/office/powerpoint/2010/main" val="224992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a:extLst>
              <a:ext uri="{FF2B5EF4-FFF2-40B4-BE49-F238E27FC236}">
                <a16:creationId xmlns:a16="http://schemas.microsoft.com/office/drawing/2014/main" id="{6A3C0FA5-21F6-9077-2443-0634A0C2B8D3}"/>
              </a:ext>
            </a:extLst>
          </p:cNvPr>
          <p:cNvSpPr>
            <a:spLocks noGrp="1"/>
          </p:cNvSpPr>
          <p:nvPr>
            <p:ph type="dt" sz="half" idx="10"/>
          </p:nvPr>
        </p:nvSpPr>
        <p:spPr/>
        <p:txBody>
          <a:bodyPr/>
          <a:lstStyle>
            <a:lvl1pPr>
              <a:defRPr/>
            </a:lvl1pPr>
          </a:lstStyle>
          <a:p>
            <a:pPr>
              <a:defRPr/>
            </a:pPr>
            <a:fld id="{982F4530-C43B-45DC-B0C7-E77C6204490D}" type="datetimeFigureOut">
              <a:rPr lang="he-IL"/>
              <a:pPr>
                <a:defRPr/>
              </a:pPr>
              <a:t>ה'/אייר/תשפ"ד</a:t>
            </a:fld>
            <a:endParaRPr lang="x-none"/>
          </a:p>
        </p:txBody>
      </p:sp>
      <p:sp>
        <p:nvSpPr>
          <p:cNvPr id="5" name="Footer Placeholder 4">
            <a:extLst>
              <a:ext uri="{FF2B5EF4-FFF2-40B4-BE49-F238E27FC236}">
                <a16:creationId xmlns:a16="http://schemas.microsoft.com/office/drawing/2014/main" id="{11B10AB3-03F7-A185-9D00-BB0E0B7C0B42}"/>
              </a:ext>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a:ext uri="{FF2B5EF4-FFF2-40B4-BE49-F238E27FC236}">
                <a16:creationId xmlns:a16="http://schemas.microsoft.com/office/drawing/2014/main" id="{C8B3C738-E546-4B84-DDD3-33BA41FB3A8B}"/>
              </a:ext>
            </a:extLst>
          </p:cNvPr>
          <p:cNvSpPr>
            <a:spLocks noGrp="1"/>
          </p:cNvSpPr>
          <p:nvPr>
            <p:ph type="sldNum" sz="quarter" idx="12"/>
          </p:nvPr>
        </p:nvSpPr>
        <p:spPr/>
        <p:txBody>
          <a:bodyPr/>
          <a:lstStyle>
            <a:lvl1pPr>
              <a:defRPr/>
            </a:lvl1pPr>
          </a:lstStyle>
          <a:p>
            <a:pPr>
              <a:defRPr/>
            </a:pPr>
            <a:fld id="{D9B80557-EC41-4F72-8448-0476ED866850}" type="slidenum">
              <a:rPr lang="he-IL" altLang="he-IL"/>
              <a:pPr>
                <a:defRPr/>
              </a:pPr>
              <a:t>‹#›</a:t>
            </a:fld>
            <a:endParaRPr lang="he-IL" altLang="he-IL"/>
          </a:p>
        </p:txBody>
      </p:sp>
    </p:spTree>
    <p:extLst>
      <p:ext uri="{BB962C8B-B14F-4D97-AF65-F5344CB8AC3E}">
        <p14:creationId xmlns:p14="http://schemas.microsoft.com/office/powerpoint/2010/main" val="795038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a:extLst>
              <a:ext uri="{FF2B5EF4-FFF2-40B4-BE49-F238E27FC236}">
                <a16:creationId xmlns:a16="http://schemas.microsoft.com/office/drawing/2014/main" id="{7C153597-E3E1-A6A6-BCB5-7EACA8817AD9}"/>
              </a:ext>
            </a:extLst>
          </p:cNvPr>
          <p:cNvSpPr>
            <a:spLocks noGrp="1"/>
          </p:cNvSpPr>
          <p:nvPr>
            <p:ph type="dt" sz="half" idx="10"/>
          </p:nvPr>
        </p:nvSpPr>
        <p:spPr/>
        <p:txBody>
          <a:bodyPr/>
          <a:lstStyle>
            <a:lvl1pPr>
              <a:defRPr/>
            </a:lvl1pPr>
          </a:lstStyle>
          <a:p>
            <a:pPr>
              <a:defRPr/>
            </a:pPr>
            <a:fld id="{94F5E260-AE0B-4809-BF40-8193F9561A76}" type="datetimeFigureOut">
              <a:rPr lang="he-IL"/>
              <a:pPr>
                <a:defRPr/>
              </a:pPr>
              <a:t>ה'/אייר/תשפ"ד</a:t>
            </a:fld>
            <a:endParaRPr lang="x-none"/>
          </a:p>
        </p:txBody>
      </p:sp>
      <p:sp>
        <p:nvSpPr>
          <p:cNvPr id="5" name="Footer Placeholder 4">
            <a:extLst>
              <a:ext uri="{FF2B5EF4-FFF2-40B4-BE49-F238E27FC236}">
                <a16:creationId xmlns:a16="http://schemas.microsoft.com/office/drawing/2014/main" id="{E62D0CE6-3224-87C1-EBD5-8A1A642A9775}"/>
              </a:ext>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a:ext uri="{FF2B5EF4-FFF2-40B4-BE49-F238E27FC236}">
                <a16:creationId xmlns:a16="http://schemas.microsoft.com/office/drawing/2014/main" id="{B11DA881-C01F-D3B8-257C-303E46C9AB1E}"/>
              </a:ext>
            </a:extLst>
          </p:cNvPr>
          <p:cNvSpPr>
            <a:spLocks noGrp="1"/>
          </p:cNvSpPr>
          <p:nvPr>
            <p:ph type="sldNum" sz="quarter" idx="12"/>
          </p:nvPr>
        </p:nvSpPr>
        <p:spPr/>
        <p:txBody>
          <a:bodyPr/>
          <a:lstStyle>
            <a:lvl1pPr>
              <a:defRPr/>
            </a:lvl1pPr>
          </a:lstStyle>
          <a:p>
            <a:pPr>
              <a:defRPr/>
            </a:pPr>
            <a:fld id="{08535721-B30F-425A-B0AF-8B14EEB6CA85}" type="slidenum">
              <a:rPr lang="he-IL" altLang="he-IL"/>
              <a:pPr>
                <a:defRPr/>
              </a:pPr>
              <a:t>‹#›</a:t>
            </a:fld>
            <a:endParaRPr lang="he-IL" altLang="he-IL"/>
          </a:p>
        </p:txBody>
      </p:sp>
    </p:spTree>
    <p:extLst>
      <p:ext uri="{BB962C8B-B14F-4D97-AF65-F5344CB8AC3E}">
        <p14:creationId xmlns:p14="http://schemas.microsoft.com/office/powerpoint/2010/main" val="468709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a:extLst>
              <a:ext uri="{FF2B5EF4-FFF2-40B4-BE49-F238E27FC236}">
                <a16:creationId xmlns:a16="http://schemas.microsoft.com/office/drawing/2014/main" id="{31216723-B961-2048-C538-1713AF6674DD}"/>
              </a:ext>
            </a:extLst>
          </p:cNvPr>
          <p:cNvSpPr>
            <a:spLocks noGrp="1"/>
          </p:cNvSpPr>
          <p:nvPr>
            <p:ph type="dt" sz="half" idx="10"/>
          </p:nvPr>
        </p:nvSpPr>
        <p:spPr/>
        <p:txBody>
          <a:bodyPr/>
          <a:lstStyle>
            <a:lvl1pPr>
              <a:defRPr/>
            </a:lvl1pPr>
          </a:lstStyle>
          <a:p>
            <a:pPr>
              <a:defRPr/>
            </a:pPr>
            <a:fld id="{E2A4C468-5549-4510-AE3C-F6EF332A9179}" type="datetimeFigureOut">
              <a:rPr lang="he-IL"/>
              <a:pPr>
                <a:defRPr/>
              </a:pPr>
              <a:t>ה'/אייר/תשפ"ד</a:t>
            </a:fld>
            <a:endParaRPr lang="x-none"/>
          </a:p>
        </p:txBody>
      </p:sp>
      <p:sp>
        <p:nvSpPr>
          <p:cNvPr id="5" name="Footer Placeholder 4">
            <a:extLst>
              <a:ext uri="{FF2B5EF4-FFF2-40B4-BE49-F238E27FC236}">
                <a16:creationId xmlns:a16="http://schemas.microsoft.com/office/drawing/2014/main" id="{C7B6BA74-B3AD-3912-3760-0BEBBB123C15}"/>
              </a:ext>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a:ext uri="{FF2B5EF4-FFF2-40B4-BE49-F238E27FC236}">
                <a16:creationId xmlns:a16="http://schemas.microsoft.com/office/drawing/2014/main" id="{3F863B81-E43D-4CDE-53CE-8E572557B1D4}"/>
              </a:ext>
            </a:extLst>
          </p:cNvPr>
          <p:cNvSpPr>
            <a:spLocks noGrp="1"/>
          </p:cNvSpPr>
          <p:nvPr>
            <p:ph type="sldNum" sz="quarter" idx="12"/>
          </p:nvPr>
        </p:nvSpPr>
        <p:spPr/>
        <p:txBody>
          <a:bodyPr/>
          <a:lstStyle>
            <a:lvl1pPr>
              <a:defRPr/>
            </a:lvl1pPr>
          </a:lstStyle>
          <a:p>
            <a:pPr>
              <a:defRPr/>
            </a:pPr>
            <a:fld id="{0CAC6AB5-59B3-40E1-B05D-7584EB9BFCBD}" type="slidenum">
              <a:rPr lang="he-IL" altLang="he-IL"/>
              <a:pPr>
                <a:defRPr/>
              </a:pPr>
              <a:t>‹#›</a:t>
            </a:fld>
            <a:endParaRPr lang="he-IL" altLang="he-IL"/>
          </a:p>
        </p:txBody>
      </p:sp>
    </p:spTree>
    <p:extLst>
      <p:ext uri="{BB962C8B-B14F-4D97-AF65-F5344CB8AC3E}">
        <p14:creationId xmlns:p14="http://schemas.microsoft.com/office/powerpoint/2010/main" val="326638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a:extLst>
              <a:ext uri="{FF2B5EF4-FFF2-40B4-BE49-F238E27FC236}">
                <a16:creationId xmlns:a16="http://schemas.microsoft.com/office/drawing/2014/main" id="{F4F0D4A1-F554-C982-4B77-64669127B092}"/>
              </a:ext>
            </a:extLst>
          </p:cNvPr>
          <p:cNvSpPr>
            <a:spLocks noGrp="1"/>
          </p:cNvSpPr>
          <p:nvPr>
            <p:ph type="dt" sz="half" idx="10"/>
          </p:nvPr>
        </p:nvSpPr>
        <p:spPr/>
        <p:txBody>
          <a:bodyPr/>
          <a:lstStyle>
            <a:lvl1pPr>
              <a:defRPr/>
            </a:lvl1pPr>
          </a:lstStyle>
          <a:p>
            <a:pPr>
              <a:defRPr/>
            </a:pPr>
            <a:fld id="{F6899D82-45C7-4B18-96FC-6B2D5AE4BE03}" type="datetimeFigureOut">
              <a:rPr lang="he-IL"/>
              <a:pPr>
                <a:defRPr/>
              </a:pPr>
              <a:t>ה'/אייר/תשפ"ד</a:t>
            </a:fld>
            <a:endParaRPr lang="x-none"/>
          </a:p>
        </p:txBody>
      </p:sp>
      <p:sp>
        <p:nvSpPr>
          <p:cNvPr id="5" name="Footer Placeholder 4">
            <a:extLst>
              <a:ext uri="{FF2B5EF4-FFF2-40B4-BE49-F238E27FC236}">
                <a16:creationId xmlns:a16="http://schemas.microsoft.com/office/drawing/2014/main" id="{9D822355-EB2C-F96D-46BC-9F59E8064918}"/>
              </a:ext>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a:ext uri="{FF2B5EF4-FFF2-40B4-BE49-F238E27FC236}">
                <a16:creationId xmlns:a16="http://schemas.microsoft.com/office/drawing/2014/main" id="{DDB25D68-F784-2FDE-BCBC-065070DEE56F}"/>
              </a:ext>
            </a:extLst>
          </p:cNvPr>
          <p:cNvSpPr>
            <a:spLocks noGrp="1"/>
          </p:cNvSpPr>
          <p:nvPr>
            <p:ph type="sldNum" sz="quarter" idx="12"/>
          </p:nvPr>
        </p:nvSpPr>
        <p:spPr/>
        <p:txBody>
          <a:bodyPr/>
          <a:lstStyle>
            <a:lvl1pPr>
              <a:defRPr/>
            </a:lvl1pPr>
          </a:lstStyle>
          <a:p>
            <a:pPr>
              <a:defRPr/>
            </a:pPr>
            <a:fld id="{CA343DB5-8193-4191-94B2-AB377409D8A2}" type="slidenum">
              <a:rPr lang="he-IL" altLang="he-IL"/>
              <a:pPr>
                <a:defRPr/>
              </a:pPr>
              <a:t>‹#›</a:t>
            </a:fld>
            <a:endParaRPr lang="he-IL" altLang="he-IL"/>
          </a:p>
        </p:txBody>
      </p:sp>
    </p:spTree>
    <p:extLst>
      <p:ext uri="{BB962C8B-B14F-4D97-AF65-F5344CB8AC3E}">
        <p14:creationId xmlns:p14="http://schemas.microsoft.com/office/powerpoint/2010/main" val="3234004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3">
            <a:extLst>
              <a:ext uri="{FF2B5EF4-FFF2-40B4-BE49-F238E27FC236}">
                <a16:creationId xmlns:a16="http://schemas.microsoft.com/office/drawing/2014/main" id="{FB6847DD-AC4B-094F-5E31-D38D5D5E6533}"/>
              </a:ext>
            </a:extLst>
          </p:cNvPr>
          <p:cNvSpPr>
            <a:spLocks noGrp="1"/>
          </p:cNvSpPr>
          <p:nvPr>
            <p:ph type="dt" sz="half" idx="10"/>
          </p:nvPr>
        </p:nvSpPr>
        <p:spPr/>
        <p:txBody>
          <a:bodyPr/>
          <a:lstStyle>
            <a:lvl1pPr>
              <a:defRPr/>
            </a:lvl1pPr>
          </a:lstStyle>
          <a:p>
            <a:pPr>
              <a:defRPr/>
            </a:pPr>
            <a:fld id="{0347E23B-76AD-4769-BF9D-B118A7523108}" type="datetimeFigureOut">
              <a:rPr lang="he-IL"/>
              <a:pPr>
                <a:defRPr/>
              </a:pPr>
              <a:t>ה'/אייר/תשפ"ד</a:t>
            </a:fld>
            <a:endParaRPr lang="x-none"/>
          </a:p>
        </p:txBody>
      </p:sp>
      <p:sp>
        <p:nvSpPr>
          <p:cNvPr id="6" name="Footer Placeholder 4">
            <a:extLst>
              <a:ext uri="{FF2B5EF4-FFF2-40B4-BE49-F238E27FC236}">
                <a16:creationId xmlns:a16="http://schemas.microsoft.com/office/drawing/2014/main" id="{50D7B55C-6618-A568-972F-60BE1AA13219}"/>
              </a:ext>
            </a:extLst>
          </p:cNvPr>
          <p:cNvSpPr>
            <a:spLocks noGrp="1"/>
          </p:cNvSpPr>
          <p:nvPr>
            <p:ph type="ftr" sz="quarter" idx="11"/>
          </p:nvPr>
        </p:nvSpPr>
        <p:spPr/>
        <p:txBody>
          <a:bodyPr/>
          <a:lstStyle>
            <a:lvl1pPr>
              <a:defRPr/>
            </a:lvl1pPr>
          </a:lstStyle>
          <a:p>
            <a:pPr>
              <a:defRPr/>
            </a:pPr>
            <a:endParaRPr lang="x-none"/>
          </a:p>
        </p:txBody>
      </p:sp>
      <p:sp>
        <p:nvSpPr>
          <p:cNvPr id="7" name="Slide Number Placeholder 5">
            <a:extLst>
              <a:ext uri="{FF2B5EF4-FFF2-40B4-BE49-F238E27FC236}">
                <a16:creationId xmlns:a16="http://schemas.microsoft.com/office/drawing/2014/main" id="{4FEE7122-BE1A-71D9-EB6C-EBA4862F47F5}"/>
              </a:ext>
            </a:extLst>
          </p:cNvPr>
          <p:cNvSpPr>
            <a:spLocks noGrp="1"/>
          </p:cNvSpPr>
          <p:nvPr>
            <p:ph type="sldNum" sz="quarter" idx="12"/>
          </p:nvPr>
        </p:nvSpPr>
        <p:spPr/>
        <p:txBody>
          <a:bodyPr/>
          <a:lstStyle>
            <a:lvl1pPr>
              <a:defRPr/>
            </a:lvl1pPr>
          </a:lstStyle>
          <a:p>
            <a:pPr>
              <a:defRPr/>
            </a:pPr>
            <a:fld id="{FA8CF6CA-A5C7-464C-B89B-C57CB7DF3949}" type="slidenum">
              <a:rPr lang="he-IL" altLang="he-IL"/>
              <a:pPr>
                <a:defRPr/>
              </a:pPr>
              <a:t>‹#›</a:t>
            </a:fld>
            <a:endParaRPr lang="he-IL" altLang="he-IL"/>
          </a:p>
        </p:txBody>
      </p:sp>
    </p:spTree>
    <p:extLst>
      <p:ext uri="{BB962C8B-B14F-4D97-AF65-F5344CB8AC3E}">
        <p14:creationId xmlns:p14="http://schemas.microsoft.com/office/powerpoint/2010/main" val="119156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3">
            <a:extLst>
              <a:ext uri="{FF2B5EF4-FFF2-40B4-BE49-F238E27FC236}">
                <a16:creationId xmlns:a16="http://schemas.microsoft.com/office/drawing/2014/main" id="{F1C073F3-E4C9-8559-ACA4-EAEA4FCFF86C}"/>
              </a:ext>
            </a:extLst>
          </p:cNvPr>
          <p:cNvSpPr>
            <a:spLocks noGrp="1"/>
          </p:cNvSpPr>
          <p:nvPr>
            <p:ph type="dt" sz="half" idx="10"/>
          </p:nvPr>
        </p:nvSpPr>
        <p:spPr/>
        <p:txBody>
          <a:bodyPr/>
          <a:lstStyle>
            <a:lvl1pPr>
              <a:defRPr/>
            </a:lvl1pPr>
          </a:lstStyle>
          <a:p>
            <a:pPr>
              <a:defRPr/>
            </a:pPr>
            <a:fld id="{8B6696B9-F941-432C-B53D-FD1EA496F6EB}" type="datetimeFigureOut">
              <a:rPr lang="he-IL"/>
              <a:pPr>
                <a:defRPr/>
              </a:pPr>
              <a:t>ה'/אייר/תשפ"ד</a:t>
            </a:fld>
            <a:endParaRPr lang="x-none"/>
          </a:p>
        </p:txBody>
      </p:sp>
      <p:sp>
        <p:nvSpPr>
          <p:cNvPr id="8" name="Footer Placeholder 4">
            <a:extLst>
              <a:ext uri="{FF2B5EF4-FFF2-40B4-BE49-F238E27FC236}">
                <a16:creationId xmlns:a16="http://schemas.microsoft.com/office/drawing/2014/main" id="{A48ADD20-ECE0-F005-D00D-F1EBD0D31C6B}"/>
              </a:ext>
            </a:extLst>
          </p:cNvPr>
          <p:cNvSpPr>
            <a:spLocks noGrp="1"/>
          </p:cNvSpPr>
          <p:nvPr>
            <p:ph type="ftr" sz="quarter" idx="11"/>
          </p:nvPr>
        </p:nvSpPr>
        <p:spPr/>
        <p:txBody>
          <a:bodyPr/>
          <a:lstStyle>
            <a:lvl1pPr>
              <a:defRPr/>
            </a:lvl1pPr>
          </a:lstStyle>
          <a:p>
            <a:pPr>
              <a:defRPr/>
            </a:pPr>
            <a:endParaRPr lang="x-none"/>
          </a:p>
        </p:txBody>
      </p:sp>
      <p:sp>
        <p:nvSpPr>
          <p:cNvPr id="9" name="Slide Number Placeholder 5">
            <a:extLst>
              <a:ext uri="{FF2B5EF4-FFF2-40B4-BE49-F238E27FC236}">
                <a16:creationId xmlns:a16="http://schemas.microsoft.com/office/drawing/2014/main" id="{70267E84-3EE5-7C92-96B5-9FBFF39E41FC}"/>
              </a:ext>
            </a:extLst>
          </p:cNvPr>
          <p:cNvSpPr>
            <a:spLocks noGrp="1"/>
          </p:cNvSpPr>
          <p:nvPr>
            <p:ph type="sldNum" sz="quarter" idx="12"/>
          </p:nvPr>
        </p:nvSpPr>
        <p:spPr/>
        <p:txBody>
          <a:bodyPr/>
          <a:lstStyle>
            <a:lvl1pPr>
              <a:defRPr/>
            </a:lvl1pPr>
          </a:lstStyle>
          <a:p>
            <a:pPr>
              <a:defRPr/>
            </a:pPr>
            <a:fld id="{E8AD17E8-0F3F-48DD-A43E-2EFC03A42BAB}" type="slidenum">
              <a:rPr lang="he-IL" altLang="he-IL"/>
              <a:pPr>
                <a:defRPr/>
              </a:pPr>
              <a:t>‹#›</a:t>
            </a:fld>
            <a:endParaRPr lang="he-IL" altLang="he-IL"/>
          </a:p>
        </p:txBody>
      </p:sp>
    </p:spTree>
    <p:extLst>
      <p:ext uri="{BB962C8B-B14F-4D97-AF65-F5344CB8AC3E}">
        <p14:creationId xmlns:p14="http://schemas.microsoft.com/office/powerpoint/2010/main" val="1939700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3">
            <a:extLst>
              <a:ext uri="{FF2B5EF4-FFF2-40B4-BE49-F238E27FC236}">
                <a16:creationId xmlns:a16="http://schemas.microsoft.com/office/drawing/2014/main" id="{DE7BD377-8FF6-24E1-D19D-704FEC4C41E5}"/>
              </a:ext>
            </a:extLst>
          </p:cNvPr>
          <p:cNvSpPr>
            <a:spLocks noGrp="1"/>
          </p:cNvSpPr>
          <p:nvPr>
            <p:ph type="dt" sz="half" idx="10"/>
          </p:nvPr>
        </p:nvSpPr>
        <p:spPr/>
        <p:txBody>
          <a:bodyPr/>
          <a:lstStyle>
            <a:lvl1pPr>
              <a:defRPr/>
            </a:lvl1pPr>
          </a:lstStyle>
          <a:p>
            <a:pPr>
              <a:defRPr/>
            </a:pPr>
            <a:fld id="{233C91CE-39CB-41D0-B776-4D7223B27859}" type="datetimeFigureOut">
              <a:rPr lang="he-IL"/>
              <a:pPr>
                <a:defRPr/>
              </a:pPr>
              <a:t>ה'/אייר/תשפ"ד</a:t>
            </a:fld>
            <a:endParaRPr lang="x-none"/>
          </a:p>
        </p:txBody>
      </p:sp>
      <p:sp>
        <p:nvSpPr>
          <p:cNvPr id="4" name="Footer Placeholder 4">
            <a:extLst>
              <a:ext uri="{FF2B5EF4-FFF2-40B4-BE49-F238E27FC236}">
                <a16:creationId xmlns:a16="http://schemas.microsoft.com/office/drawing/2014/main" id="{F40E0C33-9403-3A3D-F085-B298F9AF3A16}"/>
              </a:ext>
            </a:extLst>
          </p:cNvPr>
          <p:cNvSpPr>
            <a:spLocks noGrp="1"/>
          </p:cNvSpPr>
          <p:nvPr>
            <p:ph type="ftr" sz="quarter" idx="11"/>
          </p:nvPr>
        </p:nvSpPr>
        <p:spPr/>
        <p:txBody>
          <a:bodyPr/>
          <a:lstStyle>
            <a:lvl1pPr>
              <a:defRPr/>
            </a:lvl1pPr>
          </a:lstStyle>
          <a:p>
            <a:pPr>
              <a:defRPr/>
            </a:pPr>
            <a:endParaRPr lang="x-none"/>
          </a:p>
        </p:txBody>
      </p:sp>
      <p:sp>
        <p:nvSpPr>
          <p:cNvPr id="5" name="Slide Number Placeholder 5">
            <a:extLst>
              <a:ext uri="{FF2B5EF4-FFF2-40B4-BE49-F238E27FC236}">
                <a16:creationId xmlns:a16="http://schemas.microsoft.com/office/drawing/2014/main" id="{0B68B1DB-82F7-28D1-ACAD-BCDAD7DD7E0E}"/>
              </a:ext>
            </a:extLst>
          </p:cNvPr>
          <p:cNvSpPr>
            <a:spLocks noGrp="1"/>
          </p:cNvSpPr>
          <p:nvPr>
            <p:ph type="sldNum" sz="quarter" idx="12"/>
          </p:nvPr>
        </p:nvSpPr>
        <p:spPr/>
        <p:txBody>
          <a:bodyPr/>
          <a:lstStyle>
            <a:lvl1pPr>
              <a:defRPr/>
            </a:lvl1pPr>
          </a:lstStyle>
          <a:p>
            <a:pPr>
              <a:defRPr/>
            </a:pPr>
            <a:fld id="{1EEFE9F2-AB0F-4DDA-8C7B-DB557F60B754}" type="slidenum">
              <a:rPr lang="he-IL" altLang="he-IL"/>
              <a:pPr>
                <a:defRPr/>
              </a:pPr>
              <a:t>‹#›</a:t>
            </a:fld>
            <a:endParaRPr lang="he-IL" altLang="he-IL"/>
          </a:p>
        </p:txBody>
      </p:sp>
    </p:spTree>
    <p:extLst>
      <p:ext uri="{BB962C8B-B14F-4D97-AF65-F5344CB8AC3E}">
        <p14:creationId xmlns:p14="http://schemas.microsoft.com/office/powerpoint/2010/main" val="1010909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1AE7A22-0A6B-79AB-1B9E-6020DA968B39}"/>
              </a:ext>
            </a:extLst>
          </p:cNvPr>
          <p:cNvSpPr>
            <a:spLocks noGrp="1"/>
          </p:cNvSpPr>
          <p:nvPr>
            <p:ph type="dt" sz="half" idx="10"/>
          </p:nvPr>
        </p:nvSpPr>
        <p:spPr/>
        <p:txBody>
          <a:bodyPr/>
          <a:lstStyle>
            <a:lvl1pPr>
              <a:defRPr/>
            </a:lvl1pPr>
          </a:lstStyle>
          <a:p>
            <a:pPr>
              <a:defRPr/>
            </a:pPr>
            <a:fld id="{3BE40370-CD0D-44C4-81E1-33F128B2E0F4}" type="datetimeFigureOut">
              <a:rPr lang="he-IL"/>
              <a:pPr>
                <a:defRPr/>
              </a:pPr>
              <a:t>ה'/אייר/תשפ"ד</a:t>
            </a:fld>
            <a:endParaRPr lang="x-none"/>
          </a:p>
        </p:txBody>
      </p:sp>
      <p:sp>
        <p:nvSpPr>
          <p:cNvPr id="3" name="Footer Placeholder 4">
            <a:extLst>
              <a:ext uri="{FF2B5EF4-FFF2-40B4-BE49-F238E27FC236}">
                <a16:creationId xmlns:a16="http://schemas.microsoft.com/office/drawing/2014/main" id="{98514D4D-42E0-886B-C899-0E3FABACAC97}"/>
              </a:ext>
            </a:extLst>
          </p:cNvPr>
          <p:cNvSpPr>
            <a:spLocks noGrp="1"/>
          </p:cNvSpPr>
          <p:nvPr>
            <p:ph type="ftr" sz="quarter" idx="11"/>
          </p:nvPr>
        </p:nvSpPr>
        <p:spPr/>
        <p:txBody>
          <a:bodyPr/>
          <a:lstStyle>
            <a:lvl1pPr>
              <a:defRPr/>
            </a:lvl1pPr>
          </a:lstStyle>
          <a:p>
            <a:pPr>
              <a:defRPr/>
            </a:pPr>
            <a:endParaRPr lang="x-none"/>
          </a:p>
        </p:txBody>
      </p:sp>
      <p:sp>
        <p:nvSpPr>
          <p:cNvPr id="4" name="Slide Number Placeholder 5">
            <a:extLst>
              <a:ext uri="{FF2B5EF4-FFF2-40B4-BE49-F238E27FC236}">
                <a16:creationId xmlns:a16="http://schemas.microsoft.com/office/drawing/2014/main" id="{11D3C8D3-50C7-703E-747A-B3293B58D792}"/>
              </a:ext>
            </a:extLst>
          </p:cNvPr>
          <p:cNvSpPr>
            <a:spLocks noGrp="1"/>
          </p:cNvSpPr>
          <p:nvPr>
            <p:ph type="sldNum" sz="quarter" idx="12"/>
          </p:nvPr>
        </p:nvSpPr>
        <p:spPr/>
        <p:txBody>
          <a:bodyPr/>
          <a:lstStyle>
            <a:lvl1pPr>
              <a:defRPr/>
            </a:lvl1pPr>
          </a:lstStyle>
          <a:p>
            <a:pPr>
              <a:defRPr/>
            </a:pPr>
            <a:fld id="{6CEEA98A-FDC1-4DF7-AE12-AA949C9D648E}" type="slidenum">
              <a:rPr lang="he-IL" altLang="he-IL"/>
              <a:pPr>
                <a:defRPr/>
              </a:pPr>
              <a:t>‹#›</a:t>
            </a:fld>
            <a:endParaRPr lang="he-IL" altLang="he-IL"/>
          </a:p>
        </p:txBody>
      </p:sp>
    </p:spTree>
    <p:extLst>
      <p:ext uri="{BB962C8B-B14F-4D97-AF65-F5344CB8AC3E}">
        <p14:creationId xmlns:p14="http://schemas.microsoft.com/office/powerpoint/2010/main" val="185148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3">
            <a:extLst>
              <a:ext uri="{FF2B5EF4-FFF2-40B4-BE49-F238E27FC236}">
                <a16:creationId xmlns:a16="http://schemas.microsoft.com/office/drawing/2014/main" id="{BC3B7060-EEA7-72A6-B657-258E4999101C}"/>
              </a:ext>
            </a:extLst>
          </p:cNvPr>
          <p:cNvSpPr>
            <a:spLocks noGrp="1"/>
          </p:cNvSpPr>
          <p:nvPr>
            <p:ph type="dt" sz="half" idx="10"/>
          </p:nvPr>
        </p:nvSpPr>
        <p:spPr/>
        <p:txBody>
          <a:bodyPr/>
          <a:lstStyle>
            <a:lvl1pPr>
              <a:defRPr/>
            </a:lvl1pPr>
          </a:lstStyle>
          <a:p>
            <a:pPr>
              <a:defRPr/>
            </a:pPr>
            <a:fld id="{ED8EC8C6-3CE2-4F9A-8A65-0B5A405DCF35}" type="datetimeFigureOut">
              <a:rPr lang="he-IL"/>
              <a:pPr>
                <a:defRPr/>
              </a:pPr>
              <a:t>ה'/אייר/תשפ"ד</a:t>
            </a:fld>
            <a:endParaRPr lang="x-none"/>
          </a:p>
        </p:txBody>
      </p:sp>
      <p:sp>
        <p:nvSpPr>
          <p:cNvPr id="6" name="Footer Placeholder 4">
            <a:extLst>
              <a:ext uri="{FF2B5EF4-FFF2-40B4-BE49-F238E27FC236}">
                <a16:creationId xmlns:a16="http://schemas.microsoft.com/office/drawing/2014/main" id="{F0D03139-15FD-792E-CCC4-C36714C20445}"/>
              </a:ext>
            </a:extLst>
          </p:cNvPr>
          <p:cNvSpPr>
            <a:spLocks noGrp="1"/>
          </p:cNvSpPr>
          <p:nvPr>
            <p:ph type="ftr" sz="quarter" idx="11"/>
          </p:nvPr>
        </p:nvSpPr>
        <p:spPr/>
        <p:txBody>
          <a:bodyPr/>
          <a:lstStyle>
            <a:lvl1pPr>
              <a:defRPr/>
            </a:lvl1pPr>
          </a:lstStyle>
          <a:p>
            <a:pPr>
              <a:defRPr/>
            </a:pPr>
            <a:endParaRPr lang="x-none"/>
          </a:p>
        </p:txBody>
      </p:sp>
      <p:sp>
        <p:nvSpPr>
          <p:cNvPr id="7" name="Slide Number Placeholder 5">
            <a:extLst>
              <a:ext uri="{FF2B5EF4-FFF2-40B4-BE49-F238E27FC236}">
                <a16:creationId xmlns:a16="http://schemas.microsoft.com/office/drawing/2014/main" id="{025B2696-F155-0E8C-FF41-E4F5BEBECDE1}"/>
              </a:ext>
            </a:extLst>
          </p:cNvPr>
          <p:cNvSpPr>
            <a:spLocks noGrp="1"/>
          </p:cNvSpPr>
          <p:nvPr>
            <p:ph type="sldNum" sz="quarter" idx="12"/>
          </p:nvPr>
        </p:nvSpPr>
        <p:spPr/>
        <p:txBody>
          <a:bodyPr/>
          <a:lstStyle>
            <a:lvl1pPr>
              <a:defRPr/>
            </a:lvl1pPr>
          </a:lstStyle>
          <a:p>
            <a:pPr>
              <a:defRPr/>
            </a:pPr>
            <a:fld id="{9B5EF8B6-30DB-4D23-8C25-043807FB171A}" type="slidenum">
              <a:rPr lang="he-IL" altLang="he-IL"/>
              <a:pPr>
                <a:defRPr/>
              </a:pPr>
              <a:t>‹#›</a:t>
            </a:fld>
            <a:endParaRPr lang="he-IL" altLang="he-IL"/>
          </a:p>
        </p:txBody>
      </p:sp>
    </p:spTree>
    <p:extLst>
      <p:ext uri="{BB962C8B-B14F-4D97-AF65-F5344CB8AC3E}">
        <p14:creationId xmlns:p14="http://schemas.microsoft.com/office/powerpoint/2010/main" val="2586334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a:t>לחץ על הסמל כדי להוסיף תמונה</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3">
            <a:extLst>
              <a:ext uri="{FF2B5EF4-FFF2-40B4-BE49-F238E27FC236}">
                <a16:creationId xmlns:a16="http://schemas.microsoft.com/office/drawing/2014/main" id="{5BD512CA-6FAA-00D4-E521-3FFA03E6BF84}"/>
              </a:ext>
            </a:extLst>
          </p:cNvPr>
          <p:cNvSpPr>
            <a:spLocks noGrp="1"/>
          </p:cNvSpPr>
          <p:nvPr>
            <p:ph type="dt" sz="half" idx="10"/>
          </p:nvPr>
        </p:nvSpPr>
        <p:spPr/>
        <p:txBody>
          <a:bodyPr/>
          <a:lstStyle>
            <a:lvl1pPr>
              <a:defRPr/>
            </a:lvl1pPr>
          </a:lstStyle>
          <a:p>
            <a:pPr>
              <a:defRPr/>
            </a:pPr>
            <a:fld id="{24229263-B8C5-49E3-80BB-A9A5942B39FB}" type="datetimeFigureOut">
              <a:rPr lang="he-IL"/>
              <a:pPr>
                <a:defRPr/>
              </a:pPr>
              <a:t>ה'/אייר/תשפ"ד</a:t>
            </a:fld>
            <a:endParaRPr lang="x-none"/>
          </a:p>
        </p:txBody>
      </p:sp>
      <p:sp>
        <p:nvSpPr>
          <p:cNvPr id="6" name="Footer Placeholder 4">
            <a:extLst>
              <a:ext uri="{FF2B5EF4-FFF2-40B4-BE49-F238E27FC236}">
                <a16:creationId xmlns:a16="http://schemas.microsoft.com/office/drawing/2014/main" id="{F318CE37-B19B-58B7-3AD9-F5F4617C2AE8}"/>
              </a:ext>
            </a:extLst>
          </p:cNvPr>
          <p:cNvSpPr>
            <a:spLocks noGrp="1"/>
          </p:cNvSpPr>
          <p:nvPr>
            <p:ph type="ftr" sz="quarter" idx="11"/>
          </p:nvPr>
        </p:nvSpPr>
        <p:spPr/>
        <p:txBody>
          <a:bodyPr/>
          <a:lstStyle>
            <a:lvl1pPr>
              <a:defRPr/>
            </a:lvl1pPr>
          </a:lstStyle>
          <a:p>
            <a:pPr>
              <a:defRPr/>
            </a:pPr>
            <a:endParaRPr lang="x-none"/>
          </a:p>
        </p:txBody>
      </p:sp>
      <p:sp>
        <p:nvSpPr>
          <p:cNvPr id="7" name="Slide Number Placeholder 5">
            <a:extLst>
              <a:ext uri="{FF2B5EF4-FFF2-40B4-BE49-F238E27FC236}">
                <a16:creationId xmlns:a16="http://schemas.microsoft.com/office/drawing/2014/main" id="{E1C7915B-CE64-8A04-1A20-937E01DFE53F}"/>
              </a:ext>
            </a:extLst>
          </p:cNvPr>
          <p:cNvSpPr>
            <a:spLocks noGrp="1"/>
          </p:cNvSpPr>
          <p:nvPr>
            <p:ph type="sldNum" sz="quarter" idx="12"/>
          </p:nvPr>
        </p:nvSpPr>
        <p:spPr/>
        <p:txBody>
          <a:bodyPr/>
          <a:lstStyle>
            <a:lvl1pPr>
              <a:defRPr/>
            </a:lvl1pPr>
          </a:lstStyle>
          <a:p>
            <a:pPr>
              <a:defRPr/>
            </a:pPr>
            <a:fld id="{6BCE5AE5-A482-45D7-AB96-C024E75B053B}" type="slidenum">
              <a:rPr lang="he-IL" altLang="he-IL"/>
              <a:pPr>
                <a:defRPr/>
              </a:pPr>
              <a:t>‹#›</a:t>
            </a:fld>
            <a:endParaRPr lang="he-IL" altLang="he-IL"/>
          </a:p>
        </p:txBody>
      </p:sp>
    </p:spTree>
    <p:extLst>
      <p:ext uri="{BB962C8B-B14F-4D97-AF65-F5344CB8AC3E}">
        <p14:creationId xmlns:p14="http://schemas.microsoft.com/office/powerpoint/2010/main" val="832782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3AF0F4D-1A1B-5792-2296-EBFED10399BA}"/>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a:t>לחץ כדי לערוך סגנון כותרת של תבנית בסיס</a:t>
            </a:r>
            <a:endParaRPr lang="en-US" altLang="he-IL"/>
          </a:p>
        </p:txBody>
      </p:sp>
      <p:sp>
        <p:nvSpPr>
          <p:cNvPr id="1027" name="Text Placeholder 2">
            <a:extLst>
              <a:ext uri="{FF2B5EF4-FFF2-40B4-BE49-F238E27FC236}">
                <a16:creationId xmlns:a16="http://schemas.microsoft.com/office/drawing/2014/main" id="{EB703DB9-45BF-E58D-A2BF-7C911E2D0BD7}"/>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endParaRPr lang="en-US" altLang="he-IL"/>
          </a:p>
          <a:p>
            <a:pPr lvl="1"/>
            <a:r>
              <a:rPr lang="he-IL" altLang="he-IL"/>
              <a:t>רמה שנייה</a:t>
            </a:r>
            <a:endParaRPr lang="en-US" altLang="he-IL"/>
          </a:p>
          <a:p>
            <a:pPr lvl="2"/>
            <a:r>
              <a:rPr lang="he-IL" altLang="he-IL"/>
              <a:t>רמה שלישית</a:t>
            </a:r>
            <a:endParaRPr lang="en-US" altLang="he-IL"/>
          </a:p>
          <a:p>
            <a:pPr lvl="3"/>
            <a:r>
              <a:rPr lang="he-IL" altLang="he-IL"/>
              <a:t>רמה רביעית</a:t>
            </a:r>
            <a:endParaRPr lang="en-US" altLang="he-IL"/>
          </a:p>
          <a:p>
            <a:pPr lvl="4"/>
            <a:r>
              <a:rPr lang="he-IL" altLang="he-IL"/>
              <a:t>רמה חמישית</a:t>
            </a:r>
            <a:endParaRPr lang="en-US" altLang="he-IL"/>
          </a:p>
        </p:txBody>
      </p:sp>
      <p:sp>
        <p:nvSpPr>
          <p:cNvPr id="4" name="Date Placeholder 3">
            <a:extLst>
              <a:ext uri="{FF2B5EF4-FFF2-40B4-BE49-F238E27FC236}">
                <a16:creationId xmlns:a16="http://schemas.microsoft.com/office/drawing/2014/main" id="{8776FC88-3DFD-4381-5020-FE1A193D113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rtl="0" eaLnBrk="1" fontAlgn="auto" hangingPunct="1">
              <a:spcBef>
                <a:spcPts val="0"/>
              </a:spcBef>
              <a:spcAft>
                <a:spcPts val="0"/>
              </a:spcAft>
              <a:defRPr sz="1200">
                <a:solidFill>
                  <a:schemeClr val="tx1">
                    <a:tint val="75000"/>
                  </a:schemeClr>
                </a:solidFill>
                <a:latin typeface="+mn-lt"/>
                <a:cs typeface="+mn-cs"/>
              </a:defRPr>
            </a:lvl1pPr>
          </a:lstStyle>
          <a:p>
            <a:pPr>
              <a:defRPr/>
            </a:pPr>
            <a:fld id="{B2CBAE49-4C54-4930-8865-4BDF4E7B544D}" type="datetimeFigureOut">
              <a:rPr lang="he-IL"/>
              <a:pPr>
                <a:defRPr/>
              </a:pPr>
              <a:t>ה'/אייר/תשפ"ד</a:t>
            </a:fld>
            <a:endParaRPr lang="x-none"/>
          </a:p>
        </p:txBody>
      </p:sp>
      <p:sp>
        <p:nvSpPr>
          <p:cNvPr id="5" name="Footer Placeholder 4">
            <a:extLst>
              <a:ext uri="{FF2B5EF4-FFF2-40B4-BE49-F238E27FC236}">
                <a16:creationId xmlns:a16="http://schemas.microsoft.com/office/drawing/2014/main" id="{6E40C0D0-83E8-F98E-1D10-7B8FB59AE80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rtl="0" eaLnBrk="1" fontAlgn="auto" hangingPunct="1">
              <a:spcBef>
                <a:spcPts val="0"/>
              </a:spcBef>
              <a:spcAft>
                <a:spcPts val="0"/>
              </a:spcAft>
              <a:defRPr sz="1200">
                <a:solidFill>
                  <a:schemeClr val="tx1">
                    <a:tint val="75000"/>
                  </a:schemeClr>
                </a:solidFill>
                <a:latin typeface="+mn-lt"/>
                <a:cs typeface="+mn-cs"/>
              </a:defRPr>
            </a:lvl1pPr>
          </a:lstStyle>
          <a:p>
            <a:pPr>
              <a:defRPr/>
            </a:pPr>
            <a:endParaRPr lang="x-none"/>
          </a:p>
        </p:txBody>
      </p:sp>
      <p:sp>
        <p:nvSpPr>
          <p:cNvPr id="6" name="Slide Number Placeholder 5">
            <a:extLst>
              <a:ext uri="{FF2B5EF4-FFF2-40B4-BE49-F238E27FC236}">
                <a16:creationId xmlns:a16="http://schemas.microsoft.com/office/drawing/2014/main" id="{436F2B29-DD32-C3D3-D627-D7DA9804AE34}"/>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rtl="0" eaLnBrk="1" hangingPunct="1">
              <a:defRPr sz="1200">
                <a:solidFill>
                  <a:srgbClr val="898989"/>
                </a:solidFill>
              </a:defRPr>
            </a:lvl1pPr>
          </a:lstStyle>
          <a:p>
            <a:pPr>
              <a:defRPr/>
            </a:pPr>
            <a:fld id="{539B4C2F-A2A0-420E-B410-876071A4E0EF}" type="slidenum">
              <a:rPr lang="he-IL" altLang="he-IL"/>
              <a:pPr>
                <a:defRPr/>
              </a:pPr>
              <a:t>‹#›</a:t>
            </a:fld>
            <a:endParaRPr lang="he-IL" altLang="he-I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Calibri Light" panose="020F0302020204030204" pitchFamily="34"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cs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cs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cs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cs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cs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cs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cs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cs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tm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80119AC-E1DA-1E11-4FA9-13DB9C0D0E45}"/>
              </a:ext>
            </a:extLst>
          </p:cNvPr>
          <p:cNvSpPr>
            <a:spLocks noGrp="1"/>
          </p:cNvSpPr>
          <p:nvPr>
            <p:ph type="title"/>
          </p:nvPr>
        </p:nvSpPr>
        <p:spPr>
          <a:xfrm>
            <a:off x="615950" y="811213"/>
            <a:ext cx="7886700" cy="1325562"/>
          </a:xfrm>
        </p:spPr>
        <p:txBody>
          <a:bodyPr rtlCol="0">
            <a:normAutofit/>
          </a:bodyPr>
          <a:lstStyle/>
          <a:p>
            <a:pPr algn="ctr" eaLnBrk="1" fontAlgn="auto" hangingPunct="1">
              <a:spcAft>
                <a:spcPts val="0"/>
              </a:spcAft>
              <a:defRPr/>
            </a:pPr>
            <a:r>
              <a:rPr lang="ar-JO" b="1" dirty="0">
                <a:cs typeface="+mn-cs"/>
              </a:rPr>
              <a:t>عَارِضَة مُرَافِقَة للتَّعَلُّم</a:t>
            </a:r>
            <a:endParaRPr lang="en-US" b="1" dirty="0">
              <a:cs typeface="+mn-cs"/>
            </a:endParaRPr>
          </a:p>
        </p:txBody>
      </p:sp>
      <p:sp>
        <p:nvSpPr>
          <p:cNvPr id="3" name="מציין מיקום תוכן 2">
            <a:extLst>
              <a:ext uri="{FF2B5EF4-FFF2-40B4-BE49-F238E27FC236}">
                <a16:creationId xmlns:a16="http://schemas.microsoft.com/office/drawing/2014/main" id="{5263030E-6584-C3E5-94BD-953DF80870B4}"/>
              </a:ext>
            </a:extLst>
          </p:cNvPr>
          <p:cNvSpPr>
            <a:spLocks noGrp="1"/>
          </p:cNvSpPr>
          <p:nvPr>
            <p:ph idx="1"/>
          </p:nvPr>
        </p:nvSpPr>
        <p:spPr>
          <a:xfrm>
            <a:off x="708025" y="2136775"/>
            <a:ext cx="7886700" cy="4721225"/>
          </a:xfrm>
        </p:spPr>
        <p:txBody>
          <a:bodyPr rtlCol="0">
            <a:normAutofit fontScale="62500" lnSpcReduction="20000"/>
          </a:bodyPr>
          <a:lstStyle/>
          <a:p>
            <a:pPr marL="0" indent="0" algn="ctr" rtl="1" eaLnBrk="1" fontAlgn="auto" hangingPunct="1">
              <a:spcAft>
                <a:spcPts val="0"/>
              </a:spcAft>
              <a:buFont typeface="Arial" panose="020B0604020202020204" pitchFamily="34" charset="0"/>
              <a:buNone/>
              <a:defRPr/>
            </a:pPr>
            <a:endParaRPr lang="ar-JO" sz="6000" b="1" dirty="0">
              <a:solidFill>
                <a:srgbClr val="00A9EA"/>
              </a:solidFill>
              <a:latin typeface="EnzoagadaMF-Bold"/>
              <a:cs typeface="+mn-cs"/>
            </a:endParaRPr>
          </a:p>
          <a:p>
            <a:pPr marL="0" indent="0" algn="ctr" rtl="1" eaLnBrk="1" fontAlgn="auto" hangingPunct="1">
              <a:spcAft>
                <a:spcPts val="0"/>
              </a:spcAft>
              <a:buFont typeface="Arial" panose="020B0604020202020204" pitchFamily="34" charset="0"/>
              <a:buNone/>
              <a:defRPr/>
            </a:pPr>
            <a:r>
              <a:rPr lang="ar-JO" sz="6000" b="1" dirty="0">
                <a:solidFill>
                  <a:srgbClr val="00A9EA"/>
                </a:solidFill>
                <a:latin typeface="EnzoagadaMF-Bold"/>
                <a:cs typeface="+mn-cs"/>
              </a:rPr>
              <a:t>العُلُوم والتِّكْنُولُوجْيَا للصَّف الأَوَّل</a:t>
            </a:r>
            <a:endParaRPr lang="he-IL" sz="6000" b="1" dirty="0">
              <a:solidFill>
                <a:srgbClr val="00A9EA"/>
              </a:solidFill>
              <a:latin typeface="EnzoagadaMF-Bold"/>
              <a:cs typeface="+mn-cs"/>
            </a:endParaRPr>
          </a:p>
          <a:p>
            <a:pPr marL="0" indent="0" algn="ctr" rtl="1" eaLnBrk="1" fontAlgn="auto" hangingPunct="1">
              <a:spcAft>
                <a:spcPts val="0"/>
              </a:spcAft>
              <a:buFont typeface="Arial" panose="020B0604020202020204" pitchFamily="34" charset="0"/>
              <a:buNone/>
              <a:defRPr/>
            </a:pPr>
            <a:r>
              <a:rPr lang="ar-JO" sz="8000" b="1" dirty="0">
                <a:solidFill>
                  <a:srgbClr val="C00000"/>
                </a:solidFill>
                <a:latin typeface="EnzoagadaMF-Bold"/>
                <a:cs typeface="+mn-cs"/>
              </a:rPr>
              <a:t>لِنَكُن أَصِحَّاء</a:t>
            </a:r>
            <a:endParaRPr lang="he-IL" sz="5400" b="1" dirty="0">
              <a:solidFill>
                <a:schemeClr val="accent5">
                  <a:lumMod val="75000"/>
                </a:schemeClr>
              </a:solidFill>
              <a:latin typeface="EnzoagadaMF-Bold"/>
              <a:cs typeface="+mn-cs"/>
            </a:endParaRPr>
          </a:p>
          <a:p>
            <a:pPr marL="0" indent="0" algn="ctr" rtl="1" eaLnBrk="1" fontAlgn="auto" hangingPunct="1">
              <a:spcAft>
                <a:spcPts val="0"/>
              </a:spcAft>
              <a:buFont typeface="Arial" panose="020B0604020202020204" pitchFamily="34" charset="0"/>
              <a:buNone/>
              <a:defRPr/>
            </a:pPr>
            <a:r>
              <a:rPr lang="he-IL" sz="5800" b="1" dirty="0">
                <a:solidFill>
                  <a:srgbClr val="FF0000"/>
                </a:solidFill>
                <a:latin typeface="EnzoagadaMF-Bold"/>
                <a:cs typeface="+mn-cs"/>
              </a:rPr>
              <a:t> </a:t>
            </a:r>
          </a:p>
          <a:p>
            <a:pPr marL="0" indent="0" algn="ctr" rtl="1" eaLnBrk="1" fontAlgn="auto" hangingPunct="1">
              <a:spcAft>
                <a:spcPts val="0"/>
              </a:spcAft>
              <a:buFont typeface="Arial" panose="020B0604020202020204" pitchFamily="34" charset="0"/>
              <a:buNone/>
              <a:defRPr/>
            </a:pPr>
            <a:endParaRPr lang="he-IL" sz="4300" b="1" dirty="0">
              <a:solidFill>
                <a:schemeClr val="accent5">
                  <a:lumMod val="75000"/>
                </a:schemeClr>
              </a:solidFill>
              <a:latin typeface="EnzoagadaMF-Bold"/>
              <a:cs typeface="+mn-cs"/>
            </a:endParaRPr>
          </a:p>
          <a:p>
            <a:pPr marL="0" indent="0" algn="ctr" eaLnBrk="1" fontAlgn="auto" hangingPunct="1">
              <a:spcAft>
                <a:spcPts val="0"/>
              </a:spcAft>
              <a:buFont typeface="Arial" panose="020B0604020202020204" pitchFamily="34" charset="0"/>
              <a:buNone/>
              <a:defRPr/>
            </a:pPr>
            <a:r>
              <a:rPr lang="ar-JO" sz="3900" b="1" dirty="0">
                <a:latin typeface="MF_FrankRuhl-Regular"/>
                <a:cs typeface="+mn-cs"/>
              </a:rPr>
              <a:t>الفَصْل الثَّاني</a:t>
            </a:r>
            <a:r>
              <a:rPr lang="he-IL" sz="3900" b="1" dirty="0">
                <a:latin typeface="MF_FrankRuhl-Regular"/>
                <a:cs typeface="+mn-cs"/>
              </a:rPr>
              <a:t>:</a:t>
            </a:r>
            <a:endParaRPr lang="ar-JO" sz="3900" b="1" dirty="0">
              <a:latin typeface="MF_FrankRuhl-Regular"/>
              <a:cs typeface="+mn-cs"/>
            </a:endParaRPr>
          </a:p>
          <a:p>
            <a:pPr marL="0" indent="0" algn="ctr" eaLnBrk="1" fontAlgn="auto" hangingPunct="1">
              <a:spcAft>
                <a:spcPts val="0"/>
              </a:spcAft>
              <a:buFont typeface="Arial" panose="020B0604020202020204" pitchFamily="34" charset="0"/>
              <a:buNone/>
              <a:defRPr/>
            </a:pPr>
            <a:r>
              <a:rPr lang="ar-JO" sz="6200" b="1" dirty="0">
                <a:solidFill>
                  <a:srgbClr val="C00000"/>
                </a:solidFill>
                <a:latin typeface="MF_FrankRuhl-Regular"/>
                <a:cs typeface="+mn-cs"/>
              </a:rPr>
              <a:t>نَمْرَضُ أَحْيَانًا</a:t>
            </a:r>
            <a:r>
              <a:rPr lang="he-IL" sz="6200" b="1" dirty="0">
                <a:solidFill>
                  <a:srgbClr val="FF0000"/>
                </a:solidFill>
                <a:latin typeface="MF_FrankRuhl-Regular"/>
                <a:cs typeface="+mn-cs"/>
              </a:rPr>
              <a:t> </a:t>
            </a:r>
            <a:endParaRPr lang="he-IL" sz="6200" b="1" dirty="0">
              <a:solidFill>
                <a:srgbClr val="FF0000"/>
              </a:solidFill>
              <a:cs typeface="+mn-cs"/>
            </a:endParaRPr>
          </a:p>
          <a:p>
            <a:pPr marL="0" indent="0" algn="ctr" rtl="1" eaLnBrk="1" fontAlgn="auto" hangingPunct="1">
              <a:spcAft>
                <a:spcPts val="0"/>
              </a:spcAft>
              <a:buFont typeface="Arial" panose="020B0604020202020204" pitchFamily="34" charset="0"/>
              <a:buNone/>
              <a:defRPr/>
            </a:pPr>
            <a:endParaRPr lang="he-IL" sz="3600" b="1" dirty="0">
              <a:latin typeface="EnzoagadaMF-Bold"/>
              <a:cs typeface="+mn-cs"/>
            </a:endParaRPr>
          </a:p>
          <a:p>
            <a:pPr marL="0" indent="0" algn="ctr" rtl="1" eaLnBrk="1" fontAlgn="auto" hangingPunct="1">
              <a:spcAft>
                <a:spcPts val="0"/>
              </a:spcAft>
              <a:buFont typeface="Arial" panose="020B0604020202020204" pitchFamily="34" charset="0"/>
              <a:buNone/>
              <a:defRPr/>
            </a:pPr>
            <a:r>
              <a:rPr lang="ar-JO" b="1" dirty="0">
                <a:solidFill>
                  <a:schemeClr val="accent5"/>
                </a:solidFill>
                <a:latin typeface="EnzoagadaMF-Bold"/>
                <a:cs typeface="+mn-cs"/>
              </a:rPr>
              <a:t>الصِّوَر في العارضَة من</a:t>
            </a:r>
            <a:r>
              <a:rPr lang="en-US" b="1" dirty="0">
                <a:solidFill>
                  <a:schemeClr val="accent5"/>
                </a:solidFill>
                <a:latin typeface="EnzoagadaMF-Bold"/>
                <a:cs typeface="+mn-cs"/>
              </a:rPr>
              <a:t> </a:t>
            </a:r>
            <a:r>
              <a:rPr lang="en-US" b="1" dirty="0" err="1">
                <a:solidFill>
                  <a:schemeClr val="accent5"/>
                </a:solidFill>
                <a:latin typeface="EnzoagadaMF-Bold"/>
                <a:cs typeface="+mn-cs"/>
              </a:rPr>
              <a:t>Pixabay</a:t>
            </a:r>
            <a:endParaRPr lang="he-IL" b="1" dirty="0">
              <a:solidFill>
                <a:schemeClr val="accent5"/>
              </a:solidFill>
              <a:latin typeface="EnzoagadaMF-Bold"/>
              <a:cs typeface="+mn-cs"/>
            </a:endParaRPr>
          </a:p>
          <a:p>
            <a:pPr marL="0" indent="0" algn="ctr" rtl="1" eaLnBrk="1" fontAlgn="auto" hangingPunct="1">
              <a:spcAft>
                <a:spcPts val="0"/>
              </a:spcAft>
              <a:buFont typeface="Arial" panose="020B0604020202020204" pitchFamily="34" charset="0"/>
              <a:buNone/>
              <a:defRPr/>
            </a:pPr>
            <a:r>
              <a:rPr lang="he-IL" b="1" dirty="0">
                <a:latin typeface="EnzoagadaMF-Bold"/>
                <a:cs typeface="+mn-cs"/>
              </a:rPr>
              <a:t> </a:t>
            </a:r>
            <a:endParaRPr lang="en-US" dirty="0">
              <a:cs typeface="+mn-cs"/>
            </a:endParaRPr>
          </a:p>
        </p:txBody>
      </p:sp>
      <p:pic>
        <p:nvPicPr>
          <p:cNvPr id="3076" name="תמונה 3">
            <a:extLst>
              <a:ext uri="{FF2B5EF4-FFF2-40B4-BE49-F238E27FC236}">
                <a16:creationId xmlns:a16="http://schemas.microsoft.com/office/drawing/2014/main" id="{1148336C-DE4A-8EB2-4DBE-BE98E4CD16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963613"/>
            <a:ext cx="152717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תמונה 5">
            <a:extLst>
              <a:ext uri="{FF2B5EF4-FFF2-40B4-BE49-F238E27FC236}">
                <a16:creationId xmlns:a16="http://schemas.microsoft.com/office/drawing/2014/main" id="{694AB6C1-5ABE-759A-F247-BA2BBA6C0B12}"/>
              </a:ext>
            </a:extLst>
          </p:cNvPr>
          <p:cNvPicPr>
            <a:picLocks noChangeAspect="1"/>
          </p:cNvPicPr>
          <p:nvPr/>
        </p:nvPicPr>
        <p:blipFill>
          <a:blip r:embed="rId4">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50800" y="14288"/>
            <a:ext cx="13350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
            <a:extLst>
              <a:ext uri="{FF2B5EF4-FFF2-40B4-BE49-F238E27FC236}">
                <a16:creationId xmlns:a16="http://schemas.microsoft.com/office/drawing/2014/main" id="{2F2FE4BD-8C92-141F-9E66-F65921A0CB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תיבת טקסט 15">
            <a:extLst>
              <a:ext uri="{FF2B5EF4-FFF2-40B4-BE49-F238E27FC236}">
                <a16:creationId xmlns:a16="http://schemas.microsoft.com/office/drawing/2014/main" id="{950F3C1D-0114-588D-8813-D2D933852C54}"/>
              </a:ext>
            </a:extLst>
          </p:cNvPr>
          <p:cNvSpPr txBox="1">
            <a:spLocks noChangeArrowheads="1"/>
          </p:cNvSpPr>
          <p:nvPr/>
        </p:nvSpPr>
        <p:spPr bwMode="auto">
          <a:xfrm>
            <a:off x="3148013" y="5876925"/>
            <a:ext cx="3305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ar-JO" altLang="he-IL" b="1">
                <a:cs typeface="Arial" panose="020B0604020202020204" pitchFamily="34" charset="0"/>
              </a:rPr>
              <a:t>تَكْمِلَة المُحَادَثَة صَفْحَة </a:t>
            </a:r>
            <a:r>
              <a:rPr lang="he-IL" altLang="he-IL" b="1">
                <a:cs typeface="Arial" panose="020B0604020202020204" pitchFamily="34" charset="0"/>
              </a:rPr>
              <a:t>27</a:t>
            </a:r>
            <a:endParaRPr lang="he-IL" altLang="he-IL">
              <a:cs typeface="Arial" panose="020B0604020202020204" pitchFamily="34" charset="0"/>
            </a:endParaRPr>
          </a:p>
        </p:txBody>
      </p:sp>
      <p:pic>
        <p:nvPicPr>
          <p:cNvPr id="17" name="תמונה 16">
            <a:extLst>
              <a:ext uri="{FF2B5EF4-FFF2-40B4-BE49-F238E27FC236}">
                <a16:creationId xmlns:a16="http://schemas.microsoft.com/office/drawing/2014/main" id="{0D6CA21D-FDDF-2110-B01F-E199DFDB652B}"/>
              </a:ext>
            </a:extLst>
          </p:cNvPr>
          <p:cNvPicPr>
            <a:picLocks noChangeAspect="1"/>
          </p:cNvPicPr>
          <p:nvPr/>
        </p:nvPicPr>
        <p:blipFill>
          <a:blip r:embed="rId3"/>
          <a:stretch>
            <a:fillRect/>
          </a:stretch>
        </p:blipFill>
        <p:spPr>
          <a:xfrm>
            <a:off x="6732588" y="4929188"/>
            <a:ext cx="1962150" cy="1895475"/>
          </a:xfrm>
          <a:prstGeom prst="rect">
            <a:avLst/>
          </a:prstGeom>
          <a:ln w="12700">
            <a:solidFill>
              <a:schemeClr val="accent6">
                <a:lumMod val="50000"/>
              </a:schemeClr>
            </a:solidFill>
          </a:ln>
        </p:spPr>
      </p:pic>
      <p:pic>
        <p:nvPicPr>
          <p:cNvPr id="21508" name="תמונה 2">
            <a:extLst>
              <a:ext uri="{FF2B5EF4-FFF2-40B4-BE49-F238E27FC236}">
                <a16:creationId xmlns:a16="http://schemas.microsoft.com/office/drawing/2014/main" id="{C7BD1A6F-3C81-2E24-614E-1AB9B00335D3}"/>
              </a:ext>
            </a:extLst>
          </p:cNvPr>
          <p:cNvPicPr>
            <a:picLocks noChangeAspect="1"/>
          </p:cNvPicPr>
          <p:nvPr/>
        </p:nvPicPr>
        <p:blipFill>
          <a:blip r:embed="rId4">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0" y="-39688"/>
            <a:ext cx="128428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a:extLst>
              <a:ext uri="{FF2B5EF4-FFF2-40B4-BE49-F238E27FC236}">
                <a16:creationId xmlns:a16="http://schemas.microsoft.com/office/drawing/2014/main" id="{57C7579D-7E81-F6E5-40D6-957BB8D6D7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תמונה 2">
            <a:extLst>
              <a:ext uri="{FF2B5EF4-FFF2-40B4-BE49-F238E27FC236}">
                <a16:creationId xmlns:a16="http://schemas.microsoft.com/office/drawing/2014/main" id="{705E9113-8345-E994-7862-331C089120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888" y="901700"/>
            <a:ext cx="8912225"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תיבת טקסט 6">
            <a:extLst>
              <a:ext uri="{FF2B5EF4-FFF2-40B4-BE49-F238E27FC236}">
                <a16:creationId xmlns:a16="http://schemas.microsoft.com/office/drawing/2014/main" id="{3F80319D-7FB2-98D6-B8AC-D7674C372CBF}"/>
              </a:ext>
            </a:extLst>
          </p:cNvPr>
          <p:cNvSpPr txBox="1">
            <a:spLocks noChangeArrowheads="1"/>
          </p:cNvSpPr>
          <p:nvPr/>
        </p:nvSpPr>
        <p:spPr bwMode="auto">
          <a:xfrm>
            <a:off x="2921000" y="928688"/>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ctr" eaLnBrk="1" hangingPunct="1">
              <a:lnSpc>
                <a:spcPct val="100000"/>
              </a:lnSpc>
              <a:spcBef>
                <a:spcPct val="0"/>
              </a:spcBef>
              <a:buFontTx/>
              <a:buNone/>
            </a:pPr>
            <a:r>
              <a:rPr lang="ar-JO" altLang="he-IL" sz="4000" b="1">
                <a:cs typeface="Arial" panose="020B0604020202020204" pitchFamily="34" charset="0"/>
              </a:rPr>
              <a:t>العَدْوى بالأَمْراض</a:t>
            </a:r>
            <a:endParaRPr lang="he-IL" altLang="he-IL" sz="4000" b="1">
              <a:cs typeface="Arial" panose="020B0604020202020204" pitchFamily="34" charset="0"/>
            </a:endParaRPr>
          </a:p>
        </p:txBody>
      </p:sp>
      <p:sp>
        <p:nvSpPr>
          <p:cNvPr id="23555" name="תיבת טקסט 8">
            <a:extLst>
              <a:ext uri="{FF2B5EF4-FFF2-40B4-BE49-F238E27FC236}">
                <a16:creationId xmlns:a16="http://schemas.microsoft.com/office/drawing/2014/main" id="{BD25735B-AEDA-C230-DD05-F16A1BCE582A}"/>
              </a:ext>
            </a:extLst>
          </p:cNvPr>
          <p:cNvSpPr txBox="1">
            <a:spLocks noChangeArrowheads="1"/>
          </p:cNvSpPr>
          <p:nvPr/>
        </p:nvSpPr>
        <p:spPr bwMode="auto">
          <a:xfrm>
            <a:off x="228600" y="1765300"/>
            <a:ext cx="80597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r" rtl="1" eaLnBrk="1" hangingPunct="1">
              <a:lnSpc>
                <a:spcPct val="100000"/>
              </a:lnSpc>
              <a:spcBef>
                <a:spcPct val="0"/>
              </a:spcBef>
              <a:buFontTx/>
              <a:buNone/>
            </a:pPr>
            <a:r>
              <a:rPr lang="ar-JO" altLang="he-IL" sz="3600" b="1">
                <a:solidFill>
                  <a:srgbClr val="000000"/>
                </a:solidFill>
                <a:latin typeface="MF_FrankRuhl-Regular"/>
                <a:cs typeface="Arial" panose="020B0604020202020204" pitchFamily="34" charset="0"/>
              </a:rPr>
              <a:t>مَهَمَّة</a:t>
            </a:r>
            <a:r>
              <a:rPr lang="he-IL" altLang="he-IL" sz="3600" b="1">
                <a:solidFill>
                  <a:srgbClr val="000000"/>
                </a:solidFill>
                <a:latin typeface="MF_FrankRuhl-Regular"/>
                <a:cs typeface="Arial" panose="020B0604020202020204" pitchFamily="34" charset="0"/>
              </a:rPr>
              <a:t>: </a:t>
            </a:r>
            <a:r>
              <a:rPr lang="ar-JO" altLang="he-IL" sz="3600" b="1">
                <a:solidFill>
                  <a:srgbClr val="0066A6"/>
                </a:solidFill>
                <a:latin typeface="MF_FrankRuhl-Regular"/>
                <a:cs typeface="Arial" panose="020B0604020202020204" pitchFamily="34" charset="0"/>
              </a:rPr>
              <a:t>كَيْفَ تَنْتَقِل الأَمْرَاضُ مِن شَخْص إلى آخَر؟</a:t>
            </a:r>
            <a:r>
              <a:rPr lang="he-IL" altLang="he-IL" sz="3600" b="1">
                <a:solidFill>
                  <a:srgbClr val="0066A6"/>
                </a:solidFill>
                <a:latin typeface="MF_FrankRuhl-Regular"/>
                <a:cs typeface="Arial" panose="020B0604020202020204" pitchFamily="34" charset="0"/>
              </a:rPr>
              <a:t> </a:t>
            </a:r>
            <a:r>
              <a:rPr lang="he-IL" altLang="he-IL">
                <a:latin typeface="MF_FrankRuhl-Regular"/>
                <a:cs typeface="Arial" panose="020B0604020202020204" pitchFamily="34" charset="0"/>
              </a:rPr>
              <a:t>(</a:t>
            </a:r>
            <a:r>
              <a:rPr lang="ar-JO" altLang="he-IL">
                <a:solidFill>
                  <a:srgbClr val="000000"/>
                </a:solidFill>
                <a:cs typeface="Arial" panose="020B0604020202020204" pitchFamily="34" charset="0"/>
              </a:rPr>
              <a:t>الصَّفْحَات 29-28</a:t>
            </a:r>
            <a:r>
              <a:rPr lang="he-IL" altLang="he-IL">
                <a:solidFill>
                  <a:srgbClr val="000000"/>
                </a:solidFill>
                <a:cs typeface="Arial" panose="020B0604020202020204" pitchFamily="34" charset="0"/>
              </a:rPr>
              <a:t>)</a:t>
            </a:r>
            <a:endParaRPr lang="he-IL" altLang="he-IL" sz="3600" b="1">
              <a:solidFill>
                <a:srgbClr val="0066A6"/>
              </a:solidFill>
              <a:cs typeface="Arial" panose="020B0604020202020204" pitchFamily="34" charset="0"/>
            </a:endParaRPr>
          </a:p>
        </p:txBody>
      </p:sp>
      <p:sp>
        <p:nvSpPr>
          <p:cNvPr id="23556" name="תיבת טקסט 15">
            <a:extLst>
              <a:ext uri="{FF2B5EF4-FFF2-40B4-BE49-F238E27FC236}">
                <a16:creationId xmlns:a16="http://schemas.microsoft.com/office/drawing/2014/main" id="{490C053D-BDC3-7E2B-20E4-DFB3AA5EBB36}"/>
              </a:ext>
            </a:extLst>
          </p:cNvPr>
          <p:cNvSpPr txBox="1">
            <a:spLocks noChangeArrowheads="1"/>
          </p:cNvSpPr>
          <p:nvPr/>
        </p:nvSpPr>
        <p:spPr bwMode="auto">
          <a:xfrm>
            <a:off x="5207000" y="5818188"/>
            <a:ext cx="3160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ar-JO" altLang="he-IL" sz="2400" b="1">
                <a:cs typeface="Arial" panose="020B0604020202020204" pitchFamily="34" charset="0"/>
              </a:rPr>
              <a:t>تَكْمِلَة التَّجْرِبَة صَفْحَة </a:t>
            </a:r>
            <a:r>
              <a:rPr lang="he-IL" altLang="he-IL" sz="2400" b="1">
                <a:cs typeface="Arial" panose="020B0604020202020204" pitchFamily="34" charset="0"/>
              </a:rPr>
              <a:t>28</a:t>
            </a:r>
            <a:endParaRPr lang="he-IL" altLang="he-IL" sz="2400">
              <a:cs typeface="Arial" panose="020B0604020202020204" pitchFamily="34" charset="0"/>
            </a:endParaRPr>
          </a:p>
        </p:txBody>
      </p:sp>
      <p:pic>
        <p:nvPicPr>
          <p:cNvPr id="23557" name="תמונה 2">
            <a:extLst>
              <a:ext uri="{FF2B5EF4-FFF2-40B4-BE49-F238E27FC236}">
                <a16:creationId xmlns:a16="http://schemas.microsoft.com/office/drawing/2014/main" id="{1C58464C-AEED-9D70-0E6E-30C6C58A0E20}"/>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0" y="-39688"/>
            <a:ext cx="128428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2">
            <a:extLst>
              <a:ext uri="{FF2B5EF4-FFF2-40B4-BE49-F238E27FC236}">
                <a16:creationId xmlns:a16="http://schemas.microsoft.com/office/drawing/2014/main" id="{716C0FB4-1B6E-28DB-B6ED-EDF2B8DFE1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375" y="128588"/>
            <a:ext cx="10826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תמונה 2">
            <a:extLst>
              <a:ext uri="{FF2B5EF4-FFF2-40B4-BE49-F238E27FC236}">
                <a16:creationId xmlns:a16="http://schemas.microsoft.com/office/drawing/2014/main" id="{9352B3FE-FFA0-3168-3C5C-C340226D65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7900" y="2946400"/>
            <a:ext cx="67881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תמונה 11">
            <a:extLst>
              <a:ext uri="{FF2B5EF4-FFF2-40B4-BE49-F238E27FC236}">
                <a16:creationId xmlns:a16="http://schemas.microsoft.com/office/drawing/2014/main" id="{3DA5E327-9336-4194-1FF7-74BED3F774CD}"/>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22763"/>
            <a:ext cx="3681413"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תיבת טקסט 11">
            <a:extLst>
              <a:ext uri="{FF2B5EF4-FFF2-40B4-BE49-F238E27FC236}">
                <a16:creationId xmlns:a16="http://schemas.microsoft.com/office/drawing/2014/main" id="{2251A5C6-4B3C-68E9-EA47-F192994FFBE7}"/>
              </a:ext>
            </a:extLst>
          </p:cNvPr>
          <p:cNvSpPr txBox="1">
            <a:spLocks noChangeArrowheads="1"/>
          </p:cNvSpPr>
          <p:nvPr/>
        </p:nvSpPr>
        <p:spPr bwMode="auto">
          <a:xfrm>
            <a:off x="4443413" y="5711825"/>
            <a:ext cx="2665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ctr" eaLnBrk="1" hangingPunct="1">
              <a:lnSpc>
                <a:spcPct val="100000"/>
              </a:lnSpc>
              <a:spcBef>
                <a:spcPct val="0"/>
              </a:spcBef>
              <a:buFontTx/>
              <a:buNone/>
            </a:pPr>
            <a:r>
              <a:rPr lang="ar-JO" altLang="he-IL" sz="2400" b="1">
                <a:cs typeface="Arial" panose="020B0604020202020204" pitchFamily="34" charset="0"/>
              </a:rPr>
              <a:t>أَسْئِلَة صَفْحَة 29</a:t>
            </a:r>
            <a:endParaRPr lang="he-IL" altLang="he-IL" sz="2400">
              <a:cs typeface="Arial" panose="020B0604020202020204" pitchFamily="34" charset="0"/>
            </a:endParaRPr>
          </a:p>
        </p:txBody>
      </p:sp>
      <p:pic>
        <p:nvPicPr>
          <p:cNvPr id="25603" name="תמונה 2">
            <a:extLst>
              <a:ext uri="{FF2B5EF4-FFF2-40B4-BE49-F238E27FC236}">
                <a16:creationId xmlns:a16="http://schemas.microsoft.com/office/drawing/2014/main" id="{83412A5B-A178-5F73-BD90-73DA634B0EBF}"/>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0" y="-39688"/>
            <a:ext cx="128428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
            <a:extLst>
              <a:ext uri="{FF2B5EF4-FFF2-40B4-BE49-F238E27FC236}">
                <a16:creationId xmlns:a16="http://schemas.microsoft.com/office/drawing/2014/main" id="{03332E70-6AE0-14FE-D574-15FC13333B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תמונה 2">
            <a:extLst>
              <a:ext uri="{FF2B5EF4-FFF2-40B4-BE49-F238E27FC236}">
                <a16:creationId xmlns:a16="http://schemas.microsoft.com/office/drawing/2014/main" id="{916CC39E-AA3F-4F80-35F6-AA260B240D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213" y="1577975"/>
            <a:ext cx="7985125"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תמונה 8">
            <a:extLst>
              <a:ext uri="{FF2B5EF4-FFF2-40B4-BE49-F238E27FC236}">
                <a16:creationId xmlns:a16="http://schemas.microsoft.com/office/drawing/2014/main" id="{747F8494-16D8-3057-24D6-6659FCB266AD}"/>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1388" y="1717675"/>
            <a:ext cx="2760663"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תמונה 2">
            <a:extLst>
              <a:ext uri="{FF2B5EF4-FFF2-40B4-BE49-F238E27FC236}">
                <a16:creationId xmlns:a16="http://schemas.microsoft.com/office/drawing/2014/main" id="{19F0B6C4-0FCA-85B3-9C2E-F039A7763CC4}"/>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0" y="-39688"/>
            <a:ext cx="128428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
            <a:extLst>
              <a:ext uri="{FF2B5EF4-FFF2-40B4-BE49-F238E27FC236}">
                <a16:creationId xmlns:a16="http://schemas.microsoft.com/office/drawing/2014/main" id="{C7230E99-8827-E258-7FB2-BC9B260764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תמונה 7">
            <a:extLst>
              <a:ext uri="{FF2B5EF4-FFF2-40B4-BE49-F238E27FC236}">
                <a16:creationId xmlns:a16="http://schemas.microsoft.com/office/drawing/2014/main" id="{9882A621-007D-ACB1-79DD-784DFCFF39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5688" y="-25400"/>
            <a:ext cx="2824162"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תמונה 2">
            <a:extLst>
              <a:ext uri="{FF2B5EF4-FFF2-40B4-BE49-F238E27FC236}">
                <a16:creationId xmlns:a16="http://schemas.microsoft.com/office/drawing/2014/main" id="{C53C59E7-560C-91D0-83F0-F62E0809B5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63638"/>
            <a:ext cx="9144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תיבת טקסט 13">
            <a:extLst>
              <a:ext uri="{FF2B5EF4-FFF2-40B4-BE49-F238E27FC236}">
                <a16:creationId xmlns:a16="http://schemas.microsoft.com/office/drawing/2014/main" id="{967E8E13-32ED-A560-B919-2649A0212FCC}"/>
              </a:ext>
            </a:extLst>
          </p:cNvPr>
          <p:cNvSpPr txBox="1">
            <a:spLocks noChangeArrowheads="1"/>
          </p:cNvSpPr>
          <p:nvPr/>
        </p:nvSpPr>
        <p:spPr bwMode="auto">
          <a:xfrm>
            <a:off x="166688" y="1419225"/>
            <a:ext cx="80756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r" eaLnBrk="1" hangingPunct="1">
              <a:lnSpc>
                <a:spcPct val="100000"/>
              </a:lnSpc>
              <a:spcBef>
                <a:spcPct val="0"/>
              </a:spcBef>
              <a:buFontTx/>
              <a:buNone/>
            </a:pPr>
            <a:r>
              <a:rPr lang="ar-JO" altLang="he-IL" sz="3600" b="1">
                <a:solidFill>
                  <a:srgbClr val="000000"/>
                </a:solidFill>
                <a:latin typeface="MF_FrankRuhl-Regular"/>
                <a:cs typeface="Arial" panose="020B0604020202020204" pitchFamily="34" charset="0"/>
              </a:rPr>
              <a:t>مَهَمَّة</a:t>
            </a:r>
            <a:r>
              <a:rPr lang="he-IL" altLang="he-IL" sz="3600">
                <a:solidFill>
                  <a:srgbClr val="000000"/>
                </a:solidFill>
                <a:latin typeface="MF_FrankRuhl-Regular"/>
                <a:cs typeface="Arial" panose="020B0604020202020204" pitchFamily="34" charset="0"/>
              </a:rPr>
              <a:t>: </a:t>
            </a:r>
            <a:r>
              <a:rPr lang="ar-JO" altLang="he-IL" sz="3600" b="1">
                <a:solidFill>
                  <a:srgbClr val="0066A6"/>
                </a:solidFill>
                <a:latin typeface="MF_FrankRuhl-Regular"/>
                <a:cs typeface="Arial" panose="020B0604020202020204" pitchFamily="34" charset="0"/>
              </a:rPr>
              <a:t>كَيْفَ نَتَصَرَّف عِنْدَمَا نَمْرَض</a:t>
            </a:r>
            <a:r>
              <a:rPr lang="he-IL" altLang="he-IL" sz="3600" b="1">
                <a:solidFill>
                  <a:srgbClr val="0066A6"/>
                </a:solidFill>
                <a:latin typeface="MF_FrankRuhl-Regular"/>
                <a:cs typeface="Arial" panose="020B0604020202020204" pitchFamily="34" charset="0"/>
              </a:rPr>
              <a:t> </a:t>
            </a:r>
            <a:r>
              <a:rPr lang="he-IL" altLang="he-IL">
                <a:latin typeface="MF_FrankRuhl-Regular"/>
                <a:cs typeface="Arial" panose="020B0604020202020204" pitchFamily="34" charset="0"/>
              </a:rPr>
              <a:t>(</a:t>
            </a:r>
            <a:r>
              <a:rPr lang="ar-JO" altLang="he-IL">
                <a:latin typeface="MF_FrankRuhl-Regular"/>
                <a:cs typeface="Arial" panose="020B0604020202020204" pitchFamily="34" charset="0"/>
              </a:rPr>
              <a:t>صَفْحَة </a:t>
            </a:r>
            <a:r>
              <a:rPr lang="he-IL" altLang="he-IL">
                <a:cs typeface="Arial" panose="020B0604020202020204" pitchFamily="34" charset="0"/>
              </a:rPr>
              <a:t>30)</a:t>
            </a:r>
            <a:endParaRPr lang="he-IL" altLang="he-IL" sz="3600">
              <a:cs typeface="Arial" panose="020B0604020202020204" pitchFamily="34" charset="0"/>
            </a:endParaRPr>
          </a:p>
        </p:txBody>
      </p:sp>
      <p:sp>
        <p:nvSpPr>
          <p:cNvPr id="29699" name="תיבת טקסט 15">
            <a:extLst>
              <a:ext uri="{FF2B5EF4-FFF2-40B4-BE49-F238E27FC236}">
                <a16:creationId xmlns:a16="http://schemas.microsoft.com/office/drawing/2014/main" id="{BAA4C898-5F18-F237-6DA8-8A21F486B596}"/>
              </a:ext>
            </a:extLst>
          </p:cNvPr>
          <p:cNvSpPr txBox="1">
            <a:spLocks noChangeArrowheads="1"/>
          </p:cNvSpPr>
          <p:nvPr/>
        </p:nvSpPr>
        <p:spPr bwMode="auto">
          <a:xfrm>
            <a:off x="2868613" y="711200"/>
            <a:ext cx="3406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ctr" eaLnBrk="1" hangingPunct="1">
              <a:lnSpc>
                <a:spcPct val="100000"/>
              </a:lnSpc>
              <a:spcBef>
                <a:spcPct val="0"/>
              </a:spcBef>
              <a:buFontTx/>
              <a:buNone/>
            </a:pPr>
            <a:r>
              <a:rPr lang="ar-JO" altLang="he-IL" sz="4000" b="1">
                <a:latin typeface="MF_FrankRuhl-Regular"/>
                <a:cs typeface="Arial" panose="020B0604020202020204" pitchFamily="34" charset="0"/>
              </a:rPr>
              <a:t>عِنْدَمَا نَمْرَض</a:t>
            </a:r>
            <a:r>
              <a:rPr lang="he-IL" altLang="he-IL" sz="4000" b="1">
                <a:latin typeface="MF_FrankRuhl-Regular"/>
                <a:cs typeface="Arial" panose="020B0604020202020204" pitchFamily="34" charset="0"/>
              </a:rPr>
              <a:t>...</a:t>
            </a:r>
            <a:endParaRPr lang="he-IL" altLang="he-IL" sz="4000" b="1">
              <a:cs typeface="Arial" panose="020B0604020202020204" pitchFamily="34" charset="0"/>
            </a:endParaRPr>
          </a:p>
        </p:txBody>
      </p:sp>
      <p:pic>
        <p:nvPicPr>
          <p:cNvPr id="29700" name="תמונה 17">
            <a:extLst>
              <a:ext uri="{FF2B5EF4-FFF2-40B4-BE49-F238E27FC236}">
                <a16:creationId xmlns:a16="http://schemas.microsoft.com/office/drawing/2014/main" id="{BC8B601D-331D-B899-9553-55B049082D7F}"/>
              </a:ext>
            </a:extLst>
          </p:cNvPr>
          <p:cNvPicPr>
            <a:picLocks noChangeAspect="1"/>
          </p:cNvPicPr>
          <p:nvPr/>
        </p:nvPicPr>
        <p:blipFill>
          <a:blip r:embed="rId3">
            <a:clrChange>
              <a:clrFrom>
                <a:srgbClr val="B3B4B1"/>
              </a:clrFrom>
              <a:clrTo>
                <a:srgbClr val="B3B4B1">
                  <a:alpha val="0"/>
                </a:srgbClr>
              </a:clrTo>
            </a:clrChange>
            <a:extLst>
              <a:ext uri="{28A0092B-C50C-407E-A947-70E740481C1C}">
                <a14:useLocalDpi xmlns:a14="http://schemas.microsoft.com/office/drawing/2010/main" val="0"/>
              </a:ext>
            </a:extLst>
          </a:blip>
          <a:srcRect/>
          <a:stretch>
            <a:fillRect/>
          </a:stretch>
        </p:blipFill>
        <p:spPr bwMode="auto">
          <a:xfrm>
            <a:off x="119063" y="2344738"/>
            <a:ext cx="1862137"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תמונה 2">
            <a:extLst>
              <a:ext uri="{FF2B5EF4-FFF2-40B4-BE49-F238E27FC236}">
                <a16:creationId xmlns:a16="http://schemas.microsoft.com/office/drawing/2014/main" id="{40510A74-BFC6-1A37-DC94-AA4C67C3FA7C}"/>
              </a:ext>
            </a:extLst>
          </p:cNvPr>
          <p:cNvPicPr>
            <a:picLocks noChangeAspect="1"/>
          </p:cNvPicPr>
          <p:nvPr/>
        </p:nvPicPr>
        <p:blipFill>
          <a:blip r:embed="rId4">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0" y="-39688"/>
            <a:ext cx="128428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2">
            <a:extLst>
              <a:ext uri="{FF2B5EF4-FFF2-40B4-BE49-F238E27FC236}">
                <a16:creationId xmlns:a16="http://schemas.microsoft.com/office/drawing/2014/main" id="{D0AA2264-CD6D-B14E-FDF1-68D7583D88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תמונה 2">
            <a:extLst>
              <a:ext uri="{FF2B5EF4-FFF2-40B4-BE49-F238E27FC236}">
                <a16:creationId xmlns:a16="http://schemas.microsoft.com/office/drawing/2014/main" id="{406FE189-97DB-B8CE-4D1F-5078149647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0775" y="2095500"/>
            <a:ext cx="567055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תמונה 2">
            <a:extLst>
              <a:ext uri="{FF2B5EF4-FFF2-40B4-BE49-F238E27FC236}">
                <a16:creationId xmlns:a16="http://schemas.microsoft.com/office/drawing/2014/main" id="{89709C66-3423-90DD-DBA0-C4C21A67E55E}"/>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0" y="-39688"/>
            <a:ext cx="128428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
            <a:extLst>
              <a:ext uri="{FF2B5EF4-FFF2-40B4-BE49-F238E27FC236}">
                <a16:creationId xmlns:a16="http://schemas.microsoft.com/office/drawing/2014/main" id="{7D7A5345-2151-D384-8645-D14B2DC149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תמונה 7">
            <a:extLst>
              <a:ext uri="{FF2B5EF4-FFF2-40B4-BE49-F238E27FC236}">
                <a16:creationId xmlns:a16="http://schemas.microsoft.com/office/drawing/2014/main" id="{35E5DE42-68B6-78D9-7BEB-999F31C3C5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5688" y="-25400"/>
            <a:ext cx="2824162"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תמונה 2">
            <a:extLst>
              <a:ext uri="{FF2B5EF4-FFF2-40B4-BE49-F238E27FC236}">
                <a16:creationId xmlns:a16="http://schemas.microsoft.com/office/drawing/2014/main" id="{D9BE1D6D-F724-7836-CFD5-6E5C9F25B4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9063" y="901700"/>
            <a:ext cx="6235700" cy="58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תמונה 2">
            <a:extLst>
              <a:ext uri="{FF2B5EF4-FFF2-40B4-BE49-F238E27FC236}">
                <a16:creationId xmlns:a16="http://schemas.microsoft.com/office/drawing/2014/main" id="{4882FC0F-3CBF-C24A-4698-7C69A336AB05}"/>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0" y="-39688"/>
            <a:ext cx="128428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
            <a:extLst>
              <a:ext uri="{FF2B5EF4-FFF2-40B4-BE49-F238E27FC236}">
                <a16:creationId xmlns:a16="http://schemas.microsoft.com/office/drawing/2014/main" id="{5423D2A3-A598-EC8E-1DD2-BB1DD36B25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תמונה 7">
            <a:extLst>
              <a:ext uri="{FF2B5EF4-FFF2-40B4-BE49-F238E27FC236}">
                <a16:creationId xmlns:a16="http://schemas.microsoft.com/office/drawing/2014/main" id="{469822D6-AA9F-0593-C410-A28A1C6E00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5688" y="-25400"/>
            <a:ext cx="2824162"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תמונה 2">
            <a:extLst>
              <a:ext uri="{FF2B5EF4-FFF2-40B4-BE49-F238E27FC236}">
                <a16:creationId xmlns:a16="http://schemas.microsoft.com/office/drawing/2014/main" id="{62A26090-FBDF-D040-D15C-30C042DC39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1813" y="727075"/>
            <a:ext cx="5845175"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תמונה 2">
            <a:extLst>
              <a:ext uri="{FF2B5EF4-FFF2-40B4-BE49-F238E27FC236}">
                <a16:creationId xmlns:a16="http://schemas.microsoft.com/office/drawing/2014/main" id="{ADF5E63B-38AF-1BAD-1780-120CCDA4452F}"/>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0" y="-39688"/>
            <a:ext cx="128428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
            <a:extLst>
              <a:ext uri="{FF2B5EF4-FFF2-40B4-BE49-F238E27FC236}">
                <a16:creationId xmlns:a16="http://schemas.microsoft.com/office/drawing/2014/main" id="{5B16A78C-B448-19D0-1F44-7A62F71A45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תמונה 2">
            <a:extLst>
              <a:ext uri="{FF2B5EF4-FFF2-40B4-BE49-F238E27FC236}">
                <a16:creationId xmlns:a16="http://schemas.microsoft.com/office/drawing/2014/main" id="{D21BC4BC-4636-2407-80C3-4328A4701A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725" y="1679575"/>
            <a:ext cx="7026275" cy="500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תיבת טקסט 11">
            <a:extLst>
              <a:ext uri="{FF2B5EF4-FFF2-40B4-BE49-F238E27FC236}">
                <a16:creationId xmlns:a16="http://schemas.microsoft.com/office/drawing/2014/main" id="{125121A2-BBF1-5EB7-2FF7-68C1CA5A1CDF}"/>
              </a:ext>
            </a:extLst>
          </p:cNvPr>
          <p:cNvSpPr txBox="1">
            <a:spLocks noChangeArrowheads="1"/>
          </p:cNvSpPr>
          <p:nvPr/>
        </p:nvSpPr>
        <p:spPr bwMode="auto">
          <a:xfrm>
            <a:off x="5076825" y="1771650"/>
            <a:ext cx="1739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he-IL" altLang="he-IL">
                <a:latin typeface="MF_FrankRuhl-Regular"/>
                <a:cs typeface="Arial" panose="020B0604020202020204" pitchFamily="34" charset="0"/>
              </a:rPr>
              <a:t>(</a:t>
            </a:r>
            <a:r>
              <a:rPr lang="ar-JO" altLang="he-IL">
                <a:latin typeface="MF_FrankRuhl-Regular"/>
                <a:cs typeface="Arial" panose="020B0604020202020204" pitchFamily="34" charset="0"/>
              </a:rPr>
              <a:t>صَفْحَة</a:t>
            </a:r>
            <a:r>
              <a:rPr lang="he-IL" altLang="he-IL">
                <a:cs typeface="Arial" panose="020B0604020202020204" pitchFamily="34" charset="0"/>
              </a:rPr>
              <a:t> 30)</a:t>
            </a:r>
          </a:p>
        </p:txBody>
      </p:sp>
      <p:pic>
        <p:nvPicPr>
          <p:cNvPr id="35846" name="תמונה 3">
            <a:extLst>
              <a:ext uri="{FF2B5EF4-FFF2-40B4-BE49-F238E27FC236}">
                <a16:creationId xmlns:a16="http://schemas.microsoft.com/office/drawing/2014/main" id="{959F7A09-8A2B-2297-BD03-C2A7889681E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8138" y="569913"/>
            <a:ext cx="44196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תיבת טקסט 16">
            <a:extLst>
              <a:ext uri="{FF2B5EF4-FFF2-40B4-BE49-F238E27FC236}">
                <a16:creationId xmlns:a16="http://schemas.microsoft.com/office/drawing/2014/main" id="{48CF28E9-C6D1-4387-7E58-D1BB3A2B2A11}"/>
              </a:ext>
            </a:extLst>
          </p:cNvPr>
          <p:cNvSpPr txBox="1"/>
          <p:nvPr/>
        </p:nvSpPr>
        <p:spPr>
          <a:xfrm>
            <a:off x="3130550" y="1274763"/>
            <a:ext cx="3262313" cy="646112"/>
          </a:xfrm>
          <a:prstGeom prst="rect">
            <a:avLst/>
          </a:prstGeom>
          <a:solidFill>
            <a:schemeClr val="accent6">
              <a:lumMod val="40000"/>
              <a:lumOff val="60000"/>
            </a:schemeClr>
          </a:solidFill>
        </p:spPr>
        <p:txBody>
          <a:bodyPr>
            <a:spAutoFit/>
          </a:bodyPr>
          <a:lstStyle/>
          <a:p>
            <a:pPr algn="ctr" rtl="1" eaLnBrk="1" fontAlgn="auto" hangingPunct="1">
              <a:spcBef>
                <a:spcPts val="0"/>
              </a:spcBef>
              <a:spcAft>
                <a:spcPts val="0"/>
              </a:spcAft>
              <a:defRPr/>
            </a:pPr>
            <a:r>
              <a:rPr lang="ar-JO" sz="3600" b="1" dirty="0">
                <a:latin typeface="MF_FrankRuhl-Regular"/>
                <a:cs typeface="+mn-cs"/>
              </a:rPr>
              <a:t>مُصْطَلَحَات تعَلَّمْنَاهَا</a:t>
            </a:r>
            <a:endParaRPr lang="he-IL" sz="3600" b="1" dirty="0">
              <a:latin typeface="MF_FrankRuhl-Regular"/>
              <a:cs typeface="+mn-cs"/>
            </a:endParaRPr>
          </a:p>
        </p:txBody>
      </p:sp>
      <p:pic>
        <p:nvPicPr>
          <p:cNvPr id="37891" name="תמונה 2">
            <a:extLst>
              <a:ext uri="{FF2B5EF4-FFF2-40B4-BE49-F238E27FC236}">
                <a16:creationId xmlns:a16="http://schemas.microsoft.com/office/drawing/2014/main" id="{36A31BB6-75EE-0279-BABE-9D2234E3F2CC}"/>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0" y="-39688"/>
            <a:ext cx="128428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2">
            <a:extLst>
              <a:ext uri="{FF2B5EF4-FFF2-40B4-BE49-F238E27FC236}">
                <a16:creationId xmlns:a16="http://schemas.microsoft.com/office/drawing/2014/main" id="{30BF253F-A4E5-36F8-62D9-EFCD074216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תמונה 2">
            <a:extLst>
              <a:ext uri="{FF2B5EF4-FFF2-40B4-BE49-F238E27FC236}">
                <a16:creationId xmlns:a16="http://schemas.microsoft.com/office/drawing/2014/main" id="{6D23A062-9B13-B817-DC77-EC1B8BED5F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4613" y="4959350"/>
            <a:ext cx="476408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תמונה 4">
            <a:extLst>
              <a:ext uri="{FF2B5EF4-FFF2-40B4-BE49-F238E27FC236}">
                <a16:creationId xmlns:a16="http://schemas.microsoft.com/office/drawing/2014/main" id="{AE2BBADC-629C-C709-6BA0-AB524EE0A9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288" y="2806700"/>
            <a:ext cx="8636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5D3088FD-C6B5-0E98-3662-B94BAEBDE81B}"/>
              </a:ext>
            </a:extLst>
          </p:cNvPr>
          <p:cNvSpPr txBox="1"/>
          <p:nvPr/>
        </p:nvSpPr>
        <p:spPr>
          <a:xfrm>
            <a:off x="2976563" y="1954213"/>
            <a:ext cx="3073400" cy="584200"/>
          </a:xfrm>
          <a:prstGeom prst="rect">
            <a:avLst/>
          </a:prstGeom>
          <a:solidFill>
            <a:schemeClr val="accent6">
              <a:lumMod val="40000"/>
              <a:lumOff val="60000"/>
            </a:schemeClr>
          </a:solidFill>
        </p:spPr>
        <p:txBody>
          <a:bodyPr>
            <a:spAutoFit/>
          </a:bodyPr>
          <a:lstStyle/>
          <a:p>
            <a:pPr algn="r" rtl="1" eaLnBrk="1" fontAlgn="auto" hangingPunct="1">
              <a:spcBef>
                <a:spcPts val="0"/>
              </a:spcBef>
              <a:spcAft>
                <a:spcPts val="0"/>
              </a:spcAft>
              <a:defRPr/>
            </a:pPr>
            <a:r>
              <a:rPr lang="ar-JO" sz="3200" b="1" dirty="0">
                <a:latin typeface="MF_FrankRuhl-Regular"/>
                <a:cs typeface="+mn-cs"/>
              </a:rPr>
              <a:t>مُصْطَلَحَات تعَلَّمْنَاهَا</a:t>
            </a:r>
            <a:endParaRPr lang="he-IL" sz="3200" b="1" dirty="0">
              <a:latin typeface="MF_FrankRuhl-Regular"/>
              <a:cs typeface="+mn-cs"/>
            </a:endParaRPr>
          </a:p>
        </p:txBody>
      </p:sp>
      <p:pic>
        <p:nvPicPr>
          <p:cNvPr id="39939" name="תמונה 1">
            <a:extLst>
              <a:ext uri="{FF2B5EF4-FFF2-40B4-BE49-F238E27FC236}">
                <a16:creationId xmlns:a16="http://schemas.microsoft.com/office/drawing/2014/main" id="{BB39151C-5756-CC94-5586-BACACA3BEF4E}"/>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0" y="-39688"/>
            <a:ext cx="128428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
            <a:extLst>
              <a:ext uri="{FF2B5EF4-FFF2-40B4-BE49-F238E27FC236}">
                <a16:creationId xmlns:a16="http://schemas.microsoft.com/office/drawing/2014/main" id="{713C129F-7DF9-E298-59C0-93421E3D04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תמונה 2">
            <a:extLst>
              <a:ext uri="{FF2B5EF4-FFF2-40B4-BE49-F238E27FC236}">
                <a16:creationId xmlns:a16="http://schemas.microsoft.com/office/drawing/2014/main" id="{CF67975E-C585-3E2A-9AFD-74EA175864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7050" y="3117850"/>
            <a:ext cx="576897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מציין מיקום תוכן 7">
            <a:extLst>
              <a:ext uri="{FF2B5EF4-FFF2-40B4-BE49-F238E27FC236}">
                <a16:creationId xmlns:a16="http://schemas.microsoft.com/office/drawing/2014/main" id="{088F5E25-B24B-39DD-6571-4225EDC198C9}"/>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2100263" y="4610100"/>
            <a:ext cx="4943475" cy="130651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תמונה 4">
            <a:extLst>
              <a:ext uri="{FF2B5EF4-FFF2-40B4-BE49-F238E27FC236}">
                <a16:creationId xmlns:a16="http://schemas.microsoft.com/office/drawing/2014/main" id="{610266BD-92FA-F2F3-C22E-FC522793A991}"/>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0" y="-39688"/>
            <a:ext cx="1284288"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תמונה 5">
            <a:extLst>
              <a:ext uri="{FF2B5EF4-FFF2-40B4-BE49-F238E27FC236}">
                <a16:creationId xmlns:a16="http://schemas.microsoft.com/office/drawing/2014/main" id="{B7691ACD-54A0-08AA-AE8C-7CB3B5F8B8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075" y="3208338"/>
            <a:ext cx="352425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a:extLst>
              <a:ext uri="{FF2B5EF4-FFF2-40B4-BE49-F238E27FC236}">
                <a16:creationId xmlns:a16="http://schemas.microsoft.com/office/drawing/2014/main" id="{A5C0500B-0DE1-7472-4790-2148B41246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תמונה 2">
            <a:extLst>
              <a:ext uri="{FF2B5EF4-FFF2-40B4-BE49-F238E27FC236}">
                <a16:creationId xmlns:a16="http://schemas.microsoft.com/office/drawing/2014/main" id="{4D126F47-C1C0-94C0-DD63-DC354BC6B3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1588" y="1362075"/>
            <a:ext cx="51943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E5BF3D7-1426-3C6F-B585-6C3D3D6A9950}"/>
              </a:ext>
            </a:extLst>
          </p:cNvPr>
          <p:cNvSpPr>
            <a:spLocks noGrp="1"/>
          </p:cNvSpPr>
          <p:nvPr>
            <p:ph type="title"/>
          </p:nvPr>
        </p:nvSpPr>
        <p:spPr>
          <a:xfrm>
            <a:off x="628650" y="981075"/>
            <a:ext cx="7886700" cy="1325563"/>
          </a:xfrm>
        </p:spPr>
        <p:txBody>
          <a:bodyPr rtlCol="0">
            <a:normAutofit fontScale="90000"/>
          </a:bodyPr>
          <a:lstStyle/>
          <a:p>
            <a:pPr algn="ctr" eaLnBrk="1" fontAlgn="auto" hangingPunct="1">
              <a:spcAft>
                <a:spcPts val="0"/>
              </a:spcAft>
              <a:defRPr/>
            </a:pPr>
            <a:r>
              <a:rPr lang="ar-JO" sz="4800" b="1" dirty="0">
                <a:solidFill>
                  <a:schemeClr val="accent6">
                    <a:lumMod val="75000"/>
                  </a:schemeClr>
                </a:solidFill>
                <a:cs typeface="+mn-cs"/>
              </a:rPr>
              <a:t>تَمَّ وَلَم يَكْتَمِل</a:t>
            </a:r>
            <a:br>
              <a:rPr lang="ar-JO" sz="4800" b="1" dirty="0">
                <a:cs typeface="+mn-cs"/>
              </a:rPr>
            </a:br>
            <a:endParaRPr lang="en-US" sz="4800" b="1" dirty="0">
              <a:solidFill>
                <a:schemeClr val="accent6">
                  <a:lumMod val="75000"/>
                </a:schemeClr>
              </a:solidFill>
              <a:cs typeface="+mn-cs"/>
            </a:endParaRPr>
          </a:p>
        </p:txBody>
      </p:sp>
      <p:sp>
        <p:nvSpPr>
          <p:cNvPr id="41987" name="מציין מיקום תוכן 2">
            <a:extLst>
              <a:ext uri="{FF2B5EF4-FFF2-40B4-BE49-F238E27FC236}">
                <a16:creationId xmlns:a16="http://schemas.microsoft.com/office/drawing/2014/main" id="{B4FC0DA4-4CC0-A253-44EE-A0FD63A7F412}"/>
              </a:ext>
            </a:extLst>
          </p:cNvPr>
          <p:cNvSpPr>
            <a:spLocks noGrp="1"/>
          </p:cNvSpPr>
          <p:nvPr>
            <p:ph idx="1"/>
          </p:nvPr>
        </p:nvSpPr>
        <p:spPr>
          <a:xfrm>
            <a:off x="384175" y="2368550"/>
            <a:ext cx="8567738" cy="4351338"/>
          </a:xfrm>
        </p:spPr>
        <p:txBody>
          <a:bodyPr/>
          <a:lstStyle/>
          <a:p>
            <a:pPr marL="0" indent="0" algn="ctr" eaLnBrk="1" hangingPunct="1">
              <a:buFont typeface="Arial" panose="020B0604020202020204" pitchFamily="34" charset="0"/>
              <a:buNone/>
              <a:defRPr/>
            </a:pPr>
            <a:endParaRPr lang="ar-JO" sz="4400" b="1" dirty="0">
              <a:cs typeface="+mn-cs"/>
            </a:endParaRPr>
          </a:p>
          <a:p>
            <a:pPr marL="0" indent="0" algn="ctr" eaLnBrk="1" hangingPunct="1">
              <a:buFont typeface="Arial" panose="020B0604020202020204" pitchFamily="34" charset="0"/>
              <a:buNone/>
              <a:defRPr/>
            </a:pPr>
            <a:endParaRPr lang="ar-JO" sz="4000" b="1" dirty="0">
              <a:cs typeface="+mn-cs"/>
            </a:endParaRPr>
          </a:p>
          <a:p>
            <a:pPr marL="0" indent="0" algn="ctr" eaLnBrk="1" hangingPunct="1">
              <a:buFont typeface="Arial" panose="020B0604020202020204" pitchFamily="34" charset="0"/>
              <a:buNone/>
              <a:defRPr/>
            </a:pPr>
            <a:r>
              <a:rPr lang="ar-JO" sz="4000" b="1" dirty="0">
                <a:cs typeface="+mn-cs"/>
              </a:rPr>
              <a:t>عَارِضَة مُرَافِقَة للتَّعَلُّم</a:t>
            </a:r>
            <a:endParaRPr lang="en-US" sz="4000" b="1" dirty="0">
              <a:cs typeface="+mn-cs"/>
            </a:endParaRPr>
          </a:p>
          <a:p>
            <a:pPr marL="0" indent="0" algn="ctr" eaLnBrk="1" hangingPunct="1">
              <a:buFont typeface="Arial" panose="020B0604020202020204" pitchFamily="34" charset="0"/>
              <a:buNone/>
              <a:defRPr/>
            </a:pPr>
            <a:endParaRPr lang="he-IL" altLang="he-IL" sz="4000" b="1" dirty="0">
              <a:cs typeface="Arial" panose="020B0604020202020204" pitchFamily="34" charset="0"/>
            </a:endParaRPr>
          </a:p>
          <a:p>
            <a:pPr marL="0" indent="0" algn="ctr" eaLnBrk="1" hangingPunct="1">
              <a:buFont typeface="Arial" panose="020B0604020202020204" pitchFamily="34" charset="0"/>
              <a:buNone/>
              <a:defRPr/>
            </a:pPr>
            <a:r>
              <a:rPr lang="ar-JO" altLang="he-IL" sz="4800" b="1" dirty="0">
                <a:solidFill>
                  <a:srgbClr val="B31013"/>
                </a:solidFill>
                <a:cs typeface="Arial" panose="020B0604020202020204" pitchFamily="34" charset="0"/>
              </a:rPr>
              <a:t>نَنْتَقِل لِلْفَصْلِ الثَّالِث</a:t>
            </a:r>
            <a:r>
              <a:rPr lang="he-IL" altLang="he-IL" sz="4800" b="1" dirty="0">
                <a:solidFill>
                  <a:srgbClr val="B31013"/>
                </a:solidFill>
                <a:cs typeface="Arial" panose="020B0604020202020204" pitchFamily="34" charset="0"/>
              </a:rPr>
              <a:t>:</a:t>
            </a:r>
          </a:p>
          <a:p>
            <a:pPr marL="0" indent="0" algn="ctr" eaLnBrk="1" hangingPunct="1">
              <a:buFont typeface="Arial" panose="020B0604020202020204" pitchFamily="34" charset="0"/>
              <a:buNone/>
              <a:defRPr/>
            </a:pPr>
            <a:r>
              <a:rPr lang="ar-JO" altLang="he-IL" sz="4800" b="1" dirty="0">
                <a:solidFill>
                  <a:srgbClr val="B31013"/>
                </a:solidFill>
                <a:cs typeface="Arial" panose="020B0604020202020204" pitchFamily="34" charset="0"/>
              </a:rPr>
              <a:t>لِنَأْكُل غِذَاءً صِحِيًّا</a:t>
            </a:r>
            <a:endParaRPr lang="en-US" altLang="he-IL" sz="4800" b="1" dirty="0">
              <a:solidFill>
                <a:srgbClr val="B31013"/>
              </a:solidFill>
              <a:cs typeface="Arial" panose="020B0604020202020204" pitchFamily="34" charset="0"/>
            </a:endParaRPr>
          </a:p>
        </p:txBody>
      </p:sp>
      <p:pic>
        <p:nvPicPr>
          <p:cNvPr id="41988" name="תמונה 3">
            <a:extLst>
              <a:ext uri="{FF2B5EF4-FFF2-40B4-BE49-F238E27FC236}">
                <a16:creationId xmlns:a16="http://schemas.microsoft.com/office/drawing/2014/main" id="{AF4476E4-2F09-C8CD-8303-B067D54A415A}"/>
              </a:ext>
            </a:extLst>
          </p:cNvPr>
          <p:cNvPicPr>
            <a:picLocks noChangeAspect="1"/>
          </p:cNvPicPr>
          <p:nvPr/>
        </p:nvPicPr>
        <p:blipFill>
          <a:blip r:embed="rId2">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0" y="-39688"/>
            <a:ext cx="128428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
            <a:extLst>
              <a:ext uri="{FF2B5EF4-FFF2-40B4-BE49-F238E27FC236}">
                <a16:creationId xmlns:a16="http://schemas.microsoft.com/office/drawing/2014/main" id="{B4D76A07-BDC9-6F1F-F49F-5CBA7EF012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a:extLst>
              <a:ext uri="{FF2B5EF4-FFF2-40B4-BE49-F238E27FC236}">
                <a16:creationId xmlns:a16="http://schemas.microsoft.com/office/drawing/2014/main" id="{870C6848-6D35-A5AA-0CBE-9B7EFAB0E2C9}"/>
              </a:ext>
            </a:extLst>
          </p:cNvPr>
          <p:cNvPicPr>
            <a:picLocks noChangeAspect="1"/>
          </p:cNvPicPr>
          <p:nvPr/>
        </p:nvPicPr>
        <p:blipFill>
          <a:blip r:embed="rId3"/>
          <a:stretch>
            <a:fillRect/>
          </a:stretch>
        </p:blipFill>
        <p:spPr>
          <a:xfrm>
            <a:off x="5873750" y="1619250"/>
            <a:ext cx="1962150" cy="1895475"/>
          </a:xfrm>
          <a:prstGeom prst="rect">
            <a:avLst/>
          </a:prstGeom>
          <a:ln w="12700">
            <a:solidFill>
              <a:schemeClr val="accent6">
                <a:lumMod val="50000"/>
              </a:schemeClr>
            </a:solidFill>
          </a:ln>
        </p:spPr>
      </p:pic>
      <p:sp>
        <p:nvSpPr>
          <p:cNvPr id="7171" name="תיבת טקסט 8">
            <a:extLst>
              <a:ext uri="{FF2B5EF4-FFF2-40B4-BE49-F238E27FC236}">
                <a16:creationId xmlns:a16="http://schemas.microsoft.com/office/drawing/2014/main" id="{568B5591-D74E-CD09-7560-CACDF636959B}"/>
              </a:ext>
            </a:extLst>
          </p:cNvPr>
          <p:cNvSpPr txBox="1">
            <a:spLocks noChangeArrowheads="1"/>
          </p:cNvSpPr>
          <p:nvPr/>
        </p:nvSpPr>
        <p:spPr bwMode="auto">
          <a:xfrm>
            <a:off x="5453063" y="3640138"/>
            <a:ext cx="2803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ar-JO" altLang="he-IL" sz="3200" b="1">
                <a:cs typeface="Arial" panose="020B0604020202020204" pitchFamily="34" charset="0"/>
              </a:rPr>
              <a:t>مُحَادَثَة صَفْحَة </a:t>
            </a:r>
            <a:r>
              <a:rPr lang="he-IL" altLang="he-IL" sz="3200" b="1">
                <a:cs typeface="Arial" panose="020B0604020202020204" pitchFamily="34" charset="0"/>
              </a:rPr>
              <a:t>23</a:t>
            </a:r>
            <a:endParaRPr lang="he-IL" altLang="he-IL" sz="3200">
              <a:cs typeface="Arial" panose="020B0604020202020204" pitchFamily="34" charset="0"/>
            </a:endParaRPr>
          </a:p>
        </p:txBody>
      </p:sp>
      <p:pic>
        <p:nvPicPr>
          <p:cNvPr id="7172" name="תמונה 11">
            <a:extLst>
              <a:ext uri="{FF2B5EF4-FFF2-40B4-BE49-F238E27FC236}">
                <a16:creationId xmlns:a16="http://schemas.microsoft.com/office/drawing/2014/main" id="{15C5AC71-5D28-4939-8F74-715ADCA83FA1}"/>
              </a:ext>
            </a:extLst>
          </p:cNvPr>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71463" y="2481263"/>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תמונה 2">
            <a:extLst>
              <a:ext uri="{FF2B5EF4-FFF2-40B4-BE49-F238E27FC236}">
                <a16:creationId xmlns:a16="http://schemas.microsoft.com/office/drawing/2014/main" id="{93582207-AD1F-7D05-B7D9-EEBF530C462C}"/>
              </a:ext>
            </a:extLst>
          </p:cNvPr>
          <p:cNvPicPr>
            <a:picLocks noChangeAspect="1"/>
          </p:cNvPicPr>
          <p:nvPr/>
        </p:nvPicPr>
        <p:blipFill>
          <a:blip r:embed="rId5">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0" y="-39688"/>
            <a:ext cx="1284288" cy="65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2">
            <a:extLst>
              <a:ext uri="{FF2B5EF4-FFF2-40B4-BE49-F238E27FC236}">
                <a16:creationId xmlns:a16="http://schemas.microsoft.com/office/drawing/2014/main" id="{20946CB7-B9FC-BAED-C0B9-8BA2CD4A45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6CB5B71F-7C44-ED8A-6505-C3B8C8896670}"/>
              </a:ext>
            </a:extLst>
          </p:cNvPr>
          <p:cNvSpPr txBox="1"/>
          <p:nvPr/>
        </p:nvSpPr>
        <p:spPr>
          <a:xfrm>
            <a:off x="1323975" y="1062038"/>
            <a:ext cx="7210425" cy="706437"/>
          </a:xfrm>
          <a:prstGeom prst="rect">
            <a:avLst/>
          </a:prstGeom>
          <a:noFill/>
        </p:spPr>
        <p:txBody>
          <a:bodyPr>
            <a:spAutoFit/>
          </a:bodyPr>
          <a:lstStyle/>
          <a:p>
            <a:pPr algn="ctr" eaLnBrk="1" fontAlgn="auto" hangingPunct="1">
              <a:spcBef>
                <a:spcPts val="0"/>
              </a:spcBef>
              <a:spcAft>
                <a:spcPts val="0"/>
              </a:spcAft>
              <a:defRPr/>
            </a:pPr>
            <a:r>
              <a:rPr lang="ar-JO" sz="4000" b="1" dirty="0">
                <a:solidFill>
                  <a:schemeClr val="accent5">
                    <a:lumMod val="75000"/>
                  </a:schemeClr>
                </a:solidFill>
                <a:latin typeface="MF_FrankRuhl-Regular"/>
                <a:cs typeface="+mn-cs"/>
              </a:rPr>
              <a:t>مَاذَا نُرِيدُ أَن نَعْرِفَ عَنِ الأَمْرَاضِ</a:t>
            </a:r>
            <a:endParaRPr lang="he-IL" sz="4000" b="1" dirty="0">
              <a:solidFill>
                <a:schemeClr val="accent5">
                  <a:lumMod val="75000"/>
                </a:schemeClr>
              </a:solidFill>
              <a:latin typeface="+mn-lt"/>
              <a:cs typeface="+mn-cs"/>
            </a:endParaRPr>
          </a:p>
        </p:txBody>
      </p:sp>
      <p:sp>
        <p:nvSpPr>
          <p:cNvPr id="9219" name="תיבת טקסט 6">
            <a:extLst>
              <a:ext uri="{FF2B5EF4-FFF2-40B4-BE49-F238E27FC236}">
                <a16:creationId xmlns:a16="http://schemas.microsoft.com/office/drawing/2014/main" id="{2E7C43AB-654B-01B2-B6BB-6FE6FEDDBF73}"/>
              </a:ext>
            </a:extLst>
          </p:cNvPr>
          <p:cNvSpPr txBox="1">
            <a:spLocks noChangeArrowheads="1"/>
          </p:cNvSpPr>
          <p:nvPr/>
        </p:nvSpPr>
        <p:spPr bwMode="auto">
          <a:xfrm>
            <a:off x="2297113" y="1901825"/>
            <a:ext cx="55991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r" eaLnBrk="1" hangingPunct="1">
              <a:lnSpc>
                <a:spcPct val="100000"/>
              </a:lnSpc>
              <a:spcBef>
                <a:spcPct val="0"/>
              </a:spcBef>
              <a:buFontTx/>
              <a:buNone/>
            </a:pPr>
            <a:r>
              <a:rPr lang="ar-JO" altLang="he-IL" sz="3600" b="1">
                <a:solidFill>
                  <a:srgbClr val="000000"/>
                </a:solidFill>
                <a:latin typeface="MF_FrankRuhl-Regular"/>
                <a:cs typeface="Arial" panose="020B0604020202020204" pitchFamily="34" charset="0"/>
              </a:rPr>
              <a:t>مَهَمَّة</a:t>
            </a:r>
            <a:r>
              <a:rPr lang="he-IL" altLang="he-IL" sz="3600" b="1">
                <a:solidFill>
                  <a:srgbClr val="000000"/>
                </a:solidFill>
                <a:latin typeface="MF_FrankRuhl-Regular"/>
                <a:cs typeface="Arial" panose="020B0604020202020204" pitchFamily="34" charset="0"/>
              </a:rPr>
              <a:t>: </a:t>
            </a:r>
            <a:r>
              <a:rPr lang="ar-JO" altLang="he-IL" sz="3600" b="1">
                <a:solidFill>
                  <a:srgbClr val="000000"/>
                </a:solidFill>
                <a:latin typeface="MF_FrankRuhl-Regular"/>
                <a:cs typeface="Arial" panose="020B0604020202020204" pitchFamily="34" charset="0"/>
              </a:rPr>
              <a:t>نَطْرَحُ أَسْئِلَة</a:t>
            </a:r>
            <a:r>
              <a:rPr lang="he-IL" altLang="he-IL" sz="3600" b="1">
                <a:solidFill>
                  <a:srgbClr val="000000"/>
                </a:solidFill>
                <a:latin typeface="MF_FrankRuhl-Regular"/>
                <a:cs typeface="Arial" panose="020B0604020202020204" pitchFamily="34" charset="0"/>
              </a:rPr>
              <a:t> </a:t>
            </a:r>
            <a:r>
              <a:rPr lang="he-IL" altLang="he-IL" sz="2400" b="1">
                <a:latin typeface="MF_FrankRuhl-Regular"/>
                <a:cs typeface="Arial" panose="020B0604020202020204" pitchFamily="34" charset="0"/>
              </a:rPr>
              <a:t>(</a:t>
            </a:r>
            <a:r>
              <a:rPr lang="ar-JO" altLang="he-IL" sz="2400" b="1">
                <a:latin typeface="MF_FrankRuhl-Regular"/>
                <a:cs typeface="Arial" panose="020B0604020202020204" pitchFamily="34" charset="0"/>
              </a:rPr>
              <a:t>الصَّفْحَات</a:t>
            </a:r>
            <a:r>
              <a:rPr lang="he-IL" altLang="he-IL" sz="2400" b="1">
                <a:latin typeface="MF_FrankRuhl-Regular"/>
                <a:cs typeface="Arial" panose="020B0604020202020204" pitchFamily="34" charset="0"/>
              </a:rPr>
              <a:t> 25-24)</a:t>
            </a:r>
            <a:endParaRPr lang="he-IL" altLang="he-IL" sz="2400" b="1">
              <a:cs typeface="Arial" panose="020B0604020202020204" pitchFamily="34" charset="0"/>
            </a:endParaRPr>
          </a:p>
          <a:p>
            <a:pPr algn="r" eaLnBrk="1" hangingPunct="1">
              <a:lnSpc>
                <a:spcPct val="100000"/>
              </a:lnSpc>
              <a:spcBef>
                <a:spcPct val="0"/>
              </a:spcBef>
              <a:buFontTx/>
              <a:buNone/>
            </a:pPr>
            <a:endParaRPr lang="he-IL" altLang="he-IL" sz="1800">
              <a:solidFill>
                <a:srgbClr val="000000"/>
              </a:solidFill>
              <a:latin typeface="MF_FrankRuhl-Regular"/>
              <a:cs typeface="Arial" panose="020B0604020202020204" pitchFamily="34" charset="0"/>
            </a:endParaRPr>
          </a:p>
        </p:txBody>
      </p:sp>
      <p:pic>
        <p:nvPicPr>
          <p:cNvPr id="13" name="תמונה 12">
            <a:extLst>
              <a:ext uri="{FF2B5EF4-FFF2-40B4-BE49-F238E27FC236}">
                <a16:creationId xmlns:a16="http://schemas.microsoft.com/office/drawing/2014/main" id="{3FB8BAF8-D5E2-5D68-25FF-DE623968A377}"/>
              </a:ext>
            </a:extLst>
          </p:cNvPr>
          <p:cNvPicPr>
            <a:picLocks noChangeAspect="1"/>
          </p:cNvPicPr>
          <p:nvPr/>
        </p:nvPicPr>
        <p:blipFill>
          <a:blip r:embed="rId3"/>
          <a:stretch>
            <a:fillRect/>
          </a:stretch>
        </p:blipFill>
        <p:spPr>
          <a:xfrm>
            <a:off x="6915150" y="3146425"/>
            <a:ext cx="1962150" cy="1895475"/>
          </a:xfrm>
          <a:prstGeom prst="rect">
            <a:avLst/>
          </a:prstGeom>
          <a:ln w="12700">
            <a:solidFill>
              <a:schemeClr val="accent6">
                <a:lumMod val="50000"/>
              </a:schemeClr>
            </a:solidFill>
          </a:ln>
        </p:spPr>
      </p:pic>
      <p:pic>
        <p:nvPicPr>
          <p:cNvPr id="9221" name="תמונה 2">
            <a:extLst>
              <a:ext uri="{FF2B5EF4-FFF2-40B4-BE49-F238E27FC236}">
                <a16:creationId xmlns:a16="http://schemas.microsoft.com/office/drawing/2014/main" id="{8AEF280B-691E-1B3D-EABD-98561EEA69A5}"/>
              </a:ext>
            </a:extLst>
          </p:cNvPr>
          <p:cNvPicPr>
            <a:picLocks noChangeAspect="1"/>
          </p:cNvPicPr>
          <p:nvPr/>
        </p:nvPicPr>
        <p:blipFill>
          <a:blip r:embed="rId4">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0" y="-39688"/>
            <a:ext cx="1284288"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
            <a:extLst>
              <a:ext uri="{FF2B5EF4-FFF2-40B4-BE49-F238E27FC236}">
                <a16:creationId xmlns:a16="http://schemas.microsoft.com/office/drawing/2014/main" id="{2C1CDCEB-6884-FCC6-1ACA-41A4A53619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תיבת טקסט 8">
            <a:extLst>
              <a:ext uri="{FF2B5EF4-FFF2-40B4-BE49-F238E27FC236}">
                <a16:creationId xmlns:a16="http://schemas.microsoft.com/office/drawing/2014/main" id="{CBA00E54-BACB-7C8B-B203-8FCC9E893B32}"/>
              </a:ext>
            </a:extLst>
          </p:cNvPr>
          <p:cNvSpPr txBox="1">
            <a:spLocks noChangeArrowheads="1"/>
          </p:cNvSpPr>
          <p:nvPr/>
        </p:nvSpPr>
        <p:spPr bwMode="auto">
          <a:xfrm>
            <a:off x="4572000" y="5216525"/>
            <a:ext cx="3565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ar-JO" altLang="he-IL" sz="3200" b="1">
                <a:cs typeface="Arial" panose="020B0604020202020204" pitchFamily="34" charset="0"/>
              </a:rPr>
              <a:t>مُحَادَثَة صَفْحَة 24</a:t>
            </a:r>
            <a:endParaRPr lang="he-IL" altLang="he-IL" sz="3200">
              <a:cs typeface="Arial" panose="020B0604020202020204" pitchFamily="34" charset="0"/>
            </a:endParaRPr>
          </a:p>
        </p:txBody>
      </p:sp>
      <p:pic>
        <p:nvPicPr>
          <p:cNvPr id="9224" name="תמונה 2">
            <a:extLst>
              <a:ext uri="{FF2B5EF4-FFF2-40B4-BE49-F238E27FC236}">
                <a16:creationId xmlns:a16="http://schemas.microsoft.com/office/drawing/2014/main" id="{97C52BE9-75FF-3FA1-8C6D-90BFED86A4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 y="3316288"/>
            <a:ext cx="5935663"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תיבת טקסט 5">
            <a:extLst>
              <a:ext uri="{FF2B5EF4-FFF2-40B4-BE49-F238E27FC236}">
                <a16:creationId xmlns:a16="http://schemas.microsoft.com/office/drawing/2014/main" id="{099B53D8-6BD1-2F8E-27D4-523A32668A4F}"/>
              </a:ext>
            </a:extLst>
          </p:cNvPr>
          <p:cNvSpPr txBox="1">
            <a:spLocks noChangeArrowheads="1"/>
          </p:cNvSpPr>
          <p:nvPr/>
        </p:nvSpPr>
        <p:spPr bwMode="auto">
          <a:xfrm>
            <a:off x="2854325" y="627856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ar-JO" altLang="he-IL" b="1">
                <a:latin typeface="MF_FrankRuhl-Bold"/>
                <a:cs typeface="Arial" panose="020B0604020202020204" pitchFamily="34" charset="0"/>
              </a:rPr>
              <a:t>تَتِمَّة المَهَمَّة صَفْحَة </a:t>
            </a:r>
            <a:r>
              <a:rPr lang="he-IL" altLang="he-IL" b="1">
                <a:cs typeface="Arial" panose="020B0604020202020204" pitchFamily="34" charset="0"/>
              </a:rPr>
              <a:t>24</a:t>
            </a:r>
            <a:endParaRPr lang="he-IL" altLang="he-IL">
              <a:cs typeface="Arial" panose="020B0604020202020204" pitchFamily="34" charset="0"/>
            </a:endParaRPr>
          </a:p>
        </p:txBody>
      </p:sp>
      <p:pic>
        <p:nvPicPr>
          <p:cNvPr id="11267" name="תמונה 2">
            <a:extLst>
              <a:ext uri="{FF2B5EF4-FFF2-40B4-BE49-F238E27FC236}">
                <a16:creationId xmlns:a16="http://schemas.microsoft.com/office/drawing/2014/main" id="{5D049353-51AE-D9DF-A55C-B08B051A9E4B}"/>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0" y="-39688"/>
            <a:ext cx="1284288" cy="57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2">
            <a:extLst>
              <a:ext uri="{FF2B5EF4-FFF2-40B4-BE49-F238E27FC236}">
                <a16:creationId xmlns:a16="http://schemas.microsoft.com/office/drawing/2014/main" id="{55643216-2819-4CB1-928A-8CB16A36F9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6263" y="1588"/>
            <a:ext cx="94773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תמונה 2">
            <a:extLst>
              <a:ext uri="{FF2B5EF4-FFF2-40B4-BE49-F238E27FC236}">
                <a16:creationId xmlns:a16="http://schemas.microsoft.com/office/drawing/2014/main" id="{76E972A9-4D6B-4E5A-4B92-1095920FC02F}"/>
              </a:ext>
            </a:extLst>
          </p:cNvPr>
          <p:cNvPicPr>
            <a:picLocks noChangeAspect="1"/>
          </p:cNvPicPr>
          <p:nvPr/>
        </p:nvPicPr>
        <p:blipFill>
          <a:blip r:embed="rId5"/>
          <a:stretch>
            <a:fillRect/>
          </a:stretch>
        </p:blipFill>
        <p:spPr>
          <a:xfrm>
            <a:off x="368300" y="1171575"/>
            <a:ext cx="8302625" cy="4954588"/>
          </a:xfrm>
          <a:prstGeom prst="rect">
            <a:avLst/>
          </a:prstGeom>
          <a:solidFill>
            <a:schemeClr val="accent1">
              <a:lumMod val="20000"/>
              <a:lumOff val="80000"/>
            </a:schemeClr>
          </a:solid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תמונה 2">
            <a:extLst>
              <a:ext uri="{FF2B5EF4-FFF2-40B4-BE49-F238E27FC236}">
                <a16:creationId xmlns:a16="http://schemas.microsoft.com/office/drawing/2014/main" id="{2377DBB1-AAEA-007F-8AEC-BFA10B9BFAEF}"/>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0" y="-39688"/>
            <a:ext cx="12842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a:extLst>
              <a:ext uri="{FF2B5EF4-FFF2-40B4-BE49-F238E27FC236}">
                <a16:creationId xmlns:a16="http://schemas.microsoft.com/office/drawing/2014/main" id="{D5A2FEAE-E2BD-6EED-5BEB-558126C859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תמונה 7">
            <a:extLst>
              <a:ext uri="{FF2B5EF4-FFF2-40B4-BE49-F238E27FC236}">
                <a16:creationId xmlns:a16="http://schemas.microsoft.com/office/drawing/2014/main" id="{9CEE85D0-7DE7-3803-B0FB-0B104665E5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5688" y="-25400"/>
            <a:ext cx="2824162"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תמונה 2">
            <a:extLst>
              <a:ext uri="{FF2B5EF4-FFF2-40B4-BE49-F238E27FC236}">
                <a16:creationId xmlns:a16="http://schemas.microsoft.com/office/drawing/2014/main" id="{D6A3777D-8FAF-0625-01B6-5C2700E07C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9413" y="755650"/>
            <a:ext cx="6118225"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תיבת טקסט 5">
            <a:extLst>
              <a:ext uri="{FF2B5EF4-FFF2-40B4-BE49-F238E27FC236}">
                <a16:creationId xmlns:a16="http://schemas.microsoft.com/office/drawing/2014/main" id="{7DE1AF96-B390-3BF4-8DBB-274D252F1838}"/>
              </a:ext>
            </a:extLst>
          </p:cNvPr>
          <p:cNvSpPr txBox="1">
            <a:spLocks noChangeArrowheads="1"/>
          </p:cNvSpPr>
          <p:nvPr/>
        </p:nvSpPr>
        <p:spPr bwMode="auto">
          <a:xfrm>
            <a:off x="3159125" y="62595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ar-JO" altLang="he-IL" b="1">
                <a:cs typeface="Arial" panose="020B0604020202020204" pitchFamily="34" charset="0"/>
              </a:rPr>
              <a:t>تَكْمِلَة قِطْعَة المَعْلُومَات صَفْحَة </a:t>
            </a:r>
            <a:r>
              <a:rPr lang="he-IL" altLang="he-IL" b="1">
                <a:cs typeface="Arial" panose="020B0604020202020204" pitchFamily="34" charset="0"/>
              </a:rPr>
              <a:t>25</a:t>
            </a:r>
            <a:endParaRPr lang="he-IL" altLang="he-IL">
              <a:cs typeface="Arial" panose="020B0604020202020204" pitchFamily="34" charset="0"/>
            </a:endParaRPr>
          </a:p>
        </p:txBody>
      </p:sp>
      <p:pic>
        <p:nvPicPr>
          <p:cNvPr id="15363" name="תמונה 2">
            <a:extLst>
              <a:ext uri="{FF2B5EF4-FFF2-40B4-BE49-F238E27FC236}">
                <a16:creationId xmlns:a16="http://schemas.microsoft.com/office/drawing/2014/main" id="{669D032F-096D-57DA-7C31-E92CCAC16F24}"/>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0" y="-39688"/>
            <a:ext cx="1284288" cy="65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a:extLst>
              <a:ext uri="{FF2B5EF4-FFF2-40B4-BE49-F238E27FC236}">
                <a16:creationId xmlns:a16="http://schemas.microsoft.com/office/drawing/2014/main" id="{C5B4FB17-2B59-E9F5-A537-DA7457AFC4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תמונה 2">
            <a:extLst>
              <a:ext uri="{FF2B5EF4-FFF2-40B4-BE49-F238E27FC236}">
                <a16:creationId xmlns:a16="http://schemas.microsoft.com/office/drawing/2014/main" id="{0FF51896-F40D-22BC-B013-E3C642471B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563" y="1089025"/>
            <a:ext cx="8048625" cy="498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תיבת טקסט 6">
            <a:extLst>
              <a:ext uri="{FF2B5EF4-FFF2-40B4-BE49-F238E27FC236}">
                <a16:creationId xmlns:a16="http://schemas.microsoft.com/office/drawing/2014/main" id="{5D56A002-8A1D-E8CB-00EF-2EA23D465B3F}"/>
              </a:ext>
            </a:extLst>
          </p:cNvPr>
          <p:cNvSpPr txBox="1">
            <a:spLocks noChangeArrowheads="1"/>
          </p:cNvSpPr>
          <p:nvPr/>
        </p:nvSpPr>
        <p:spPr bwMode="auto">
          <a:xfrm>
            <a:off x="1277938" y="1974850"/>
            <a:ext cx="7423150" cy="1077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ar-JO" altLang="he-IL" sz="3600" b="1">
                <a:solidFill>
                  <a:srgbClr val="000000"/>
                </a:solidFill>
                <a:latin typeface="MF_FrankRuhl-Regular"/>
                <a:cs typeface="Arial" panose="020B0604020202020204" pitchFamily="34" charset="0"/>
              </a:rPr>
              <a:t>مَهَمَّة</a:t>
            </a:r>
            <a:r>
              <a:rPr lang="he-IL" altLang="he-IL" sz="3600" b="1">
                <a:solidFill>
                  <a:srgbClr val="000000"/>
                </a:solidFill>
                <a:latin typeface="MF_FrankRuhl-Regular"/>
                <a:cs typeface="Arial" panose="020B0604020202020204" pitchFamily="34" charset="0"/>
              </a:rPr>
              <a:t>: </a:t>
            </a:r>
            <a:r>
              <a:rPr lang="ar-JO" altLang="he-IL" sz="3600" b="1">
                <a:solidFill>
                  <a:schemeClr val="accent1"/>
                </a:solidFill>
                <a:latin typeface="MF_FrankRuhl-Regular"/>
                <a:cs typeface="Arial" panose="020B0604020202020204" pitchFamily="34" charset="0"/>
              </a:rPr>
              <a:t>مَا هِيِ الجَراثيم؟ وَمَا هِيَ الفيروسات؟ </a:t>
            </a:r>
            <a:r>
              <a:rPr lang="ar-JO" altLang="he-IL" b="1">
                <a:latin typeface="MF_FrankRuhl-Regular"/>
                <a:cs typeface="Arial" panose="020B0604020202020204" pitchFamily="34" charset="0"/>
              </a:rPr>
              <a:t>(</a:t>
            </a:r>
            <a:r>
              <a:rPr lang="ar-JO" altLang="he-IL">
                <a:solidFill>
                  <a:srgbClr val="000000"/>
                </a:solidFill>
                <a:latin typeface="MF_FrankRuhl-Regular"/>
                <a:cs typeface="Arial" panose="020B0604020202020204" pitchFamily="34" charset="0"/>
              </a:rPr>
              <a:t>الصَّفْحَات</a:t>
            </a:r>
            <a:r>
              <a:rPr lang="he-IL" altLang="he-IL">
                <a:solidFill>
                  <a:srgbClr val="000000"/>
                </a:solidFill>
                <a:cs typeface="Arial" panose="020B0604020202020204" pitchFamily="34" charset="0"/>
              </a:rPr>
              <a:t> 27-26)</a:t>
            </a:r>
            <a:endParaRPr lang="he-IL" altLang="he-IL" sz="3600" b="1">
              <a:solidFill>
                <a:srgbClr val="0066A6"/>
              </a:solidFill>
              <a:cs typeface="Arial" panose="020B0604020202020204" pitchFamily="34" charset="0"/>
            </a:endParaRPr>
          </a:p>
        </p:txBody>
      </p:sp>
      <p:sp>
        <p:nvSpPr>
          <p:cNvPr id="17411" name="תיבת טקסט 8">
            <a:extLst>
              <a:ext uri="{FF2B5EF4-FFF2-40B4-BE49-F238E27FC236}">
                <a16:creationId xmlns:a16="http://schemas.microsoft.com/office/drawing/2014/main" id="{F71140FC-40A5-1061-0976-0BB9CB4CD53F}"/>
              </a:ext>
            </a:extLst>
          </p:cNvPr>
          <p:cNvSpPr txBox="1">
            <a:spLocks noChangeArrowheads="1"/>
          </p:cNvSpPr>
          <p:nvPr/>
        </p:nvSpPr>
        <p:spPr bwMode="auto">
          <a:xfrm>
            <a:off x="2735263" y="3732213"/>
            <a:ext cx="64087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ctr" eaLnBrk="1" hangingPunct="1">
              <a:lnSpc>
                <a:spcPct val="100000"/>
              </a:lnSpc>
              <a:spcBef>
                <a:spcPct val="0"/>
              </a:spcBef>
              <a:buFontTx/>
              <a:buNone/>
            </a:pPr>
            <a:r>
              <a:rPr lang="ar-JO" altLang="he-IL" sz="3600">
                <a:cs typeface="Arial" panose="020B0604020202020204" pitchFamily="34" charset="0"/>
              </a:rPr>
              <a:t> </a:t>
            </a:r>
            <a:endParaRPr lang="he-IL" altLang="he-IL" sz="3600">
              <a:cs typeface="Arial" panose="020B0604020202020204" pitchFamily="34" charset="0"/>
            </a:endParaRPr>
          </a:p>
        </p:txBody>
      </p:sp>
      <p:pic>
        <p:nvPicPr>
          <p:cNvPr id="17412" name="תמונה 13">
            <a:extLst>
              <a:ext uri="{FF2B5EF4-FFF2-40B4-BE49-F238E27FC236}">
                <a16:creationId xmlns:a16="http://schemas.microsoft.com/office/drawing/2014/main" id="{45AD4CEE-8046-7611-881A-584BB465EE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713" y="3429000"/>
            <a:ext cx="2511425" cy="31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תמונה 2">
            <a:extLst>
              <a:ext uri="{FF2B5EF4-FFF2-40B4-BE49-F238E27FC236}">
                <a16:creationId xmlns:a16="http://schemas.microsoft.com/office/drawing/2014/main" id="{7E44BD4E-0DA5-1293-A7D4-748DCF9D490D}"/>
              </a:ext>
            </a:extLst>
          </p:cNvPr>
          <p:cNvPicPr>
            <a:picLocks noChangeAspect="1"/>
          </p:cNvPicPr>
          <p:nvPr/>
        </p:nvPicPr>
        <p:blipFill>
          <a:blip r:embed="rId4">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0" y="-39688"/>
            <a:ext cx="128428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
            <a:extLst>
              <a:ext uri="{FF2B5EF4-FFF2-40B4-BE49-F238E27FC236}">
                <a16:creationId xmlns:a16="http://schemas.microsoft.com/office/drawing/2014/main" id="{4C571919-F288-6E72-0F6D-54BAE9C283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תיבת טקסט 1">
            <a:extLst>
              <a:ext uri="{FF2B5EF4-FFF2-40B4-BE49-F238E27FC236}">
                <a16:creationId xmlns:a16="http://schemas.microsoft.com/office/drawing/2014/main" id="{74A536E1-FD4A-327F-1B9F-4B63B0658AED}"/>
              </a:ext>
            </a:extLst>
          </p:cNvPr>
          <p:cNvSpPr txBox="1">
            <a:spLocks noChangeArrowheads="1"/>
          </p:cNvSpPr>
          <p:nvPr/>
        </p:nvSpPr>
        <p:spPr bwMode="auto">
          <a:xfrm>
            <a:off x="2735263" y="627063"/>
            <a:ext cx="39703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ctr">
              <a:lnSpc>
                <a:spcPct val="100000"/>
              </a:lnSpc>
              <a:spcBef>
                <a:spcPct val="0"/>
              </a:spcBef>
              <a:buFontTx/>
              <a:buNone/>
            </a:pPr>
            <a:r>
              <a:rPr lang="ar-JO" altLang="he-IL" sz="4400" b="1">
                <a:cs typeface="Arial" panose="020B0604020202020204" pitchFamily="34" charset="0"/>
              </a:rPr>
              <a:t>مُسَبِّبَاتُ الأَمْرَاضِ</a:t>
            </a:r>
            <a:endParaRPr lang="he-IL" altLang="he-IL" sz="4400" b="1">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תיבת טקסט 6">
            <a:extLst>
              <a:ext uri="{FF2B5EF4-FFF2-40B4-BE49-F238E27FC236}">
                <a16:creationId xmlns:a16="http://schemas.microsoft.com/office/drawing/2014/main" id="{1DA97EBB-5563-0EEC-B266-CB1DC99A35F4}"/>
              </a:ext>
            </a:extLst>
          </p:cNvPr>
          <p:cNvSpPr txBox="1">
            <a:spLocks noChangeArrowheads="1"/>
          </p:cNvSpPr>
          <p:nvPr/>
        </p:nvSpPr>
        <p:spPr bwMode="auto">
          <a:xfrm>
            <a:off x="2921000" y="57134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algn="l" defTabSz="4572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ar-JO" altLang="he-IL" b="1">
                <a:latin typeface="MF_FrankRuhl-Bold"/>
                <a:cs typeface="Arial" panose="020B0604020202020204" pitchFamily="34" charset="0"/>
              </a:rPr>
              <a:t>تَتِمَّة المَهَمَّة صَفْحَة </a:t>
            </a:r>
            <a:r>
              <a:rPr lang="he-IL" altLang="he-IL" b="1">
                <a:solidFill>
                  <a:srgbClr val="000000"/>
                </a:solidFill>
                <a:cs typeface="Arial" panose="020B0604020202020204" pitchFamily="34" charset="0"/>
              </a:rPr>
              <a:t>27</a:t>
            </a:r>
            <a:r>
              <a:rPr lang="he-IL" altLang="he-IL" sz="1800" b="1">
                <a:solidFill>
                  <a:srgbClr val="000000"/>
                </a:solidFill>
                <a:cs typeface="Arial" panose="020B0604020202020204" pitchFamily="34" charset="0"/>
              </a:rPr>
              <a:t> </a:t>
            </a:r>
            <a:endParaRPr lang="he-IL" altLang="he-IL" sz="1800">
              <a:cs typeface="Arial" panose="020B0604020202020204" pitchFamily="34" charset="0"/>
            </a:endParaRPr>
          </a:p>
        </p:txBody>
      </p:sp>
      <p:pic>
        <p:nvPicPr>
          <p:cNvPr id="19459" name="תמונה 2">
            <a:extLst>
              <a:ext uri="{FF2B5EF4-FFF2-40B4-BE49-F238E27FC236}">
                <a16:creationId xmlns:a16="http://schemas.microsoft.com/office/drawing/2014/main" id="{1D561AEA-A39A-5896-A460-EAD4B8E679F7}"/>
              </a:ext>
            </a:extLst>
          </p:cNvPr>
          <p:cNvPicPr>
            <a:picLocks noChangeAspect="1"/>
          </p:cNvPicPr>
          <p:nvPr/>
        </p:nvPicPr>
        <p:blipFill>
          <a:blip r:embed="rId3">
            <a:clrChange>
              <a:clrFrom>
                <a:srgbClr val="F4F5F7"/>
              </a:clrFrom>
              <a:clrTo>
                <a:srgbClr val="F4F5F7">
                  <a:alpha val="0"/>
                </a:srgbClr>
              </a:clrTo>
            </a:clrChange>
            <a:extLst>
              <a:ext uri="{28A0092B-C50C-407E-A947-70E740481C1C}">
                <a14:useLocalDpi xmlns:a14="http://schemas.microsoft.com/office/drawing/2010/main" val="0"/>
              </a:ext>
            </a:extLst>
          </a:blip>
          <a:srcRect/>
          <a:stretch>
            <a:fillRect/>
          </a:stretch>
        </p:blipFill>
        <p:spPr bwMode="auto">
          <a:xfrm>
            <a:off x="0" y="-39688"/>
            <a:ext cx="128428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a:extLst>
              <a:ext uri="{FF2B5EF4-FFF2-40B4-BE49-F238E27FC236}">
                <a16:creationId xmlns:a16="http://schemas.microsoft.com/office/drawing/2014/main" id="{78B1FB85-06FD-6A94-2139-A79770E78A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325" y="1588"/>
            <a:ext cx="1082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תמונה 4">
            <a:extLst>
              <a:ext uri="{FF2B5EF4-FFF2-40B4-BE49-F238E27FC236}">
                <a16:creationId xmlns:a16="http://schemas.microsoft.com/office/drawing/2014/main" id="{0AA0B798-006D-18CE-719C-015EA33E25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638" y="1516063"/>
            <a:ext cx="8594725" cy="365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19587</TotalTime>
  <Words>1223</Words>
  <Application>Microsoft Office PowerPoint</Application>
  <PresentationFormat>‫הצגה על המסך (4:3)</PresentationFormat>
  <Paragraphs>127</Paragraphs>
  <Slides>20</Slides>
  <Notes>19</Notes>
  <HiddenSlides>0</HiddenSlides>
  <MMClips>0</MMClips>
  <ScaleCrop>false</ScaleCrop>
  <HeadingPairs>
    <vt:vector size="6" baseType="variant">
      <vt:variant>
        <vt:lpstr>גופנים בשימוש</vt:lpstr>
      </vt:variant>
      <vt:variant>
        <vt:i4>11</vt:i4>
      </vt:variant>
      <vt:variant>
        <vt:lpstr>ערכת נושא</vt:lpstr>
      </vt:variant>
      <vt:variant>
        <vt:i4>1</vt:i4>
      </vt:variant>
      <vt:variant>
        <vt:lpstr>כותרות שקופיות</vt:lpstr>
      </vt:variant>
      <vt:variant>
        <vt:i4>20</vt:i4>
      </vt:variant>
    </vt:vector>
  </HeadingPairs>
  <TitlesOfParts>
    <vt:vector size="32" baseType="lpstr">
      <vt:lpstr>Calibri</vt:lpstr>
      <vt:lpstr>Arial</vt:lpstr>
      <vt:lpstr>Calibri Light</vt:lpstr>
      <vt:lpstr>EnzoagadaMF-Bold</vt:lpstr>
      <vt:lpstr>MF_FrankRuhl-Regular</vt:lpstr>
      <vt:lpstr>MF_FrankRuhl-Bold</vt:lpstr>
      <vt:lpstr>NarkisimMFO</vt:lpstr>
      <vt:lpstr>FontbitDavid</vt:lpstr>
      <vt:lpstr>Times New Roman</vt:lpstr>
      <vt:lpstr>David</vt:lpstr>
      <vt:lpstr>SimSun</vt:lpstr>
      <vt:lpstr>ערכת נושא Office</vt:lpstr>
      <vt:lpstr>عَارِضَة مُرَافِقَة للتَّعَلُّم</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تَمَّ وَلَم يَكْتَمِل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137</cp:revision>
  <dcterms:created xsi:type="dcterms:W3CDTF">2019-05-25T18:59:51Z</dcterms:created>
  <dcterms:modified xsi:type="dcterms:W3CDTF">2024-05-13T07:36:48Z</dcterms:modified>
</cp:coreProperties>
</file>