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9"/>
  </p:notesMasterIdLst>
  <p:sldIdLst>
    <p:sldId id="356" r:id="rId2"/>
    <p:sldId id="257" r:id="rId3"/>
    <p:sldId id="300" r:id="rId4"/>
    <p:sldId id="258" r:id="rId5"/>
    <p:sldId id="259" r:id="rId6"/>
    <p:sldId id="260" r:id="rId7"/>
    <p:sldId id="261" r:id="rId8"/>
    <p:sldId id="262" r:id="rId9"/>
    <p:sldId id="263" r:id="rId10"/>
    <p:sldId id="278" r:id="rId11"/>
    <p:sldId id="279" r:id="rId12"/>
    <p:sldId id="283" r:id="rId13"/>
    <p:sldId id="284" r:id="rId14"/>
    <p:sldId id="282" r:id="rId15"/>
    <p:sldId id="281" r:id="rId16"/>
    <p:sldId id="285" r:id="rId17"/>
    <p:sldId id="280" r:id="rId18"/>
    <p:sldId id="298" r:id="rId19"/>
    <p:sldId id="297" r:id="rId20"/>
    <p:sldId id="264" r:id="rId21"/>
    <p:sldId id="265" r:id="rId22"/>
    <p:sldId id="361" r:id="rId23"/>
    <p:sldId id="286" r:id="rId24"/>
    <p:sldId id="362" r:id="rId25"/>
    <p:sldId id="295" r:id="rId26"/>
    <p:sldId id="296" r:id="rId27"/>
    <p:sldId id="299" r:id="rId28"/>
    <p:sldId id="287" r:id="rId29"/>
    <p:sldId id="291" r:id="rId30"/>
    <p:sldId id="288" r:id="rId31"/>
    <p:sldId id="290" r:id="rId32"/>
    <p:sldId id="289" r:id="rId33"/>
    <p:sldId id="266" r:id="rId34"/>
    <p:sldId id="267" r:id="rId35"/>
    <p:sldId id="268" r:id="rId36"/>
    <p:sldId id="292" r:id="rId37"/>
    <p:sldId id="360" r:id="rId3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3"/>
    <a:srgbClr val="0066A6"/>
    <a:srgbClr val="6EB14D"/>
    <a:srgbClr val="B31114"/>
    <a:srgbClr val="F6FAFE"/>
    <a:srgbClr val="6FB14D"/>
    <a:srgbClr val="B31013"/>
    <a:srgbClr val="5A5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690" autoAdjust="0"/>
  </p:normalViewPr>
  <p:slideViewPr>
    <p:cSldViewPr snapToGrid="0">
      <p:cViewPr varScale="1">
        <p:scale>
          <a:sx n="104" d="100"/>
          <a:sy n="104" d="100"/>
        </p:scale>
        <p:origin x="1422" y="96"/>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EFA13F2E-057D-4DEC-B25B-F626836371FB}"/>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rtl="0" eaLnBrk="1" fontAlgn="auto" hangingPunct="1">
              <a:spcBef>
                <a:spcPts val="0"/>
              </a:spcBef>
              <a:spcAft>
                <a:spcPts val="0"/>
              </a:spcAft>
              <a:defRPr sz="1200">
                <a:latin typeface="+mn-lt"/>
                <a:cs typeface="+mn-cs"/>
              </a:defRPr>
            </a:lvl1pPr>
          </a:lstStyle>
          <a:p>
            <a:pPr>
              <a:defRPr/>
            </a:pPr>
            <a:endParaRPr lang="x-none"/>
          </a:p>
        </p:txBody>
      </p:sp>
      <p:sp>
        <p:nvSpPr>
          <p:cNvPr id="3" name="מציין מיקום של תאריך 2">
            <a:extLst>
              <a:ext uri="{FF2B5EF4-FFF2-40B4-BE49-F238E27FC236}">
                <a16:creationId xmlns:a16="http://schemas.microsoft.com/office/drawing/2014/main" id="{A5ADFCBB-C69C-BF28-D89F-F64987EEB714}"/>
              </a:ext>
            </a:extLst>
          </p:cNvPr>
          <p:cNvSpPr>
            <a:spLocks noGrp="1"/>
          </p:cNvSpPr>
          <p:nvPr>
            <p:ph type="dt" idx="1"/>
          </p:nvPr>
        </p:nvSpPr>
        <p:spPr>
          <a:xfrm>
            <a:off x="1588" y="0"/>
            <a:ext cx="2971800" cy="458788"/>
          </a:xfrm>
          <a:prstGeom prst="rect">
            <a:avLst/>
          </a:prstGeom>
        </p:spPr>
        <p:txBody>
          <a:bodyPr vert="horz" lIns="91440" tIns="45720" rIns="91440" bIns="45720" rtlCol="1"/>
          <a:lstStyle>
            <a:lvl1pPr algn="r" rtl="0" eaLnBrk="1" fontAlgn="auto" hangingPunct="1">
              <a:spcBef>
                <a:spcPts val="0"/>
              </a:spcBef>
              <a:spcAft>
                <a:spcPts val="0"/>
              </a:spcAft>
              <a:defRPr sz="1200">
                <a:latin typeface="+mn-lt"/>
                <a:cs typeface="+mn-cs"/>
              </a:defRPr>
            </a:lvl1pPr>
          </a:lstStyle>
          <a:p>
            <a:pPr>
              <a:defRPr/>
            </a:pPr>
            <a:fld id="{EE1B31E0-E83D-455C-82AD-BF80778605F3}" type="datetimeFigureOut">
              <a:rPr lang="he-IL"/>
              <a:pPr>
                <a:defRPr/>
              </a:pPr>
              <a:t>ה'/אייר/תשפ"ד</a:t>
            </a:fld>
            <a:endParaRPr lang="x-none"/>
          </a:p>
        </p:txBody>
      </p:sp>
      <p:sp>
        <p:nvSpPr>
          <p:cNvPr id="4" name="מציין מיקום של תמונת שקופית 3">
            <a:extLst>
              <a:ext uri="{FF2B5EF4-FFF2-40B4-BE49-F238E27FC236}">
                <a16:creationId xmlns:a16="http://schemas.microsoft.com/office/drawing/2014/main" id="{6825229D-ED3D-B40B-098C-42E25ADA6E3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pPr lvl="0"/>
            <a:endParaRPr lang="x-none" noProof="0"/>
          </a:p>
        </p:txBody>
      </p:sp>
      <p:sp>
        <p:nvSpPr>
          <p:cNvPr id="5" name="מציין מיקום של הערות 4">
            <a:extLst>
              <a:ext uri="{FF2B5EF4-FFF2-40B4-BE49-F238E27FC236}">
                <a16:creationId xmlns:a16="http://schemas.microsoft.com/office/drawing/2014/main" id="{A9B8B0B2-40FC-0A12-658E-7F02C3AE874B}"/>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he-IL" altLang="he-IL" noProof="0"/>
              <a:t>לחץ כדי לערוך סגנונות טקסט של תבנית בסיס</a:t>
            </a:r>
          </a:p>
          <a:p>
            <a:pPr lvl="1"/>
            <a:r>
              <a:rPr lang="he-IL" altLang="he-IL" noProof="0"/>
              <a:t>רמה שנייה</a:t>
            </a:r>
          </a:p>
          <a:p>
            <a:pPr lvl="2"/>
            <a:r>
              <a:rPr lang="he-IL" altLang="he-IL" noProof="0"/>
              <a:t>רמה שלישית</a:t>
            </a:r>
          </a:p>
          <a:p>
            <a:pPr lvl="3"/>
            <a:r>
              <a:rPr lang="he-IL" altLang="he-IL" noProof="0"/>
              <a:t>רמה רביעית</a:t>
            </a:r>
          </a:p>
          <a:p>
            <a:pPr lvl="4"/>
            <a:r>
              <a:rPr lang="he-IL" altLang="he-IL" noProof="0"/>
              <a:t>רמה חמישית</a:t>
            </a:r>
          </a:p>
        </p:txBody>
      </p:sp>
      <p:sp>
        <p:nvSpPr>
          <p:cNvPr id="6" name="מציין מיקום של כותרת תחתונה 5">
            <a:extLst>
              <a:ext uri="{FF2B5EF4-FFF2-40B4-BE49-F238E27FC236}">
                <a16:creationId xmlns:a16="http://schemas.microsoft.com/office/drawing/2014/main" id="{8D2A5EBE-7F92-1539-DD66-97947F5D7A36}"/>
              </a:ext>
            </a:extLst>
          </p:cNvPr>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rtl="0" eaLnBrk="1" fontAlgn="auto" hangingPunct="1">
              <a:spcBef>
                <a:spcPts val="0"/>
              </a:spcBef>
              <a:spcAft>
                <a:spcPts val="0"/>
              </a:spcAft>
              <a:defRPr sz="1200">
                <a:latin typeface="+mn-lt"/>
                <a:cs typeface="+mn-cs"/>
              </a:defRPr>
            </a:lvl1pPr>
          </a:lstStyle>
          <a:p>
            <a:pPr>
              <a:defRPr/>
            </a:pPr>
            <a:endParaRPr lang="x-none"/>
          </a:p>
        </p:txBody>
      </p:sp>
      <p:sp>
        <p:nvSpPr>
          <p:cNvPr id="7" name="מציין מיקום של מספר שקופית 6">
            <a:extLst>
              <a:ext uri="{FF2B5EF4-FFF2-40B4-BE49-F238E27FC236}">
                <a16:creationId xmlns:a16="http://schemas.microsoft.com/office/drawing/2014/main" id="{AA84CBC7-6CE0-83AC-6447-CC1131488EAF}"/>
              </a:ext>
            </a:extLst>
          </p:cNvPr>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algn="r" rtl="0" eaLnBrk="1" hangingPunct="1">
              <a:defRPr sz="1200"/>
            </a:lvl1pPr>
          </a:lstStyle>
          <a:p>
            <a:pPr>
              <a:defRPr/>
            </a:pPr>
            <a:fld id="{AB1C291D-9163-4298-AAEB-B127F9F40748}"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מציין מיקום של תמונת שקופית 1">
            <a:extLst>
              <a:ext uri="{FF2B5EF4-FFF2-40B4-BE49-F238E27FC236}">
                <a16:creationId xmlns:a16="http://schemas.microsoft.com/office/drawing/2014/main" id="{2FA33315-ADE8-B33C-4449-B4A150B6CD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מציין מיקום של הערות 2">
            <a:extLst>
              <a:ext uri="{FF2B5EF4-FFF2-40B4-BE49-F238E27FC236}">
                <a16:creationId xmlns:a16="http://schemas.microsoft.com/office/drawing/2014/main" id="{0EB1AA52-BB3E-AE65-BBC8-3B1040ED95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sz="1800">
                <a:latin typeface="NarkisimMFO"/>
                <a:cs typeface="Arial" panose="020B0604020202020204" pitchFamily="34" charset="0"/>
              </a:rPr>
              <a:t>הפרק עוסק בעקרונות תזונה מקדמת בריאות; בחשיבות האכילה של תפריט מגוון, בסוגי המזון (דגנים ומוצרי מאפה, מזונות עשירים</a:t>
            </a:r>
          </a:p>
          <a:p>
            <a:pPr eaLnBrk="1" hangingPunct="1">
              <a:spcBef>
                <a:spcPct val="0"/>
              </a:spcBef>
            </a:pPr>
            <a:r>
              <a:rPr lang="he-IL" altLang="he-IL" sz="1800">
                <a:latin typeface="NarkisimMFO"/>
                <a:cs typeface="Arial" panose="020B0604020202020204" pitchFamily="34" charset="0"/>
              </a:rPr>
              <a:t>בשומן, מזונות עשירים בחלבונים, ירקות ופֵרות); בהיגיינה של המזון; בהרגלי אכילה נכונים; בצורך להמעיט בצריכת ממתקים</a:t>
            </a:r>
          </a:p>
          <a:p>
            <a:pPr eaLnBrk="1" hangingPunct="1">
              <a:spcBef>
                <a:spcPct val="0"/>
              </a:spcBef>
            </a:pPr>
            <a:r>
              <a:rPr lang="he-IL" altLang="he-IL" sz="1800">
                <a:latin typeface="NarkisimMFO"/>
                <a:cs typeface="Arial" panose="020B0604020202020204" pitchFamily="34" charset="0"/>
              </a:rPr>
              <a:t>ומשקאות ממותקים בסוכר; בהקפדה על שתיית מים בכמות מספקת; ובהיגיינת הכנת המזון ושמירתו בסביבה נקייה.</a:t>
            </a:r>
          </a:p>
          <a:p>
            <a:pPr eaLnBrk="1" hangingPunct="1">
              <a:spcBef>
                <a:spcPct val="0"/>
              </a:spcBef>
            </a:pPr>
            <a:r>
              <a:rPr lang="he-IL" altLang="he-IL" sz="1800">
                <a:latin typeface="NarkisimMFO"/>
                <a:cs typeface="Arial" panose="020B0604020202020204" pitchFamily="34" charset="0"/>
              </a:rPr>
              <a:t>מומלץ ללמד את הפרק במשולב עם הפרק הקיץ הגיע שבחוברת מעגל עונות השנה.</a:t>
            </a:r>
          </a:p>
          <a:p>
            <a:pPr eaLnBrk="1" hangingPunct="1">
              <a:spcBef>
                <a:spcPct val="0"/>
              </a:spcBef>
            </a:pPr>
            <a:r>
              <a:rPr lang="he-IL" altLang="he-IL" sz="1800">
                <a:latin typeface="NarkisimMFO"/>
                <a:cs typeface="Arial" panose="020B0604020202020204" pitchFamily="34" charset="0"/>
              </a:rPr>
              <a:t>הפרק כולל ארבעה תת פרקים:</a:t>
            </a:r>
          </a:p>
          <a:p>
            <a:pPr eaLnBrk="1" hangingPunct="1">
              <a:spcBef>
                <a:spcPct val="0"/>
              </a:spcBef>
            </a:pPr>
            <a:r>
              <a:rPr lang="he-IL" altLang="he-IL" sz="1800">
                <a:latin typeface="NarkisimMFO"/>
                <a:cs typeface="Arial" panose="020B0604020202020204" pitchFamily="34" charset="0"/>
              </a:rPr>
              <a:t>– תת הפרק הראשון צריך לאכול עוסק בחשיבות המזון לגדילה, להתפתחות ולתפקוד הגוף.</a:t>
            </a:r>
          </a:p>
          <a:p>
            <a:pPr eaLnBrk="1" hangingPunct="1">
              <a:spcBef>
                <a:spcPct val="0"/>
              </a:spcBef>
            </a:pPr>
            <a:r>
              <a:rPr lang="he-IL" altLang="he-IL" sz="1800">
                <a:latin typeface="NarkisimMFO"/>
                <a:cs typeface="Arial" panose="020B0604020202020204" pitchFamily="34" charset="0"/>
              </a:rPr>
              <a:t>– תת הפרק השני המזון שאנו אוכלים עוסק במזונות שבתפריט היומי ובהרגלי אכילה מקדמי בריאות.</a:t>
            </a:r>
          </a:p>
          <a:p>
            <a:pPr eaLnBrk="1" hangingPunct="1">
              <a:spcBef>
                <a:spcPct val="0"/>
              </a:spcBef>
            </a:pPr>
            <a:r>
              <a:rPr lang="he-IL" altLang="he-IL" sz="1800">
                <a:latin typeface="NarkisimMFO"/>
                <a:cs typeface="Arial" panose="020B0604020202020204" pitchFamily="34" charset="0"/>
              </a:rPr>
              <a:t>– תת הפרק השלישי מים לבריאות עוסק בהרגלי שתייה מקדמי בריאות.</a:t>
            </a:r>
          </a:p>
          <a:p>
            <a:pPr eaLnBrk="1" hangingPunct="1">
              <a:spcBef>
                <a:spcPct val="0"/>
              </a:spcBef>
            </a:pPr>
            <a:r>
              <a:rPr lang="he-IL" altLang="he-IL" sz="1800">
                <a:latin typeface="NarkisimMFO"/>
                <a:cs typeface="Arial" panose="020B0604020202020204" pitchFamily="34" charset="0"/>
              </a:rPr>
              <a:t>– תת הפרק הרביעי שומרים על המזון עוסק בגורמים לקלקול המזון ובדרכים לשמירת המזון.</a:t>
            </a:r>
          </a:p>
          <a:p>
            <a:pPr eaLnBrk="1" hangingPunct="1">
              <a:spcBef>
                <a:spcPct val="0"/>
              </a:spcBef>
            </a:pPr>
            <a:endParaRPr lang="he-IL" altLang="he-IL" sz="1400" b="1">
              <a:solidFill>
                <a:srgbClr val="FF0000"/>
              </a:solidFill>
              <a:latin typeface="FontbitDavid"/>
              <a:cs typeface="Arial" panose="020B0604020202020204" pitchFamily="34" charset="0"/>
            </a:endParaRPr>
          </a:p>
          <a:p>
            <a:pPr eaLnBrk="1" hangingPunct="1">
              <a:spcBef>
                <a:spcPct val="0"/>
              </a:spcBef>
            </a:pPr>
            <a:r>
              <a:rPr lang="he-IL" altLang="he-IL" sz="1400">
                <a:latin typeface="FontbitDavid"/>
                <a:cs typeface="Arial" panose="020B0604020202020204" pitchFamily="34" charset="0"/>
              </a:rPr>
              <a:t> </a:t>
            </a:r>
            <a:endParaRPr lang="en-US" altLang="he-IL" sz="1400"/>
          </a:p>
        </p:txBody>
      </p:sp>
      <p:sp>
        <p:nvSpPr>
          <p:cNvPr id="4100" name="מציין מיקום של מספר שקופית 3">
            <a:extLst>
              <a:ext uri="{FF2B5EF4-FFF2-40B4-BE49-F238E27FC236}">
                <a16:creationId xmlns:a16="http://schemas.microsoft.com/office/drawing/2014/main" id="{3481C874-F2B3-E3BB-93A6-9211BD7B6B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4FD3C737-96E3-4676-80F9-A9B44CF4066C}" type="slidenum">
              <a:rPr lang="he-IL" altLang="he-IL" smtClean="0">
                <a:cs typeface="Arial" panose="020B0604020202020204" pitchFamily="34" charset="0"/>
              </a:rPr>
              <a:pPr rtl="0">
                <a:spcBef>
                  <a:spcPct val="0"/>
                </a:spcBef>
              </a:pPr>
              <a:t>1</a:t>
            </a:fld>
            <a:endParaRPr lang="he-IL" altLang="he-IL">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מציין מיקום של תמונת שקופית 1">
            <a:extLst>
              <a:ext uri="{FF2B5EF4-FFF2-40B4-BE49-F238E27FC236}">
                <a16:creationId xmlns:a16="http://schemas.microsoft.com/office/drawing/2014/main" id="{881EE125-7593-FD0B-1E32-0F817ED216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מציין מיקום של הערות 2">
            <a:extLst>
              <a:ext uri="{FF2B5EF4-FFF2-40B4-BE49-F238E27FC236}">
                <a16:creationId xmlns:a16="http://schemas.microsoft.com/office/drawing/2014/main" id="{F204AA6E-B0F4-6B80-4CD2-09A72B1D48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מטרת המשימה היא לעורר מודעות למזונות שהתלמידים אוכלים במהלך היום, במטרה להקנות להם הרגלי אכילה מקדמי בריאות: אכילה של ארוחות מסודרות וארוחות המכילות מזונות מסוגי מזון שונים ובכמויות מתאימות.</a:t>
            </a:r>
          </a:p>
          <a:p>
            <a:pPr eaLnBrk="1" hangingPunct="1">
              <a:spcBef>
                <a:spcPct val="0"/>
              </a:spcBef>
            </a:pPr>
            <a:r>
              <a:rPr lang="he-IL" altLang="he-IL">
                <a:cs typeface="Arial" panose="020B0604020202020204" pitchFamily="34" charset="0"/>
              </a:rPr>
              <a:t>בחלק א של המשימה התלמידים מתעדים את מה שאכלו במשך יום אחד.</a:t>
            </a:r>
          </a:p>
          <a:p>
            <a:pPr eaLnBrk="1" hangingPunct="1">
              <a:spcBef>
                <a:spcPct val="0"/>
              </a:spcBef>
            </a:pPr>
            <a:r>
              <a:rPr lang="he-IL" altLang="he-IL">
                <a:cs typeface="Arial" panose="020B0604020202020204" pitchFamily="34" charset="0"/>
              </a:rPr>
              <a:t>כדי להקל על התלמידים להיזכר במזונות שאכלו במשך יום אחד, מומלץ לבצע את</a:t>
            </a:r>
          </a:p>
          <a:p>
            <a:pPr eaLnBrk="1" hangingPunct="1">
              <a:spcBef>
                <a:spcPct val="0"/>
              </a:spcBef>
            </a:pPr>
            <a:r>
              <a:rPr lang="he-IL" altLang="he-IL">
                <a:cs typeface="Arial" panose="020B0604020202020204" pitchFamily="34" charset="0"/>
              </a:rPr>
              <a:t>המשימה הזו בבית יחד עם ההורים. סיכום המשימה (חלק ב) ייעשה בכיתה.</a:t>
            </a:r>
          </a:p>
          <a:p>
            <a:pPr eaLnBrk="1" hangingPunct="1">
              <a:spcBef>
                <a:spcPct val="0"/>
              </a:spcBef>
            </a:pPr>
            <a:endParaRPr lang="he-IL" altLang="he-IL">
              <a:cs typeface="Arial" panose="020B0604020202020204" pitchFamily="34" charset="0"/>
            </a:endParaRPr>
          </a:p>
          <a:p>
            <a:pPr eaLnBrk="1" hangingPunct="1">
              <a:spcBef>
                <a:spcPct val="0"/>
              </a:spcBef>
            </a:pPr>
            <a:r>
              <a:rPr lang="he-IL" altLang="he-IL">
                <a:cs typeface="Arial" panose="020B0604020202020204" pitchFamily="34" charset="0"/>
              </a:rPr>
              <a:t>המשימה </a:t>
            </a:r>
            <a:r>
              <a:rPr lang="he-IL" altLang="he-IL" b="1">
                <a:cs typeface="Arial" panose="020B0604020202020204" pitchFamily="34" charset="0"/>
              </a:rPr>
              <a:t>מה אכלתי במשך יום אחד? </a:t>
            </a:r>
            <a:r>
              <a:rPr lang="he-IL" altLang="he-IL">
                <a:cs typeface="Arial" panose="020B0604020202020204" pitchFamily="34" charset="0"/>
              </a:rPr>
              <a:t>נועדה להעלות את המודעות לקיומם של מגוון מזונות במטרה להקנות הרגלים לצריכת מזון מגוון. הצורך במזון מגוון נועד לספק לגוף את רכיבי המזון (אבות המזון) הדרושים לגוף לצורך תפקודו. אין לצפות מילדים בגיל זה לתכנן לבד את הארוחות. יחד עם זאת, חשוב להביא למודעות את החשיבות של אכילת מזון מגוון שכולל פחמימות, חלבונים (בשר, דגים, קטניות, ביצים ומוצרי חלב), פירות וירקות, מעט שומן וכן להמעיט באכילת ממתקים.</a:t>
            </a:r>
          </a:p>
        </p:txBody>
      </p:sp>
      <p:sp>
        <p:nvSpPr>
          <p:cNvPr id="22532" name="מציין מיקום של מספר שקופית 3">
            <a:extLst>
              <a:ext uri="{FF2B5EF4-FFF2-40B4-BE49-F238E27FC236}">
                <a16:creationId xmlns:a16="http://schemas.microsoft.com/office/drawing/2014/main" id="{2BF33550-5A88-EE2B-285F-6961674298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7233F7F5-73BC-436F-8692-32E7DED362C1}" type="slidenum">
              <a:rPr lang="he-IL" altLang="he-IL" smtClean="0">
                <a:cs typeface="Arial" panose="020B0604020202020204" pitchFamily="34" charset="0"/>
              </a:rPr>
              <a:pPr rtl="0">
                <a:spcBef>
                  <a:spcPct val="0"/>
                </a:spcBef>
              </a:pPr>
              <a:t>10</a:t>
            </a:fld>
            <a:endParaRPr lang="he-IL" altLang="he-IL">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מציין מיקום של תמונת שקופית 1">
            <a:extLst>
              <a:ext uri="{FF2B5EF4-FFF2-40B4-BE49-F238E27FC236}">
                <a16:creationId xmlns:a16="http://schemas.microsoft.com/office/drawing/2014/main" id="{44F74775-D137-F7AE-53A0-22A8F9C839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מציין מיקום של הערות 2">
            <a:extLst>
              <a:ext uri="{FF2B5EF4-FFF2-40B4-BE49-F238E27FC236}">
                <a16:creationId xmlns:a16="http://schemas.microsoft.com/office/drawing/2014/main" id="{B98193FF-8406-1B0E-2E0B-75881DD54B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בחלק ב של המשימה הילדים מציינים את המזונות שאכלו במהלך היום לקבוצות המזון בעזרת איורים של מזונות בכרטיסים (ראו שקופית 12). </a:t>
            </a:r>
          </a:p>
          <a:p>
            <a:pPr eaLnBrk="1" hangingPunct="1">
              <a:spcBef>
                <a:spcPct val="0"/>
              </a:spcBef>
            </a:pPr>
            <a:r>
              <a:rPr lang="he-IL" altLang="he-IL">
                <a:cs typeface="Arial" panose="020B0604020202020204" pitchFamily="34" charset="0"/>
              </a:rPr>
              <a:t>לפני ביצוע המשימה חשוב להציג לתלמידים את קבוצות המזון השונות ולציין מה משותף לכל קבוצה. מומלץ גם להכין תערוכה של קבוצות המזון (אפשר תמונות, מוצרי מזון יבשים ואריזות של מוצרים).</a:t>
            </a:r>
          </a:p>
        </p:txBody>
      </p:sp>
      <p:sp>
        <p:nvSpPr>
          <p:cNvPr id="24580" name="מציין מיקום של מספר שקופית 3">
            <a:extLst>
              <a:ext uri="{FF2B5EF4-FFF2-40B4-BE49-F238E27FC236}">
                <a16:creationId xmlns:a16="http://schemas.microsoft.com/office/drawing/2014/main" id="{DFD3FC85-02D4-593B-B426-EB378206A2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F6E062E2-9453-4800-AF8D-1DCAFA4096DE}" type="slidenum">
              <a:rPr lang="he-IL" altLang="he-IL" smtClean="0">
                <a:cs typeface="Arial" panose="020B0604020202020204" pitchFamily="34" charset="0"/>
              </a:rPr>
              <a:pPr rtl="0">
                <a:spcBef>
                  <a:spcPct val="0"/>
                </a:spcBef>
              </a:pPr>
              <a:t>11</a:t>
            </a:fld>
            <a:endParaRPr lang="he-IL" altLang="he-IL">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מציין מיקום של תמונת שקופית 1">
            <a:extLst>
              <a:ext uri="{FF2B5EF4-FFF2-40B4-BE49-F238E27FC236}">
                <a16:creationId xmlns:a16="http://schemas.microsoft.com/office/drawing/2014/main" id="{4F2C26EC-F4C4-49D5-3505-5C783C3CC6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מציין מיקום של הערות 2">
            <a:extLst>
              <a:ext uri="{FF2B5EF4-FFF2-40B4-BE49-F238E27FC236}">
                <a16:creationId xmlns:a16="http://schemas.microsoft.com/office/drawing/2014/main" id="{0B118599-CCBD-3AE8-8F17-ACA18B838D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התלמידים יציירו או ישלימו בכתב בתוך העיגולים הריקים מזונות שאכלו ושלא מופיעים באיורים.</a:t>
            </a:r>
          </a:p>
          <a:p>
            <a:pPr eaLnBrk="1" hangingPunct="1">
              <a:spcBef>
                <a:spcPct val="0"/>
              </a:spcBef>
            </a:pPr>
            <a:r>
              <a:rPr lang="he-IL" altLang="he-IL">
                <a:cs typeface="Arial" panose="020B0604020202020204" pitchFamily="34" charset="0"/>
              </a:rPr>
              <a:t>נהוג לחלק לקבוצות את המזון שאנו אוכלים. החלוקה לקבוצות נעשית על פי המרכיבים העיקריים שבו. למשל: מאכלי בשר, דגים, ביצים וחומוס שייכים לאותה הקבוצה, משום שהם מזונות עשירים בחלבונים. </a:t>
            </a:r>
          </a:p>
          <a:p>
            <a:pPr eaLnBrk="1" hangingPunct="1">
              <a:spcBef>
                <a:spcPct val="0"/>
              </a:spcBef>
            </a:pPr>
            <a:r>
              <a:rPr lang="he-IL" altLang="he-IL">
                <a:cs typeface="Arial" panose="020B0604020202020204" pitchFamily="34" charset="0"/>
              </a:rPr>
              <a:t>מומלץ לצרוך תפריט מגוון (גיוון בקבוצה ובין הקבוצות). יש להדגיש את החשיבות שבצמצום צריכת הסוכר. לציין שחשוב</a:t>
            </a:r>
          </a:p>
          <a:p>
            <a:pPr eaLnBrk="1" hangingPunct="1">
              <a:spcBef>
                <a:spcPct val="0"/>
              </a:spcBef>
            </a:pPr>
            <a:r>
              <a:rPr lang="he-IL" altLang="he-IL">
                <a:cs typeface="Arial" panose="020B0604020202020204" pitchFamily="34" charset="0"/>
              </a:rPr>
              <a:t>להפחית באכילת סוכר (מאכלים מתוקים, ממתקים ומשקאות ממותקים).</a:t>
            </a:r>
          </a:p>
          <a:p>
            <a:pPr eaLnBrk="1" hangingPunct="1">
              <a:spcBef>
                <a:spcPct val="0"/>
              </a:spcBef>
            </a:pPr>
            <a:r>
              <a:rPr lang="he-IL" altLang="he-IL">
                <a:cs typeface="Arial" panose="020B0604020202020204" pitchFamily="34" charset="0"/>
              </a:rPr>
              <a:t>שימו לב: עם הילדים אנו לא משתמשים במושג קבוצות מזון. אפשר להסתפק במונח סוגי מזון או מזונות מסוגים שונים.</a:t>
            </a:r>
          </a:p>
        </p:txBody>
      </p:sp>
      <p:sp>
        <p:nvSpPr>
          <p:cNvPr id="26628" name="מציין מיקום של מספר שקופית 3">
            <a:extLst>
              <a:ext uri="{FF2B5EF4-FFF2-40B4-BE49-F238E27FC236}">
                <a16:creationId xmlns:a16="http://schemas.microsoft.com/office/drawing/2014/main" id="{EBB306F8-3535-BF80-D47D-46F63B521C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E6FAD9DF-0727-48D9-BEF3-1A5CB3EDF573}" type="slidenum">
              <a:rPr lang="he-IL" altLang="he-IL" smtClean="0">
                <a:cs typeface="Arial" panose="020B0604020202020204" pitchFamily="34" charset="0"/>
              </a:rPr>
              <a:pPr rtl="0">
                <a:spcBef>
                  <a:spcPct val="0"/>
                </a:spcBef>
              </a:pPr>
              <a:t>12</a:t>
            </a:fld>
            <a:endParaRPr lang="he-IL" altLang="he-IL">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מציין מיקום של תמונת שקופית 1">
            <a:extLst>
              <a:ext uri="{FF2B5EF4-FFF2-40B4-BE49-F238E27FC236}">
                <a16:creationId xmlns:a16="http://schemas.microsoft.com/office/drawing/2014/main" id="{DBE35476-F1B5-B22C-BC26-422E41122E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מציין מיקום של הערות 2">
            <a:extLst>
              <a:ext uri="{FF2B5EF4-FFF2-40B4-BE49-F238E27FC236}">
                <a16:creationId xmlns:a16="http://schemas.microsoft.com/office/drawing/2014/main" id="{DC647144-31BF-51C5-74A8-0F85CE60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המשימה אוכלים מגוון נועדה לבחון/להעריך את ההבנה של התלמידים בנושא תזונה מקדמת בריאות.</a:t>
            </a:r>
          </a:p>
          <a:p>
            <a:pPr eaLnBrk="1" hangingPunct="1">
              <a:spcBef>
                <a:spcPct val="0"/>
              </a:spcBef>
            </a:pPr>
            <a:r>
              <a:rPr lang="he-IL" altLang="he-IL">
                <a:cs typeface="Arial" panose="020B0604020202020204" pitchFamily="34" charset="0"/>
              </a:rPr>
              <a:t>המשימה מאפשרת להביא לידי ביטוי בציור ובמלל את יישום עקרונות התזונה הנבונה שנלמדו במשימה</a:t>
            </a:r>
          </a:p>
          <a:p>
            <a:pPr eaLnBrk="1" hangingPunct="1">
              <a:spcBef>
                <a:spcPct val="0"/>
              </a:spcBef>
            </a:pPr>
            <a:r>
              <a:rPr lang="he-IL" altLang="he-IL">
                <a:cs typeface="Arial" panose="020B0604020202020204" pitchFamily="34" charset="0"/>
              </a:rPr>
              <a:t>מה אכלתי במשך יום אחד?</a:t>
            </a:r>
          </a:p>
          <a:p>
            <a:pPr eaLnBrk="1" hangingPunct="1">
              <a:spcBef>
                <a:spcPct val="0"/>
              </a:spcBef>
            </a:pPr>
            <a:endParaRPr lang="he-IL" altLang="he-IL">
              <a:cs typeface="Arial" panose="020B0604020202020204" pitchFamily="34" charset="0"/>
            </a:endParaRPr>
          </a:p>
          <a:p>
            <a:pPr eaLnBrk="1" hangingPunct="1">
              <a:spcBef>
                <a:spcPct val="0"/>
              </a:spcBef>
            </a:pPr>
            <a:r>
              <a:rPr lang="he-IL" altLang="he-IL">
                <a:cs typeface="Arial" panose="020B0604020202020204" pitchFamily="34" charset="0"/>
              </a:rPr>
              <a:t>קוראים את קטע המידע מזון מגוון שבעמוד 39 ועונים על שאלה 3 בעמוד 39.</a:t>
            </a:r>
          </a:p>
          <a:p>
            <a:pPr eaLnBrk="1" hangingPunct="1">
              <a:spcBef>
                <a:spcPct val="0"/>
              </a:spcBef>
            </a:pPr>
            <a:r>
              <a:rPr lang="he-IL" altLang="he-IL">
                <a:cs typeface="Arial" panose="020B0604020202020204" pitchFamily="34" charset="0"/>
              </a:rPr>
              <a:t>השאלות מכוונות להסיק מסקנות על איכות המזון שאכלו ( האם מגוון? האם בריא?)</a:t>
            </a:r>
          </a:p>
          <a:p>
            <a:pPr eaLnBrk="1" hangingPunct="1">
              <a:spcBef>
                <a:spcPct val="0"/>
              </a:spcBef>
            </a:pPr>
            <a:r>
              <a:rPr lang="he-IL" altLang="he-IL">
                <a:cs typeface="Arial" panose="020B0604020202020204" pitchFamily="34" charset="0"/>
              </a:rPr>
              <a:t>ומה הם צריכים לשנות בו כדי לקדם את בריאותם.</a:t>
            </a:r>
          </a:p>
          <a:p>
            <a:pPr eaLnBrk="1" hangingPunct="1">
              <a:spcBef>
                <a:spcPct val="0"/>
              </a:spcBef>
            </a:pPr>
            <a:endParaRPr lang="he-IL" altLang="he-IL">
              <a:cs typeface="Arial" panose="020B0604020202020204" pitchFamily="34" charset="0"/>
            </a:endParaRPr>
          </a:p>
        </p:txBody>
      </p:sp>
      <p:sp>
        <p:nvSpPr>
          <p:cNvPr id="28676" name="מציין מיקום של מספר שקופית 3">
            <a:extLst>
              <a:ext uri="{FF2B5EF4-FFF2-40B4-BE49-F238E27FC236}">
                <a16:creationId xmlns:a16="http://schemas.microsoft.com/office/drawing/2014/main" id="{052EBEC1-F440-0524-8CBB-0DC55E4771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BB9C2837-69A5-453C-ADD1-2EC130364B77}" type="slidenum">
              <a:rPr lang="he-IL" altLang="he-IL" smtClean="0">
                <a:cs typeface="Arial" panose="020B0604020202020204" pitchFamily="34" charset="0"/>
              </a:rPr>
              <a:pPr rtl="0">
                <a:spcBef>
                  <a:spcPct val="0"/>
                </a:spcBef>
              </a:pPr>
              <a:t>13</a:t>
            </a:fld>
            <a:endParaRPr lang="he-IL" altLang="he-IL">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מציין מיקום של תמונת שקופית 1">
            <a:extLst>
              <a:ext uri="{FF2B5EF4-FFF2-40B4-BE49-F238E27FC236}">
                <a16:creationId xmlns:a16="http://schemas.microsoft.com/office/drawing/2014/main" id="{EA75C0AC-7223-A3C2-B3E7-BB0AA2CCE2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מציין מיקום של הערות 2">
            <a:extLst>
              <a:ext uri="{FF2B5EF4-FFF2-40B4-BE49-F238E27FC236}">
                <a16:creationId xmlns:a16="http://schemas.microsoft.com/office/drawing/2014/main" id="{E4A15ED0-ADEA-EB71-0B9B-30711137A2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באתר </a:t>
            </a:r>
            <a:r>
              <a:rPr lang="he-IL" altLang="he-IL" b="1">
                <a:cs typeface="Arial" panose="020B0604020202020204" pitchFamily="34" charset="0"/>
              </a:rPr>
              <a:t>במבט מקוון</a:t>
            </a:r>
            <a:r>
              <a:rPr lang="he-IL" altLang="he-IL">
                <a:cs typeface="Arial" panose="020B0604020202020204" pitchFamily="34" charset="0"/>
              </a:rPr>
              <a:t>, בספר הדיגיטלי, בעמוד 38, משימה מתוקשבת: </a:t>
            </a:r>
            <a:r>
              <a:rPr lang="he-IL" altLang="he-IL" b="1">
                <a:cs typeface="Arial" panose="020B0604020202020204" pitchFamily="34" charset="0"/>
              </a:rPr>
              <a:t>ממיינים סוגי מזונות.</a:t>
            </a:r>
          </a:p>
          <a:p>
            <a:pPr eaLnBrk="1" hangingPunct="1">
              <a:spcBef>
                <a:spcPct val="0"/>
              </a:spcBef>
            </a:pPr>
            <a:r>
              <a:rPr lang="he-IL" altLang="he-IL">
                <a:cs typeface="Arial" panose="020B0604020202020204" pitchFamily="34" charset="0"/>
              </a:rPr>
              <a:t>המשימה נמצאת גם באתר </a:t>
            </a:r>
            <a:r>
              <a:rPr lang="he-IL" altLang="he-IL" b="1">
                <a:cs typeface="Arial" panose="020B0604020202020204" pitchFamily="34" charset="0"/>
              </a:rPr>
              <a:t>במבט מקוון, </a:t>
            </a:r>
            <a:r>
              <a:rPr lang="he-IL" altLang="he-IL">
                <a:cs typeface="Arial" panose="020B0604020202020204" pitchFamily="34" charset="0"/>
              </a:rPr>
              <a:t>במדור ספרי לימוד, תת מדור משימות מתוקשבות. (ראו קישור בשקופית)</a:t>
            </a:r>
          </a:p>
        </p:txBody>
      </p:sp>
      <p:sp>
        <p:nvSpPr>
          <p:cNvPr id="30724" name="מציין מיקום של מספר שקופית 3">
            <a:extLst>
              <a:ext uri="{FF2B5EF4-FFF2-40B4-BE49-F238E27FC236}">
                <a16:creationId xmlns:a16="http://schemas.microsoft.com/office/drawing/2014/main" id="{B0563646-81EE-379C-3007-D305B2AA80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5621E8B5-DC2A-44B4-8A03-2190E9EEC006}" type="slidenum">
              <a:rPr lang="he-IL" altLang="he-IL" smtClean="0">
                <a:cs typeface="Arial" panose="020B0604020202020204" pitchFamily="34" charset="0"/>
              </a:rPr>
              <a:pPr rtl="0">
                <a:spcBef>
                  <a:spcPct val="0"/>
                </a:spcBef>
              </a:pPr>
              <a:t>14</a:t>
            </a:fld>
            <a:endParaRPr lang="he-IL" altLang="he-IL">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תמונת שקופית 1">
            <a:extLst>
              <a:ext uri="{FF2B5EF4-FFF2-40B4-BE49-F238E27FC236}">
                <a16:creationId xmlns:a16="http://schemas.microsoft.com/office/drawing/2014/main" id="{A7EA2D86-0ED3-D86B-A699-3136A6146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מציין מיקום של הערות 2">
            <a:extLst>
              <a:ext uri="{FF2B5EF4-FFF2-40B4-BE49-F238E27FC236}">
                <a16:creationId xmlns:a16="http://schemas.microsoft.com/office/drawing/2014/main" id="{566C6261-3D8D-711B-C7A3-7199EDFAEC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קטע המידע והמידע שבתבנית היודעים אתם ש... מזמן דיון על קבוצת הממתקים והחטיפים, שהיא קבוצת מזון שכדאי לצרוך ממנה פחות. כדאי לעודד תלמידים לצרוך פחות ממתקים וחטיפים ולשתף את הילדים בתכנון הכיבוד המוגש באירועים שונים (כגון</a:t>
            </a:r>
          </a:p>
          <a:p>
            <a:pPr eaLnBrk="1" hangingPunct="1">
              <a:spcBef>
                <a:spcPct val="0"/>
              </a:spcBef>
            </a:pPr>
            <a:r>
              <a:rPr lang="he-IL" altLang="he-IL">
                <a:cs typeface="Arial" panose="020B0604020202020204" pitchFamily="34" charset="0"/>
              </a:rPr>
              <a:t>בימי הולדת).</a:t>
            </a:r>
          </a:p>
        </p:txBody>
      </p:sp>
      <p:sp>
        <p:nvSpPr>
          <p:cNvPr id="32772" name="מציין מיקום של מספר שקופית 3">
            <a:extLst>
              <a:ext uri="{FF2B5EF4-FFF2-40B4-BE49-F238E27FC236}">
                <a16:creationId xmlns:a16="http://schemas.microsoft.com/office/drawing/2014/main" id="{5251D10F-2568-AE9F-00D3-76807B9C72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91D83EA4-6C5B-48BF-B14E-5298D8AF2702}" type="slidenum">
              <a:rPr lang="he-IL" altLang="he-IL" smtClean="0">
                <a:cs typeface="Arial" panose="020B0604020202020204" pitchFamily="34" charset="0"/>
              </a:rPr>
              <a:pPr rtl="0">
                <a:spcBef>
                  <a:spcPct val="0"/>
                </a:spcBef>
              </a:pPr>
              <a:t>15</a:t>
            </a:fld>
            <a:endParaRPr lang="he-IL" altLang="he-IL">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מציין מיקום של תמונת שקופית 1">
            <a:extLst>
              <a:ext uri="{FF2B5EF4-FFF2-40B4-BE49-F238E27FC236}">
                <a16:creationId xmlns:a16="http://schemas.microsoft.com/office/drawing/2014/main" id="{48DFE881-2308-5F0D-F75E-6121870A1E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מציין מיקום של הערות 2">
            <a:extLst>
              <a:ext uri="{FF2B5EF4-FFF2-40B4-BE49-F238E27FC236}">
                <a16:creationId xmlns:a16="http://schemas.microsoft.com/office/drawing/2014/main" id="{848CB100-450F-BB1C-70B2-10FB23FBF1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a:cs typeface="Arial" panose="020B0604020202020204" pitchFamily="34" charset="0"/>
            </a:endParaRPr>
          </a:p>
        </p:txBody>
      </p:sp>
      <p:sp>
        <p:nvSpPr>
          <p:cNvPr id="34820" name="מציין מיקום של מספר שקופית 3">
            <a:extLst>
              <a:ext uri="{FF2B5EF4-FFF2-40B4-BE49-F238E27FC236}">
                <a16:creationId xmlns:a16="http://schemas.microsoft.com/office/drawing/2014/main" id="{8A59A3F1-8234-0221-C376-662059C568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FE7DCB5A-511B-43C4-B864-FD6DE4039BC4}" type="slidenum">
              <a:rPr lang="he-IL" altLang="he-IL" smtClean="0">
                <a:cs typeface="Arial" panose="020B0604020202020204" pitchFamily="34" charset="0"/>
              </a:rPr>
              <a:pPr rtl="0">
                <a:spcBef>
                  <a:spcPct val="0"/>
                </a:spcBef>
              </a:pPr>
              <a:t>16</a:t>
            </a:fld>
            <a:endParaRPr lang="he-IL" altLang="he-IL">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מציין מיקום של תמונת שקופית 1">
            <a:extLst>
              <a:ext uri="{FF2B5EF4-FFF2-40B4-BE49-F238E27FC236}">
                <a16:creationId xmlns:a16="http://schemas.microsoft.com/office/drawing/2014/main" id="{E5CDCD0E-E934-4857-2D0C-AF26D76218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מציין מיקום של הערות 2">
            <a:extLst>
              <a:ext uri="{FF2B5EF4-FFF2-40B4-BE49-F238E27FC236}">
                <a16:creationId xmlns:a16="http://schemas.microsoft.com/office/drawing/2014/main" id="{A5F75A09-D6FF-922B-C40B-D9EF8287C9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הפעילות הבאה בוחנת את ההבנה של המושג </a:t>
            </a:r>
            <a:r>
              <a:rPr lang="he-IL" altLang="he-IL" b="1">
                <a:cs typeface="Arial" panose="020B0604020202020204" pitchFamily="34" charset="0"/>
              </a:rPr>
              <a:t>ארוחה מגוונת</a:t>
            </a:r>
            <a:r>
              <a:rPr lang="he-IL" altLang="he-IL">
                <a:cs typeface="Arial" panose="020B0604020202020204" pitchFamily="34" charset="0"/>
              </a:rPr>
              <a:t>, ואת ההבנה שאכילה של מזון מסוג אחד (גם אם אוהבים ומעדיפים אותו על מזונות אחרים) אינה נותנת מענה לצורכי הגוף. יש לאכול מזונות שונים מכל סוגי המזון ובכמות מתאימה.</a:t>
            </a:r>
          </a:p>
          <a:p>
            <a:pPr eaLnBrk="1" hangingPunct="1">
              <a:spcBef>
                <a:spcPct val="0"/>
              </a:spcBef>
            </a:pPr>
            <a:r>
              <a:rPr lang="he-IL" altLang="he-IL">
                <a:cs typeface="Arial" panose="020B0604020202020204" pitchFamily="34" charset="0"/>
              </a:rPr>
              <a:t>המשימה מאפשרת להביא לידי ביטוי בציור ובמלל את יישום עקרונות התזונה הנבונה שנלמדו במשימה מה אכלתי במשך יום אחד?</a:t>
            </a:r>
          </a:p>
          <a:p>
            <a:pPr eaLnBrk="1" hangingPunct="1">
              <a:spcBef>
                <a:spcPct val="0"/>
              </a:spcBef>
            </a:pPr>
            <a:endParaRPr lang="he-IL" altLang="he-IL">
              <a:cs typeface="Arial" panose="020B0604020202020204" pitchFamily="34" charset="0"/>
            </a:endParaRPr>
          </a:p>
        </p:txBody>
      </p:sp>
      <p:sp>
        <p:nvSpPr>
          <p:cNvPr id="36868" name="מציין מיקום של מספר שקופית 3">
            <a:extLst>
              <a:ext uri="{FF2B5EF4-FFF2-40B4-BE49-F238E27FC236}">
                <a16:creationId xmlns:a16="http://schemas.microsoft.com/office/drawing/2014/main" id="{39EC9FA5-45A1-708D-C858-AA45C0A987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0A4758EE-C00D-460A-AA26-0C3561B95D5F}" type="slidenum">
              <a:rPr lang="he-IL" altLang="he-IL" smtClean="0">
                <a:cs typeface="Arial" panose="020B0604020202020204" pitchFamily="34" charset="0"/>
              </a:rPr>
              <a:pPr rtl="0">
                <a:spcBef>
                  <a:spcPct val="0"/>
                </a:spcBef>
              </a:pPr>
              <a:t>17</a:t>
            </a:fld>
            <a:endParaRPr lang="he-IL" altLang="he-IL">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מציין מיקום של תמונת שקופית 1">
            <a:extLst>
              <a:ext uri="{FF2B5EF4-FFF2-40B4-BE49-F238E27FC236}">
                <a16:creationId xmlns:a16="http://schemas.microsoft.com/office/drawing/2014/main" id="{58530DDF-DA25-E745-D00E-D2B6147369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מציין מיקום של הערות 2">
            <a:extLst>
              <a:ext uri="{FF2B5EF4-FFF2-40B4-BE49-F238E27FC236}">
                <a16:creationId xmlns:a16="http://schemas.microsoft.com/office/drawing/2014/main" id="{A0F32FDD-227B-B005-D947-B75A0524F2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באתר </a:t>
            </a:r>
            <a:r>
              <a:rPr lang="he-IL" altLang="he-IL" b="1">
                <a:cs typeface="Arial" panose="020B0604020202020204" pitchFamily="34" charset="0"/>
              </a:rPr>
              <a:t>במבט מקוון</a:t>
            </a:r>
            <a:r>
              <a:rPr lang="he-IL" altLang="he-IL">
                <a:cs typeface="Arial" panose="020B0604020202020204" pitchFamily="34" charset="0"/>
              </a:rPr>
              <a:t>, בספר הדיגיטלי, בעמוד 40, משימה: </a:t>
            </a:r>
            <a:r>
              <a:rPr lang="he-IL" altLang="he-IL" b="1">
                <a:cs typeface="Arial" panose="020B0604020202020204" pitchFamily="34" charset="0"/>
              </a:rPr>
              <a:t>אוכלים מגוון</a:t>
            </a:r>
            <a:r>
              <a:rPr lang="he-IL" altLang="he-IL">
                <a:cs typeface="Arial" panose="020B0604020202020204" pitchFamily="34" charset="0"/>
              </a:rPr>
              <a:t>.</a:t>
            </a:r>
          </a:p>
        </p:txBody>
      </p:sp>
      <p:sp>
        <p:nvSpPr>
          <p:cNvPr id="38916" name="מציין מיקום של מספר שקופית 3">
            <a:extLst>
              <a:ext uri="{FF2B5EF4-FFF2-40B4-BE49-F238E27FC236}">
                <a16:creationId xmlns:a16="http://schemas.microsoft.com/office/drawing/2014/main" id="{800A1E03-76FB-BA55-8F8D-10A662402B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97315CFE-3430-403B-A4C0-44EFD629B962}" type="slidenum">
              <a:rPr lang="he-IL" altLang="he-IL" smtClean="0">
                <a:cs typeface="Arial" panose="020B0604020202020204" pitchFamily="34" charset="0"/>
              </a:rPr>
              <a:pPr rtl="0">
                <a:spcBef>
                  <a:spcPct val="0"/>
                </a:spcBef>
              </a:pPr>
              <a:t>18</a:t>
            </a:fld>
            <a:endParaRPr lang="he-IL" altLang="he-IL">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מציין מיקום של תמונת שקופית 1">
            <a:extLst>
              <a:ext uri="{FF2B5EF4-FFF2-40B4-BE49-F238E27FC236}">
                <a16:creationId xmlns:a16="http://schemas.microsoft.com/office/drawing/2014/main" id="{CF7239C3-EA8B-FC75-FC12-4E3D381AC8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מציין מיקום של הערות 2">
            <a:extLst>
              <a:ext uri="{FF2B5EF4-FFF2-40B4-BE49-F238E27FC236}">
                <a16:creationId xmlns:a16="http://schemas.microsoft.com/office/drawing/2014/main" id="{719AB283-4C37-CD60-0678-044ABBD257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באתר </a:t>
            </a:r>
            <a:r>
              <a:rPr lang="he-IL" altLang="he-IL" b="1">
                <a:cs typeface="Arial" panose="020B0604020202020204" pitchFamily="34" charset="0"/>
              </a:rPr>
              <a:t>במבט מקוון</a:t>
            </a:r>
            <a:r>
              <a:rPr lang="he-IL" altLang="he-IL">
                <a:cs typeface="Arial" panose="020B0604020202020204" pitchFamily="34" charset="0"/>
              </a:rPr>
              <a:t>, יחידת התוכן גוף האדם ובריאותו, המשימה: </a:t>
            </a:r>
            <a:r>
              <a:rPr lang="he-IL" altLang="he-IL" b="1">
                <a:cs typeface="Arial" panose="020B0604020202020204" pitchFamily="34" charset="0"/>
              </a:rPr>
              <a:t>רשימת הקניות של אבא טל</a:t>
            </a:r>
            <a:r>
              <a:rPr lang="he-IL" altLang="he-IL">
                <a:cs typeface="Arial" panose="020B0604020202020204" pitchFamily="34" charset="0"/>
              </a:rPr>
              <a:t>.</a:t>
            </a:r>
          </a:p>
          <a:p>
            <a:pPr eaLnBrk="1" hangingPunct="1">
              <a:spcBef>
                <a:spcPct val="0"/>
              </a:spcBef>
            </a:pPr>
            <a:r>
              <a:rPr lang="he-IL" altLang="he-IL">
                <a:cs typeface="Arial" panose="020B0604020202020204" pitchFamily="34" charset="0"/>
              </a:rPr>
              <a:t>המשימה עוסקת בצרכנות נבונה של מזון, בחשיבות התכנון מראש וכן בסל קניות שמכיל את כל קבוצות המזון.</a:t>
            </a:r>
          </a:p>
        </p:txBody>
      </p:sp>
      <p:sp>
        <p:nvSpPr>
          <p:cNvPr id="40964" name="מציין מיקום של מספר שקופית 3">
            <a:extLst>
              <a:ext uri="{FF2B5EF4-FFF2-40B4-BE49-F238E27FC236}">
                <a16:creationId xmlns:a16="http://schemas.microsoft.com/office/drawing/2014/main" id="{0873867B-5B90-C148-56B4-6B9B9D92E7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531585F8-045F-48E0-8AE5-80FFE5E4D252}" type="slidenum">
              <a:rPr lang="he-IL" altLang="he-IL" smtClean="0">
                <a:cs typeface="Arial" panose="020B0604020202020204" pitchFamily="34" charset="0"/>
              </a:rPr>
              <a:pPr rtl="0">
                <a:spcBef>
                  <a:spcPct val="0"/>
                </a:spcBef>
              </a:pPr>
              <a:t>19</a:t>
            </a:fld>
            <a:endParaRPr lang="he-IL" altLang="he-IL">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מציין מיקום של תמונת שקופית 1">
            <a:extLst>
              <a:ext uri="{FF2B5EF4-FFF2-40B4-BE49-F238E27FC236}">
                <a16:creationId xmlns:a16="http://schemas.microsoft.com/office/drawing/2014/main" id="{97A4DBB6-5516-14A5-218B-5B976A927D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מציין מיקום של הערות 2">
            <a:extLst>
              <a:ext uri="{FF2B5EF4-FFF2-40B4-BE49-F238E27FC236}">
                <a16:creationId xmlns:a16="http://schemas.microsoft.com/office/drawing/2014/main" id="{7CCBDC83-D339-E745-3FEC-B2D5724F48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spcBef>
                <a:spcPct val="0"/>
              </a:spcBef>
            </a:pPr>
            <a:r>
              <a:rPr lang="he-IL" altLang="he-IL" sz="1800">
                <a:latin typeface="Times New Roman" panose="02020603050405020304" pitchFamily="18" charset="0"/>
                <a:ea typeface="Times New Roman" panose="02020603050405020304" pitchFamily="18" charset="0"/>
                <a:cs typeface="David" panose="020E0502060401010101" pitchFamily="34" charset="-79"/>
              </a:rPr>
              <a:t>עורכים סקר בין תלמידי הכיתה, שואלים: </a:t>
            </a:r>
            <a:endParaRPr lang="en-US" altLang="he-IL" sz="1800">
              <a:latin typeface="Times New Roman" panose="02020603050405020304" pitchFamily="18" charset="0"/>
              <a:ea typeface="Times New Roman" panose="02020603050405020304" pitchFamily="18" charset="0"/>
              <a:cs typeface="David" panose="020E0502060401010101" pitchFamily="34" charset="-79"/>
            </a:endParaRPr>
          </a:p>
          <a:p>
            <a:pPr eaLnBrk="1" hangingPunct="1">
              <a:lnSpc>
                <a:spcPct val="150000"/>
              </a:lnSpc>
              <a:spcBef>
                <a:spcPct val="0"/>
              </a:spcBef>
              <a:buFont typeface="Wingdings" panose="05000000000000000000" pitchFamily="2" charset="2"/>
              <a:buChar char=""/>
            </a:pPr>
            <a:r>
              <a:rPr lang="he-IL" altLang="he-IL" sz="1800">
                <a:latin typeface="Times New Roman" panose="02020603050405020304" pitchFamily="18" charset="0"/>
                <a:ea typeface="SimSun" panose="02010600030101010101" pitchFamily="2" charset="-122"/>
                <a:cs typeface="David" panose="020E0502060401010101" pitchFamily="34" charset="-79"/>
              </a:rPr>
              <a:t>מי אוכל ארוחת בוקר?</a:t>
            </a:r>
            <a:endParaRPr lang="en-US" altLang="he-IL" sz="1800">
              <a:latin typeface="Times New Roman" panose="02020603050405020304" pitchFamily="18" charset="0"/>
              <a:ea typeface="SimSun" panose="02010600030101010101" pitchFamily="2" charset="-122"/>
            </a:endParaRPr>
          </a:p>
          <a:p>
            <a:pPr eaLnBrk="1" hangingPunct="1">
              <a:lnSpc>
                <a:spcPct val="150000"/>
              </a:lnSpc>
              <a:spcBef>
                <a:spcPct val="0"/>
              </a:spcBef>
              <a:buFont typeface="Wingdings" panose="05000000000000000000" pitchFamily="2" charset="2"/>
              <a:buChar char=""/>
            </a:pPr>
            <a:r>
              <a:rPr lang="he-IL" altLang="he-IL" sz="1800">
                <a:latin typeface="Times New Roman" panose="02020603050405020304" pitchFamily="18" charset="0"/>
                <a:cs typeface="David" panose="020E0502060401010101" pitchFamily="34" charset="-79"/>
              </a:rPr>
              <a:t>מה אתם אוכלים בארוחת הבוקר?</a:t>
            </a:r>
            <a:endParaRPr lang="en-US" altLang="he-IL" sz="1800">
              <a:latin typeface="Times New Roman" panose="02020603050405020304" pitchFamily="18" charset="0"/>
              <a:ea typeface="SimSun" panose="02010600030101010101" pitchFamily="2" charset="-122"/>
            </a:endParaRPr>
          </a:p>
          <a:p>
            <a:pPr eaLnBrk="1" hangingPunct="1">
              <a:lnSpc>
                <a:spcPct val="150000"/>
              </a:lnSpc>
              <a:spcBef>
                <a:spcPct val="0"/>
              </a:spcBef>
              <a:buFont typeface="Wingdings" panose="05000000000000000000" pitchFamily="2" charset="2"/>
              <a:buChar char=""/>
            </a:pPr>
            <a:r>
              <a:rPr lang="he-IL" altLang="he-IL" sz="1800">
                <a:latin typeface="Times New Roman" panose="02020603050405020304" pitchFamily="18" charset="0"/>
                <a:cs typeface="David" panose="020E0502060401010101" pitchFamily="34" charset="-79"/>
              </a:rPr>
              <a:t>האם חשוב לאכול ארוחת בוקר?</a:t>
            </a:r>
            <a:endParaRPr lang="en-US" altLang="he-IL" sz="1800">
              <a:latin typeface="Times New Roman" panose="02020603050405020304" pitchFamily="18" charset="0"/>
              <a:ea typeface="SimSun" panose="02010600030101010101" pitchFamily="2" charset="-122"/>
            </a:endParaRPr>
          </a:p>
          <a:p>
            <a:pPr eaLnBrk="1" hangingPunct="1">
              <a:lnSpc>
                <a:spcPct val="150000"/>
              </a:lnSpc>
              <a:spcBef>
                <a:spcPct val="0"/>
              </a:spcBef>
              <a:buFont typeface="Wingdings" panose="05000000000000000000" pitchFamily="2" charset="2"/>
              <a:buChar char=""/>
            </a:pPr>
            <a:r>
              <a:rPr lang="he-IL" altLang="he-IL" sz="1800">
                <a:latin typeface="Times New Roman" panose="02020603050405020304" pitchFamily="18" charset="0"/>
                <a:cs typeface="David" panose="020E0502060401010101" pitchFamily="34" charset="-79"/>
              </a:rPr>
              <a:t>מסכמים יחד את התשובות הרווחות. </a:t>
            </a:r>
            <a:endParaRPr lang="en-US" altLang="he-IL" sz="1800">
              <a:latin typeface="Times New Roman" panose="02020603050405020304" pitchFamily="18" charset="0"/>
              <a:ea typeface="SimSun" panose="02010600030101010101" pitchFamily="2" charset="-122"/>
            </a:endParaRPr>
          </a:p>
          <a:p>
            <a:pPr eaLnBrk="1" hangingPunct="1">
              <a:lnSpc>
                <a:spcPct val="150000"/>
              </a:lnSpc>
              <a:spcBef>
                <a:spcPct val="0"/>
              </a:spcBef>
            </a:pPr>
            <a:r>
              <a:rPr lang="he-IL" altLang="he-IL" sz="1800">
                <a:latin typeface="Times New Roman" panose="02020603050405020304" pitchFamily="18" charset="0"/>
                <a:cs typeface="David" panose="020E0502060401010101" pitchFamily="34" charset="-79"/>
              </a:rPr>
              <a:t>קוראים את קטע הפתיחה</a:t>
            </a:r>
            <a:r>
              <a:rPr lang="he-IL" altLang="he-IL" sz="1800">
                <a:latin typeface="Times New Roman" panose="02020603050405020304" pitchFamily="18" charset="0"/>
                <a:cs typeface="Arial" panose="020B0604020202020204" pitchFamily="34" charset="0"/>
              </a:rPr>
              <a:t> </a:t>
            </a:r>
            <a:r>
              <a:rPr lang="he-IL" altLang="he-IL" sz="1800">
                <a:latin typeface="Times New Roman" panose="02020603050405020304" pitchFamily="18" charset="0"/>
                <a:cs typeface="David" panose="020E0502060401010101" pitchFamily="34" charset="-79"/>
              </a:rPr>
              <a:t>מקיימים דיון על תוכן הקטע בעזרת שאלות 1 ו 2 שבתבנית </a:t>
            </a:r>
            <a:r>
              <a:rPr lang="he-IL" altLang="he-IL" sz="1800" b="1">
                <a:latin typeface="Times New Roman" panose="02020603050405020304" pitchFamily="18" charset="0"/>
                <a:cs typeface="David" panose="020E0502060401010101" pitchFamily="34" charset="-79"/>
              </a:rPr>
              <a:t>שיח</a:t>
            </a:r>
            <a:r>
              <a:rPr lang="he-IL" altLang="he-IL" sz="1800">
                <a:latin typeface="Times New Roman" panose="02020603050405020304" pitchFamily="18" charset="0"/>
                <a:cs typeface="David" panose="020E0502060401010101" pitchFamily="34" charset="-79"/>
              </a:rPr>
              <a:t> שבעמוד  32 (שקופית 3).</a:t>
            </a:r>
            <a:endParaRPr lang="en-US" altLang="he-IL" sz="1800">
              <a:latin typeface="Times New Roman" panose="02020603050405020304" pitchFamily="18" charset="0"/>
              <a:cs typeface="Times New Roman" panose="02020603050405020304" pitchFamily="18" charset="0"/>
            </a:endParaRPr>
          </a:p>
          <a:p>
            <a:pPr eaLnBrk="1" hangingPunct="1">
              <a:spcBef>
                <a:spcPct val="0"/>
              </a:spcBef>
            </a:pPr>
            <a:r>
              <a:rPr lang="he-IL" altLang="he-IL" sz="1800">
                <a:cs typeface="David" panose="020E0502060401010101" pitchFamily="34" charset="-79"/>
              </a:rPr>
              <a:t>הסקר והקטע הפותח מזמן דיון ובירור ידע מוקדם בנושא ארוחת הבוקר וחשיבותה ובהרגלי האכילה של הילדים בבוקר. </a:t>
            </a:r>
            <a:endParaRPr lang="he-IL" altLang="he-IL">
              <a:cs typeface="Arial" panose="020B0604020202020204" pitchFamily="34" charset="0"/>
            </a:endParaRPr>
          </a:p>
          <a:p>
            <a:pPr eaLnBrk="1" hangingPunct="1">
              <a:spcBef>
                <a:spcPct val="0"/>
              </a:spcBef>
            </a:pPr>
            <a:r>
              <a:rPr lang="he-IL" altLang="he-IL">
                <a:cs typeface="Arial" panose="020B0604020202020204" pitchFamily="34" charset="0"/>
              </a:rPr>
              <a:t>במסגרת השיח על חשיבות ארוחת הבוקר ניתן לתכנן עם התלמידים את הכריכים. להמליץ על סוגי ממרחים שניתן למרוח בכריך, על בחירה של לחמים מקדמי בריאות, וגם לדון בכך שחשוב להביא לארוחה בכיתה ירקות ופירות מסוגים שונים.</a:t>
            </a:r>
          </a:p>
        </p:txBody>
      </p:sp>
      <p:sp>
        <p:nvSpPr>
          <p:cNvPr id="6148" name="מציין מיקום של מספר שקופית 3">
            <a:extLst>
              <a:ext uri="{FF2B5EF4-FFF2-40B4-BE49-F238E27FC236}">
                <a16:creationId xmlns:a16="http://schemas.microsoft.com/office/drawing/2014/main" id="{4EEA5093-550E-A4E1-CC4E-A6FFF1C756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84E139C5-9E19-4EEF-AB72-DDE4A56D4099}" type="slidenum">
              <a:rPr lang="he-IL" altLang="he-IL" smtClean="0">
                <a:cs typeface="Arial" panose="020B0604020202020204" pitchFamily="34" charset="0"/>
              </a:rPr>
              <a:pPr rtl="0">
                <a:spcBef>
                  <a:spcPct val="0"/>
                </a:spcBef>
              </a:pPr>
              <a:t>2</a:t>
            </a:fld>
            <a:endParaRPr lang="he-IL" altLang="he-IL">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מציין מיקום של תמונת שקופית 1">
            <a:extLst>
              <a:ext uri="{FF2B5EF4-FFF2-40B4-BE49-F238E27FC236}">
                <a16:creationId xmlns:a16="http://schemas.microsoft.com/office/drawing/2014/main" id="{13873747-3013-8C76-3B55-0D3410FE73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מציין מיקום של הערות 2">
            <a:extLst>
              <a:ext uri="{FF2B5EF4-FFF2-40B4-BE49-F238E27FC236}">
                <a16:creationId xmlns:a16="http://schemas.microsoft.com/office/drawing/2014/main" id="{F528B3B4-4E84-5604-5E04-21724D5137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המשימה מזמנת שימוש במושגים ומיומנויות טכנולוגיות כמו תכנון, חומרים, כלים, תוצר, שיטות הכנה ועיבוד, אריזה ועוד. </a:t>
            </a:r>
          </a:p>
          <a:p>
            <a:pPr eaLnBrk="1" hangingPunct="1">
              <a:spcBef>
                <a:spcPct val="0"/>
              </a:spcBef>
            </a:pPr>
            <a:endParaRPr lang="he-IL" altLang="he-IL">
              <a:cs typeface="Arial" panose="020B0604020202020204" pitchFamily="34" charset="0"/>
            </a:endParaRPr>
          </a:p>
          <a:p>
            <a:pPr eaLnBrk="1" hangingPunct="1">
              <a:spcBef>
                <a:spcPct val="0"/>
              </a:spcBef>
            </a:pPr>
            <a:r>
              <a:rPr lang="he-IL" altLang="he-IL">
                <a:cs typeface="Arial" panose="020B0604020202020204" pitchFamily="34" charset="0"/>
              </a:rPr>
              <a:t>בטיחות: יש לוודא שאין בכיתה תלמידים שיש להם אלרגיה לרכיבים שמהם מכינים את החטיף.</a:t>
            </a:r>
          </a:p>
          <a:p>
            <a:pPr eaLnBrk="1" hangingPunct="1">
              <a:spcBef>
                <a:spcPct val="0"/>
              </a:spcBef>
            </a:pPr>
            <a:endParaRPr lang="he-IL" altLang="he-IL">
              <a:cs typeface="Arial" panose="020B0604020202020204" pitchFamily="34" charset="0"/>
            </a:endParaRPr>
          </a:p>
          <a:p>
            <a:pPr eaLnBrk="1" hangingPunct="1">
              <a:spcBef>
                <a:spcPct val="0"/>
              </a:spcBef>
            </a:pPr>
            <a:r>
              <a:rPr lang="he-IL" altLang="he-IL">
                <a:cs typeface="Arial" panose="020B0604020202020204" pitchFamily="34" charset="0"/>
              </a:rPr>
              <a:t>שימו לב, באתר </a:t>
            </a:r>
            <a:r>
              <a:rPr lang="he-IL" altLang="he-IL" b="1">
                <a:cs typeface="Arial" panose="020B0604020202020204" pitchFamily="34" charset="0"/>
              </a:rPr>
              <a:t>במבט חדש, </a:t>
            </a:r>
            <a:r>
              <a:rPr lang="he-IL" altLang="he-IL">
                <a:cs typeface="Arial" panose="020B0604020202020204" pitchFamily="34" charset="0"/>
              </a:rPr>
              <a:t>במדור ספרי לימוד, תת מדור סרטונים, סרטון מלווה/ מנחה פעילות זו.</a:t>
            </a:r>
          </a:p>
        </p:txBody>
      </p:sp>
      <p:sp>
        <p:nvSpPr>
          <p:cNvPr id="43012" name="מציין מיקום של מספר שקופית 3">
            <a:extLst>
              <a:ext uri="{FF2B5EF4-FFF2-40B4-BE49-F238E27FC236}">
                <a16:creationId xmlns:a16="http://schemas.microsoft.com/office/drawing/2014/main" id="{A6DA03D2-7B56-ECEF-FE4A-55D8BC10AA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D4569851-95A9-4F49-93E1-ED1563737EB2}" type="slidenum">
              <a:rPr lang="he-IL" altLang="he-IL" smtClean="0">
                <a:cs typeface="Arial" panose="020B0604020202020204" pitchFamily="34" charset="0"/>
              </a:rPr>
              <a:pPr rtl="0">
                <a:spcBef>
                  <a:spcPct val="0"/>
                </a:spcBef>
              </a:pPr>
              <a:t>20</a:t>
            </a:fld>
            <a:endParaRPr lang="he-IL" altLang="he-IL">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מציין מיקום של תמונת שקופית 1">
            <a:extLst>
              <a:ext uri="{FF2B5EF4-FFF2-40B4-BE49-F238E27FC236}">
                <a16:creationId xmlns:a16="http://schemas.microsoft.com/office/drawing/2014/main" id="{31CF5F95-9B10-4DAF-4371-0A26ED444B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מציין מיקום של הערות 2">
            <a:extLst>
              <a:ext uri="{FF2B5EF4-FFF2-40B4-BE49-F238E27FC236}">
                <a16:creationId xmlns:a16="http://schemas.microsoft.com/office/drawing/2014/main" id="{6ED4D39F-1ECB-328C-0342-DA37047FC4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תת פרק זה נועד להעלות למודעות את הרגלי צריכת המים היומית של התלמידים.</a:t>
            </a:r>
          </a:p>
          <a:p>
            <a:pPr eaLnBrk="1" hangingPunct="1">
              <a:spcBef>
                <a:spcPct val="0"/>
              </a:spcBef>
            </a:pPr>
            <a:r>
              <a:rPr lang="he-IL" altLang="he-IL">
                <a:cs typeface="Arial" panose="020B0604020202020204" pitchFamily="34" charset="0"/>
              </a:rPr>
              <a:t> ילדים בגילאי 6- 8 אמורים לספק לגופם לפחות 5 כוסות מים. בימים חמים ולאחר פעילות גופנית מאומצת יש להגדיל את כמות המים.</a:t>
            </a:r>
          </a:p>
          <a:p>
            <a:pPr eaLnBrk="1" hangingPunct="1">
              <a:spcBef>
                <a:spcPct val="0"/>
              </a:spcBef>
            </a:pPr>
            <a:r>
              <a:rPr lang="he-IL" altLang="he-IL">
                <a:cs typeface="Arial" panose="020B0604020202020204" pitchFamily="34" charset="0"/>
              </a:rPr>
              <a:t>עורכים דיון, שואלים:</a:t>
            </a:r>
          </a:p>
          <a:p>
            <a:pPr eaLnBrk="1" hangingPunct="1">
              <a:spcBef>
                <a:spcPct val="0"/>
              </a:spcBef>
            </a:pPr>
            <a:r>
              <a:rPr lang="he-IL" altLang="he-IL">
                <a:cs typeface="Arial" panose="020B0604020202020204" pitchFamily="34" charset="0"/>
              </a:rPr>
              <a:t>כמה מים אתם שותים ביום?</a:t>
            </a:r>
          </a:p>
          <a:p>
            <a:pPr eaLnBrk="1" hangingPunct="1">
              <a:spcBef>
                <a:spcPct val="0"/>
              </a:spcBef>
            </a:pPr>
            <a:r>
              <a:rPr lang="he-IL" altLang="he-IL">
                <a:cs typeface="Arial" panose="020B0604020202020204" pitchFamily="34" charset="0"/>
              </a:rPr>
              <a:t>מדוע חשוב לשתות מספיק מים? </a:t>
            </a:r>
          </a:p>
          <a:p>
            <a:pPr eaLnBrk="1" hangingPunct="1">
              <a:spcBef>
                <a:spcPct val="0"/>
              </a:spcBef>
            </a:pPr>
            <a:r>
              <a:rPr lang="he-IL" altLang="he-IL">
                <a:cs typeface="Arial" panose="020B0604020202020204" pitchFamily="34" charset="0"/>
              </a:rPr>
              <a:t>מה יקרה אם לא נשתה מספיק מים?</a:t>
            </a:r>
          </a:p>
          <a:p>
            <a:pPr eaLnBrk="1" hangingPunct="1">
              <a:spcBef>
                <a:spcPct val="0"/>
              </a:spcBef>
            </a:pPr>
            <a:r>
              <a:rPr lang="he-IL" altLang="he-IL">
                <a:cs typeface="Arial" panose="020B0604020202020204" pitchFamily="34" charset="0"/>
              </a:rPr>
              <a:t>איך יודעים ששתינו מספיק מים?</a:t>
            </a:r>
          </a:p>
          <a:p>
            <a:pPr eaLnBrk="1" hangingPunct="1">
              <a:spcBef>
                <a:spcPct val="0"/>
              </a:spcBef>
            </a:pPr>
            <a:r>
              <a:rPr lang="he-IL" altLang="he-IL">
                <a:cs typeface="Arial" panose="020B0604020202020204" pitchFamily="34" charset="0"/>
              </a:rPr>
              <a:t>הדיון נועד ליצור גירוי ללמידה ולהערכת הידע המוקדם שלהם בנושא חשיבות המים לקידום הבריאות וכמות המים הנדרשת לשמירה על בריאותנו.</a:t>
            </a:r>
          </a:p>
          <a:p>
            <a:pPr eaLnBrk="1" hangingPunct="1">
              <a:spcBef>
                <a:spcPct val="0"/>
              </a:spcBef>
            </a:pPr>
            <a:endParaRPr lang="he-IL" altLang="he-IL">
              <a:cs typeface="Arial" panose="020B0604020202020204" pitchFamily="34" charset="0"/>
            </a:endParaRPr>
          </a:p>
        </p:txBody>
      </p:sp>
      <p:sp>
        <p:nvSpPr>
          <p:cNvPr id="45060" name="מציין מיקום של מספר שקופית 3">
            <a:extLst>
              <a:ext uri="{FF2B5EF4-FFF2-40B4-BE49-F238E27FC236}">
                <a16:creationId xmlns:a16="http://schemas.microsoft.com/office/drawing/2014/main" id="{DD82D769-D8EF-356C-CB7F-E0CF093C0E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791417E3-3EE7-488B-8352-43B4F1486F62}" type="slidenum">
              <a:rPr lang="he-IL" altLang="he-IL" smtClean="0">
                <a:cs typeface="Arial" panose="020B0604020202020204" pitchFamily="34" charset="0"/>
              </a:rPr>
              <a:pPr rtl="0">
                <a:spcBef>
                  <a:spcPct val="0"/>
                </a:spcBef>
              </a:pPr>
              <a:t>21</a:t>
            </a:fld>
            <a:endParaRPr lang="he-IL" altLang="he-IL">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מציין מיקום של תמונת שקופית 1">
            <a:extLst>
              <a:ext uri="{FF2B5EF4-FFF2-40B4-BE49-F238E27FC236}">
                <a16:creationId xmlns:a16="http://schemas.microsoft.com/office/drawing/2014/main" id="{910EB2C7-D532-1AFF-2535-B08F79A08C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מציין מיקום של הערות 2">
            <a:extLst>
              <a:ext uri="{FF2B5EF4-FFF2-40B4-BE49-F238E27FC236}">
                <a16:creationId xmlns:a16="http://schemas.microsoft.com/office/drawing/2014/main" id="{50ED4756-E380-709C-A7DC-EE873CB9A9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קוראים את קטע המידע לשתות מים- זה בריא, עמוד 42.</a:t>
            </a:r>
          </a:p>
          <a:p>
            <a:pPr eaLnBrk="1" hangingPunct="1">
              <a:spcBef>
                <a:spcPct val="0"/>
              </a:spcBef>
            </a:pPr>
            <a:r>
              <a:rPr lang="he-IL" altLang="he-IL">
                <a:cs typeface="Arial" panose="020B0604020202020204" pitchFamily="34" charset="0"/>
              </a:rPr>
              <a:t>עונים על חלק א: חשוב לשתות מים, משימה לשתות מים לבריאות, עמוד 42, שקופית 25.</a:t>
            </a:r>
          </a:p>
          <a:p>
            <a:pPr eaLnBrk="1" hangingPunct="1">
              <a:spcBef>
                <a:spcPct val="0"/>
              </a:spcBef>
            </a:pPr>
            <a:r>
              <a:rPr lang="he-IL" altLang="he-IL">
                <a:cs typeface="Arial" panose="020B0604020202020204" pitchFamily="34" charset="0"/>
              </a:rPr>
              <a:t>בחלק זה של המשימה הילדים עונים על שאלות בעזרת המידע שהפיקו מתוך קטע המידע.</a:t>
            </a:r>
          </a:p>
          <a:p>
            <a:pPr eaLnBrk="1" hangingPunct="1">
              <a:spcBef>
                <a:spcPct val="0"/>
              </a:spcBef>
            </a:pPr>
            <a:endParaRPr lang="he-IL" altLang="he-IL">
              <a:cs typeface="Arial" panose="020B0604020202020204" pitchFamily="34" charset="0"/>
            </a:endParaRPr>
          </a:p>
        </p:txBody>
      </p:sp>
      <p:sp>
        <p:nvSpPr>
          <p:cNvPr id="47108" name="מציין מיקום של מספר שקופית 3">
            <a:extLst>
              <a:ext uri="{FF2B5EF4-FFF2-40B4-BE49-F238E27FC236}">
                <a16:creationId xmlns:a16="http://schemas.microsoft.com/office/drawing/2014/main" id="{89A9E04E-B630-AD2F-E593-09256DCD22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4B4E9520-90E2-4DE6-ABA0-0581975374EB}" type="slidenum">
              <a:rPr lang="he-IL" altLang="he-IL" smtClean="0">
                <a:cs typeface="Arial" panose="020B0604020202020204" pitchFamily="34" charset="0"/>
              </a:rPr>
              <a:pPr rtl="0">
                <a:spcBef>
                  <a:spcPct val="0"/>
                </a:spcBef>
              </a:pPr>
              <a:t>22</a:t>
            </a:fld>
            <a:endParaRPr lang="he-IL" altLang="he-IL">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מציין מיקום של תמונת שקופית 1">
            <a:extLst>
              <a:ext uri="{FF2B5EF4-FFF2-40B4-BE49-F238E27FC236}">
                <a16:creationId xmlns:a16="http://schemas.microsoft.com/office/drawing/2014/main" id="{D77495C5-DD19-271D-379B-B0955D102E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מציין מיקום של הערות 2">
            <a:extLst>
              <a:ext uri="{FF2B5EF4-FFF2-40B4-BE49-F238E27FC236}">
                <a16:creationId xmlns:a16="http://schemas.microsoft.com/office/drawing/2014/main" id="{0A8FCEE2-C2C9-2EB4-588C-3B291AE11B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המשימה (חֵלֶק ב: </a:t>
            </a:r>
            <a:r>
              <a:rPr lang="he-IL" altLang="he-IL" b="1">
                <a:cs typeface="Arial" panose="020B0604020202020204" pitchFamily="34" charset="0"/>
              </a:rPr>
              <a:t>כַּמָּה מַיִם שָׁתִיתִי הַיּוֹם</a:t>
            </a:r>
            <a:r>
              <a:rPr lang="he-IL" altLang="he-IL">
                <a:cs typeface="Arial" panose="020B0604020202020204" pitchFamily="34" charset="0"/>
              </a:rPr>
              <a:t>? במשימה </a:t>
            </a:r>
            <a:r>
              <a:rPr lang="he-IL" altLang="he-IL" b="1">
                <a:cs typeface="Arial" panose="020B0604020202020204" pitchFamily="34" charset="0"/>
              </a:rPr>
              <a:t>לשתות מים לבריאות)</a:t>
            </a:r>
            <a:r>
              <a:rPr lang="he-IL" altLang="he-IL">
                <a:cs typeface="Arial" panose="020B0604020202020204" pitchFamily="34" charset="0"/>
              </a:rPr>
              <a:t>, נועדה להעלות למודעות את הרגלי צריכת המים היומית שלהם.</a:t>
            </a:r>
          </a:p>
          <a:p>
            <a:pPr eaLnBrk="1" hangingPunct="1">
              <a:spcBef>
                <a:spcPct val="0"/>
              </a:spcBef>
            </a:pPr>
            <a:r>
              <a:rPr lang="he-IL" altLang="he-IL">
                <a:cs typeface="Arial" panose="020B0604020202020204" pitchFamily="34" charset="0"/>
              </a:rPr>
              <a:t>ילדים בגילאי 8-6 אמורים לספק לגופם לפחות 5 כוסות מים. בימים חמים ולאחר פעילות גופנית מאומצת יש להגדיל את כמות המים. חשוב לעודד שתיית מים ולא מיצים שכן המיצים מכילים סוכר ולעיתים גם חומרים משמרים.</a:t>
            </a:r>
          </a:p>
          <a:p>
            <a:pPr eaLnBrk="1" hangingPunct="1">
              <a:spcBef>
                <a:spcPct val="0"/>
              </a:spcBef>
            </a:pPr>
            <a:endParaRPr lang="he-IL" altLang="he-IL">
              <a:cs typeface="Arial" panose="020B0604020202020204" pitchFamily="34" charset="0"/>
            </a:endParaRPr>
          </a:p>
        </p:txBody>
      </p:sp>
      <p:sp>
        <p:nvSpPr>
          <p:cNvPr id="49156" name="מציין מיקום של מספר שקופית 3">
            <a:extLst>
              <a:ext uri="{FF2B5EF4-FFF2-40B4-BE49-F238E27FC236}">
                <a16:creationId xmlns:a16="http://schemas.microsoft.com/office/drawing/2014/main" id="{EC98B275-7D1D-C174-8A14-6B41778104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1A46390D-1BD0-4502-A218-2D6F11CB8986}" type="slidenum">
              <a:rPr lang="he-IL" altLang="he-IL" smtClean="0">
                <a:cs typeface="Arial" panose="020B0604020202020204" pitchFamily="34" charset="0"/>
              </a:rPr>
              <a:pPr rtl="0">
                <a:spcBef>
                  <a:spcPct val="0"/>
                </a:spcBef>
              </a:pPr>
              <a:t>23</a:t>
            </a:fld>
            <a:endParaRPr lang="he-IL" altLang="he-IL">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מציין מיקום של תמונת שקופית 1">
            <a:extLst>
              <a:ext uri="{FF2B5EF4-FFF2-40B4-BE49-F238E27FC236}">
                <a16:creationId xmlns:a16="http://schemas.microsoft.com/office/drawing/2014/main" id="{CB0D69FE-7FF1-5292-8832-88CE40E822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מציין מיקום של הערות 2">
            <a:extLst>
              <a:ext uri="{FF2B5EF4-FFF2-40B4-BE49-F238E27FC236}">
                <a16:creationId xmlns:a16="http://schemas.microsoft.com/office/drawing/2014/main" id="{CFB27068-E450-7B5A-2A08-FCA65BD5C9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עונים על חלק ב: כמה מים שתיתי היום?, עמוד 43. במשימה זו התלמידים מוזמנים לעקוב אחר הרגלי השתייה שלהם באמצעות שאלון . הם מתבקשים לבדוק כמה מים הם שותים במהלך יום אחד. מטרת המשימה להעלות למודעותם את הרגלי השתייה שלהם ובכך לאפשר להם לבחון אם יש מקום לשיפור ובאיזה אופן.</a:t>
            </a:r>
          </a:p>
          <a:p>
            <a:pPr eaLnBrk="1" hangingPunct="1">
              <a:spcBef>
                <a:spcPct val="0"/>
              </a:spcBef>
            </a:pPr>
            <a:endParaRPr lang="he-IL" altLang="he-IL">
              <a:cs typeface="Arial" panose="020B0604020202020204" pitchFamily="34" charset="0"/>
            </a:endParaRPr>
          </a:p>
          <a:p>
            <a:pPr eaLnBrk="1" hangingPunct="1">
              <a:spcBef>
                <a:spcPct val="0"/>
              </a:spcBef>
            </a:pPr>
            <a:r>
              <a:rPr lang="he-IL" altLang="he-IL">
                <a:cs typeface="Arial" panose="020B0604020202020204" pitchFamily="34" charset="0"/>
              </a:rPr>
              <a:t>קוראים את המידע שבתבנית </a:t>
            </a:r>
            <a:r>
              <a:rPr lang="he-IL" altLang="he-IL" b="1">
                <a:cs typeface="Arial" panose="020B0604020202020204" pitchFamily="34" charset="0"/>
              </a:rPr>
              <a:t>היודעים אתם ש... מיץ טבעי, </a:t>
            </a:r>
            <a:r>
              <a:rPr lang="he-IL" altLang="he-IL">
                <a:cs typeface="Arial" panose="020B0604020202020204" pitchFamily="34" charset="0"/>
              </a:rPr>
              <a:t>עמוד 43. </a:t>
            </a:r>
          </a:p>
          <a:p>
            <a:pPr eaLnBrk="1" hangingPunct="1">
              <a:spcBef>
                <a:spcPct val="0"/>
              </a:spcBef>
            </a:pPr>
            <a:r>
              <a:rPr lang="he-IL" altLang="he-IL">
                <a:cs typeface="Arial" panose="020B0604020202020204" pitchFamily="34" charset="0"/>
              </a:rPr>
              <a:t>קטע המידע נועד לעודד שתיית מים ולא מיצים שכן המיצים מכילים סוכר ולעיתים גם חומרים משמרים.</a:t>
            </a:r>
          </a:p>
          <a:p>
            <a:pPr eaLnBrk="1" hangingPunct="1">
              <a:spcBef>
                <a:spcPct val="0"/>
              </a:spcBef>
            </a:pPr>
            <a:endParaRPr lang="he-IL" altLang="he-IL">
              <a:cs typeface="Arial" panose="020B0604020202020204" pitchFamily="34" charset="0"/>
            </a:endParaRPr>
          </a:p>
        </p:txBody>
      </p:sp>
      <p:sp>
        <p:nvSpPr>
          <p:cNvPr id="51204" name="מציין מיקום של מספר שקופית 3">
            <a:extLst>
              <a:ext uri="{FF2B5EF4-FFF2-40B4-BE49-F238E27FC236}">
                <a16:creationId xmlns:a16="http://schemas.microsoft.com/office/drawing/2014/main" id="{E4B57A00-8063-2629-9BFA-B3B6585C62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651BFB85-D2AC-4ADC-B6B8-01E274299D22}" type="slidenum">
              <a:rPr lang="he-IL" altLang="he-IL" smtClean="0">
                <a:cs typeface="Arial" panose="020B0604020202020204" pitchFamily="34" charset="0"/>
              </a:rPr>
              <a:pPr rtl="0">
                <a:spcBef>
                  <a:spcPct val="0"/>
                </a:spcBef>
              </a:pPr>
              <a:t>24</a:t>
            </a:fld>
            <a:endParaRPr lang="he-IL" altLang="he-IL">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מציין מיקום של תמונת שקופית 1">
            <a:extLst>
              <a:ext uri="{FF2B5EF4-FFF2-40B4-BE49-F238E27FC236}">
                <a16:creationId xmlns:a16="http://schemas.microsoft.com/office/drawing/2014/main" id="{75CB6285-9C2E-104A-0390-B7C1C96A0E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מציין מיקום של הערות 2">
            <a:extLst>
              <a:ext uri="{FF2B5EF4-FFF2-40B4-BE49-F238E27FC236}">
                <a16:creationId xmlns:a16="http://schemas.microsoft.com/office/drawing/2014/main" id="{73A4C754-D940-5032-35B7-EA5F0341E1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באתר </a:t>
            </a:r>
            <a:r>
              <a:rPr lang="he-IL" altLang="he-IL" b="1">
                <a:cs typeface="Arial" panose="020B0604020202020204" pitchFamily="34" charset="0"/>
              </a:rPr>
              <a:t>במבט מקוון</a:t>
            </a:r>
            <a:r>
              <a:rPr lang="he-IL" altLang="he-IL">
                <a:cs typeface="Arial" panose="020B0604020202020204" pitchFamily="34" charset="0"/>
              </a:rPr>
              <a:t>, בספר הדיגיטלי, בעמוד 42, משימה: </a:t>
            </a:r>
            <a:r>
              <a:rPr lang="he-IL" altLang="he-IL" b="1">
                <a:cs typeface="Arial" panose="020B0604020202020204" pitchFamily="34" charset="0"/>
              </a:rPr>
              <a:t>חשוב לשתות מים. </a:t>
            </a:r>
          </a:p>
        </p:txBody>
      </p:sp>
      <p:sp>
        <p:nvSpPr>
          <p:cNvPr id="53252" name="מציין מיקום של מספר שקופית 3">
            <a:extLst>
              <a:ext uri="{FF2B5EF4-FFF2-40B4-BE49-F238E27FC236}">
                <a16:creationId xmlns:a16="http://schemas.microsoft.com/office/drawing/2014/main" id="{9F0B1159-5EB1-68D3-0457-4CED139D66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BCC4C39C-8BF8-429B-A763-8763E942A827}" type="slidenum">
              <a:rPr lang="he-IL" altLang="he-IL" smtClean="0">
                <a:cs typeface="Arial" panose="020B0604020202020204" pitchFamily="34" charset="0"/>
              </a:rPr>
              <a:pPr rtl="0">
                <a:spcBef>
                  <a:spcPct val="0"/>
                </a:spcBef>
              </a:pPr>
              <a:t>25</a:t>
            </a:fld>
            <a:endParaRPr lang="he-IL" altLang="he-IL">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מציין מיקום של תמונת שקופית 1">
            <a:extLst>
              <a:ext uri="{FF2B5EF4-FFF2-40B4-BE49-F238E27FC236}">
                <a16:creationId xmlns:a16="http://schemas.microsoft.com/office/drawing/2014/main" id="{7E50619A-2026-23CC-8F6D-9968485DCB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מציין מיקום של הערות 2">
            <a:extLst>
              <a:ext uri="{FF2B5EF4-FFF2-40B4-BE49-F238E27FC236}">
                <a16:creationId xmlns:a16="http://schemas.microsoft.com/office/drawing/2014/main" id="{7B655284-E42A-3075-B77C-118E08FD42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באתר </a:t>
            </a:r>
            <a:r>
              <a:rPr lang="he-IL" altLang="he-IL" b="1">
                <a:cs typeface="Arial" panose="020B0604020202020204" pitchFamily="34" charset="0"/>
              </a:rPr>
              <a:t>במבט מקוון</a:t>
            </a:r>
            <a:r>
              <a:rPr lang="he-IL" altLang="he-IL">
                <a:cs typeface="Arial" panose="020B0604020202020204" pitchFamily="34" charset="0"/>
              </a:rPr>
              <a:t>, בספר הדיגיטלי, בעמוד 43, </a:t>
            </a:r>
            <a:r>
              <a:rPr lang="he-IL" altLang="he-IL" b="1">
                <a:cs typeface="Arial" panose="020B0604020202020204" pitchFamily="34" charset="0"/>
              </a:rPr>
              <a:t>סקר: כמה מים שתיתי היום?</a:t>
            </a:r>
          </a:p>
        </p:txBody>
      </p:sp>
      <p:sp>
        <p:nvSpPr>
          <p:cNvPr id="55300" name="מציין מיקום של מספר שקופית 3">
            <a:extLst>
              <a:ext uri="{FF2B5EF4-FFF2-40B4-BE49-F238E27FC236}">
                <a16:creationId xmlns:a16="http://schemas.microsoft.com/office/drawing/2014/main" id="{480994C3-898F-8D26-0ED9-A6D8DC3723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87E6D676-A64C-4DDA-BA47-FDE7881A065D}" type="slidenum">
              <a:rPr lang="he-IL" altLang="he-IL" smtClean="0">
                <a:cs typeface="Arial" panose="020B0604020202020204" pitchFamily="34" charset="0"/>
              </a:rPr>
              <a:pPr rtl="0">
                <a:spcBef>
                  <a:spcPct val="0"/>
                </a:spcBef>
              </a:pPr>
              <a:t>26</a:t>
            </a:fld>
            <a:endParaRPr lang="he-IL" altLang="he-IL">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מציין מיקום של תמונת שקופית 1">
            <a:extLst>
              <a:ext uri="{FF2B5EF4-FFF2-40B4-BE49-F238E27FC236}">
                <a16:creationId xmlns:a16="http://schemas.microsoft.com/office/drawing/2014/main" id="{1FD64F82-3D41-5D36-6292-8024C33998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מציין מיקום של הערות 2">
            <a:extLst>
              <a:ext uri="{FF2B5EF4-FFF2-40B4-BE49-F238E27FC236}">
                <a16:creationId xmlns:a16="http://schemas.microsoft.com/office/drawing/2014/main" id="{B8D3171D-C01D-481D-9E0C-0869253436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באתר </a:t>
            </a:r>
            <a:r>
              <a:rPr lang="he-IL" altLang="he-IL" b="1">
                <a:cs typeface="Arial" panose="020B0604020202020204" pitchFamily="34" charset="0"/>
              </a:rPr>
              <a:t>במבט מקוון, </a:t>
            </a:r>
            <a:r>
              <a:rPr lang="he-IL" altLang="he-IL">
                <a:cs typeface="Arial" panose="020B0604020202020204" pitchFamily="34" charset="0"/>
              </a:rPr>
              <a:t>ביחידת התוכן גוף האדם ובריאותו, המשימה: </a:t>
            </a:r>
            <a:r>
              <a:rPr lang="he-IL" altLang="he-IL" b="1">
                <a:cs typeface="Arial" panose="020B0604020202020204" pitchFamily="34" charset="0"/>
              </a:rPr>
              <a:t>האם כבר שתיתם מים היום?.</a:t>
            </a:r>
          </a:p>
          <a:p>
            <a:pPr eaLnBrk="1" hangingPunct="1">
              <a:spcBef>
                <a:spcPct val="0"/>
              </a:spcBef>
            </a:pPr>
            <a:r>
              <a:rPr lang="he-IL" altLang="he-IL">
                <a:latin typeface="Almoni Neue DL 4.0 AAA"/>
                <a:cs typeface="Arial" panose="020B0604020202020204" pitchFamily="34" charset="0"/>
              </a:rPr>
              <a:t>המשימה עוסקת בחשיבות השתייה בקיץ, מביאה למודעות אודות כמות המים שהם שותים ולשינוי הרגלים.</a:t>
            </a:r>
            <a:endParaRPr lang="he-IL" altLang="he-IL">
              <a:cs typeface="Arial" panose="020B0604020202020204" pitchFamily="34" charset="0"/>
            </a:endParaRPr>
          </a:p>
        </p:txBody>
      </p:sp>
      <p:sp>
        <p:nvSpPr>
          <p:cNvPr id="57348" name="מציין מיקום של מספר שקופית 3">
            <a:extLst>
              <a:ext uri="{FF2B5EF4-FFF2-40B4-BE49-F238E27FC236}">
                <a16:creationId xmlns:a16="http://schemas.microsoft.com/office/drawing/2014/main" id="{C51292D7-6DA7-6B27-DBEC-9F6C3EB940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62A96B23-A12A-41C6-9CE9-D5742577E96F}" type="slidenum">
              <a:rPr lang="he-IL" altLang="he-IL" smtClean="0">
                <a:cs typeface="Arial" panose="020B0604020202020204" pitchFamily="34" charset="0"/>
              </a:rPr>
              <a:pPr rtl="0">
                <a:spcBef>
                  <a:spcPct val="0"/>
                </a:spcBef>
              </a:pPr>
              <a:t>27</a:t>
            </a:fld>
            <a:endParaRPr lang="he-IL" altLang="he-IL">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מציין מיקום של תמונת שקופית 1">
            <a:extLst>
              <a:ext uri="{FF2B5EF4-FFF2-40B4-BE49-F238E27FC236}">
                <a16:creationId xmlns:a16="http://schemas.microsoft.com/office/drawing/2014/main" id="{8F3BC9E3-9439-D235-B851-6E1DEBAEAB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מציין מיקום של הערות 2">
            <a:extLst>
              <a:ext uri="{FF2B5EF4-FFF2-40B4-BE49-F238E27FC236}">
                <a16:creationId xmlns:a16="http://schemas.microsoft.com/office/drawing/2014/main" id="{705FDC59-4A23-2D57-31FD-8C42242178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המשימה נועדה לעודד ילדים לשתות מים. הפעילות חווייתית ומעוררת מוטיבציה להרבות בשתייה של מים. </a:t>
            </a:r>
          </a:p>
          <a:p>
            <a:pPr eaLnBrk="1" hangingPunct="1">
              <a:spcBef>
                <a:spcPct val="0"/>
              </a:spcBef>
            </a:pPr>
            <a:r>
              <a:rPr lang="he-IL" altLang="he-IL">
                <a:cs typeface="Arial" panose="020B0604020202020204" pitchFamily="34" charset="0"/>
              </a:rPr>
              <a:t>בטיחות: לפני ביצוע המשימה, מומלץ לבדוק רגישות של תלמידים למרכיבי המזון שבפעילות המוצעת.</a:t>
            </a:r>
          </a:p>
          <a:p>
            <a:pPr eaLnBrk="1" hangingPunct="1">
              <a:spcBef>
                <a:spcPct val="0"/>
              </a:spcBef>
            </a:pPr>
            <a:r>
              <a:rPr lang="he-IL" altLang="he-IL">
                <a:cs typeface="Arial" panose="020B0604020202020204" pitchFamily="34" charset="0"/>
              </a:rPr>
              <a:t>שימו לב, באתר </a:t>
            </a:r>
            <a:r>
              <a:rPr lang="he-IL" altLang="he-IL" b="1">
                <a:cs typeface="Arial" panose="020B0604020202020204" pitchFamily="34" charset="0"/>
              </a:rPr>
              <a:t>במבט חדש</a:t>
            </a:r>
            <a:r>
              <a:rPr lang="he-IL" altLang="he-IL">
                <a:cs typeface="Arial" panose="020B0604020202020204" pitchFamily="34" charset="0"/>
              </a:rPr>
              <a:t>, במדור ספרי לימוד, תת מדור סרטונים, סרטון מלווה/ מנחה פעילות זו.</a:t>
            </a:r>
          </a:p>
          <a:p>
            <a:pPr eaLnBrk="1" hangingPunct="1">
              <a:spcBef>
                <a:spcPct val="0"/>
              </a:spcBef>
            </a:pPr>
            <a:endParaRPr lang="he-IL" altLang="he-IL">
              <a:cs typeface="Arial" panose="020B0604020202020204" pitchFamily="34" charset="0"/>
            </a:endParaRPr>
          </a:p>
        </p:txBody>
      </p:sp>
      <p:sp>
        <p:nvSpPr>
          <p:cNvPr id="59396" name="מציין מיקום של מספר שקופית 3">
            <a:extLst>
              <a:ext uri="{FF2B5EF4-FFF2-40B4-BE49-F238E27FC236}">
                <a16:creationId xmlns:a16="http://schemas.microsoft.com/office/drawing/2014/main" id="{B590222A-912F-CA63-29DE-69F3DB1EBD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6170C767-589C-432C-BD62-B7E1338FDFA7}" type="slidenum">
              <a:rPr lang="he-IL" altLang="he-IL" smtClean="0">
                <a:cs typeface="Arial" panose="020B0604020202020204" pitchFamily="34" charset="0"/>
              </a:rPr>
              <a:pPr rtl="0">
                <a:spcBef>
                  <a:spcPct val="0"/>
                </a:spcBef>
              </a:pPr>
              <a:t>28</a:t>
            </a:fld>
            <a:endParaRPr lang="he-IL" altLang="he-IL">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מציין מיקום של תמונת שקופית 1">
            <a:extLst>
              <a:ext uri="{FF2B5EF4-FFF2-40B4-BE49-F238E27FC236}">
                <a16:creationId xmlns:a16="http://schemas.microsoft.com/office/drawing/2014/main" id="{AA5F57F9-1B64-2C5D-D04D-A5F32B431F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מציין מיקום של הערות 2">
            <a:extLst>
              <a:ext uri="{FF2B5EF4-FFF2-40B4-BE49-F238E27FC236}">
                <a16:creationId xmlns:a16="http://schemas.microsoft.com/office/drawing/2014/main" id="{C2BE50BA-9906-902C-2700-8D34A2A31A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תת הפרק </a:t>
            </a:r>
            <a:r>
              <a:rPr lang="he-IL" altLang="he-IL" b="1">
                <a:cs typeface="Arial" panose="020B0604020202020204" pitchFamily="34" charset="0"/>
              </a:rPr>
              <a:t>שומרים על המזון </a:t>
            </a:r>
            <a:r>
              <a:rPr lang="he-IL" altLang="he-IL">
                <a:cs typeface="Arial" panose="020B0604020202020204" pitchFamily="34" charset="0"/>
              </a:rPr>
              <a:t>נועדה להביא למודעות ולהבנה על גורמים לקלקול מזון (חיידקים) ועל דרכים לשמירה על המזון (אחסון במקום מתאים, עטיפת המזון, בדיקת הטריות). חשוב ביותר לקרוא על גבי תווית המוצר את תאריך התפוגה.</a:t>
            </a:r>
          </a:p>
          <a:p>
            <a:pPr eaLnBrk="1" hangingPunct="1">
              <a:spcBef>
                <a:spcPct val="0"/>
              </a:spcBef>
            </a:pPr>
            <a:r>
              <a:rPr lang="he-IL" altLang="he-IL">
                <a:cs typeface="Arial" panose="020B0604020202020204" pitchFamily="34" charset="0"/>
              </a:rPr>
              <a:t>מציגים לתלמידים תמונות עם דוגמאות של מזון מקולקל..</a:t>
            </a:r>
          </a:p>
        </p:txBody>
      </p:sp>
      <p:sp>
        <p:nvSpPr>
          <p:cNvPr id="61444" name="מציין מיקום של מספר שקופית 3">
            <a:extLst>
              <a:ext uri="{FF2B5EF4-FFF2-40B4-BE49-F238E27FC236}">
                <a16:creationId xmlns:a16="http://schemas.microsoft.com/office/drawing/2014/main" id="{BC456C00-05CA-83C1-DC50-CDC10776E1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13981786-E1F2-4E95-814E-D7812D6CA1E6}" type="slidenum">
              <a:rPr lang="he-IL" altLang="he-IL" smtClean="0">
                <a:cs typeface="Arial" panose="020B0604020202020204" pitchFamily="34" charset="0"/>
              </a:rPr>
              <a:pPr rtl="0">
                <a:spcBef>
                  <a:spcPct val="0"/>
                </a:spcBef>
              </a:pPr>
              <a:t>29</a:t>
            </a:fld>
            <a:endParaRPr lang="he-IL" altLang="he-IL">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מציין מיקום של תמונת שקופית 1">
            <a:extLst>
              <a:ext uri="{FF2B5EF4-FFF2-40B4-BE49-F238E27FC236}">
                <a16:creationId xmlns:a16="http://schemas.microsoft.com/office/drawing/2014/main" id="{F9FA3E58-6E42-23B2-EE90-99AD124D79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מציין מיקום של הערות 2">
            <a:extLst>
              <a:ext uri="{FF2B5EF4-FFF2-40B4-BE49-F238E27FC236}">
                <a16:creationId xmlns:a16="http://schemas.microsoft.com/office/drawing/2014/main" id="{4B833A02-B439-6507-58D6-B7C5F15ADE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באמצעות השאלות שבתבנית השיח מומלץ לשוחח עם הילדים על חשיבות ארוחת הבוקר. הגוף שלנו זקוק לאנרגיה כדי לפעול, לגדול ולהתפתח. המזון הוא מקור האנרגיה של הגוף. במהלך הלילה הגוף מנצל את מלאי המזון ובעת היקיצה, לאחר צום לילה, חשוב</a:t>
            </a:r>
          </a:p>
          <a:p>
            <a:pPr eaLnBrk="1" hangingPunct="1">
              <a:spcBef>
                <a:spcPct val="0"/>
              </a:spcBef>
            </a:pPr>
            <a:r>
              <a:rPr lang="he-IL" altLang="he-IL">
                <a:cs typeface="Arial" panose="020B0604020202020204" pitchFamily="34" charset="0"/>
              </a:rPr>
              <a:t>לאכול ארוחת בוקר מזינה שתחזיר לגוף את מרכיבי המזון הדרושים לו.</a:t>
            </a:r>
          </a:p>
        </p:txBody>
      </p:sp>
      <p:sp>
        <p:nvSpPr>
          <p:cNvPr id="8196" name="מציין מיקום של מספר שקופית 3">
            <a:extLst>
              <a:ext uri="{FF2B5EF4-FFF2-40B4-BE49-F238E27FC236}">
                <a16:creationId xmlns:a16="http://schemas.microsoft.com/office/drawing/2014/main" id="{F3987E3F-2A56-7AE7-7F74-1ADA13A5B9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0C75F761-2B2B-48FA-B25C-39F9DB4D1E74}" type="slidenum">
              <a:rPr lang="he-IL" altLang="he-IL" smtClean="0">
                <a:cs typeface="Arial" panose="020B0604020202020204" pitchFamily="34" charset="0"/>
              </a:rPr>
              <a:pPr rtl="0">
                <a:spcBef>
                  <a:spcPct val="0"/>
                </a:spcBef>
              </a:pPr>
              <a:t>3</a:t>
            </a:fld>
            <a:endParaRPr lang="he-IL" altLang="he-IL">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מציין מיקום של תמונת שקופית 1">
            <a:extLst>
              <a:ext uri="{FF2B5EF4-FFF2-40B4-BE49-F238E27FC236}">
                <a16:creationId xmlns:a16="http://schemas.microsoft.com/office/drawing/2014/main" id="{AD4ABB8F-19E3-E946-C57E-2E9496D2F0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מציין מיקום של הערות 2">
            <a:extLst>
              <a:ext uri="{FF2B5EF4-FFF2-40B4-BE49-F238E27FC236}">
                <a16:creationId xmlns:a16="http://schemas.microsoft.com/office/drawing/2014/main" id="{F9818787-BDA9-E722-CE1D-FB6EAA3EA7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מקימים דיון בעזרת השאלות שבתבנית שיח. מה משותף לכל המזונות שבתמונות? (שקופית 32) מה גורם לקלקול מזון? איך יודעים שמזון מקולקל? כיצד מזון מקולקל עלול לפגוע בבריאות שלנו? איך נשמור על מזון שלא יתקלקל? </a:t>
            </a:r>
          </a:p>
          <a:p>
            <a:pPr eaLnBrk="1" hangingPunct="1">
              <a:spcBef>
                <a:spcPct val="0"/>
              </a:spcBef>
            </a:pPr>
            <a:r>
              <a:rPr lang="he-IL" altLang="he-IL">
                <a:cs typeface="Arial" panose="020B0604020202020204" pitchFamily="34" charset="0"/>
              </a:rPr>
              <a:t>הדיון נועד ליצור גירוי ללמידה ולהערכת הידע המוקדם של התלמידים בנושא קלקול מזון ודרכים לשמירה על המזון כדי לקדם את הבריאות.</a:t>
            </a:r>
          </a:p>
          <a:p>
            <a:pPr eaLnBrk="1" hangingPunct="1">
              <a:spcBef>
                <a:spcPct val="0"/>
              </a:spcBef>
            </a:pPr>
            <a:r>
              <a:rPr lang="he-IL" altLang="he-IL">
                <a:cs typeface="Arial" panose="020B0604020202020204" pitchFamily="34" charset="0"/>
              </a:rPr>
              <a:t>בקטע המידע התלמידים מתוודעים לחיידקים שגורמים לקלקול מזון שהושאר מחוץ למקרר. בקטע מוצגים מאפיינים של מזון מקולקל שבאים לידי ביטוי במראה, בריח ובטעם. את המושג חיידקים הילדים מכירים מהפרק על מחלות. </a:t>
            </a:r>
          </a:p>
          <a:p>
            <a:pPr eaLnBrk="1" hangingPunct="1">
              <a:spcBef>
                <a:spcPct val="0"/>
              </a:spcBef>
            </a:pPr>
            <a:r>
              <a:rPr lang="he-IL" altLang="he-IL">
                <a:cs typeface="Arial" panose="020B0604020202020204" pitchFamily="34" charset="0"/>
              </a:rPr>
              <a:t>במשימה הבאה מעלים רעיונות כיצד ניתן לשמור על המזון מפני קלקול.</a:t>
            </a:r>
          </a:p>
          <a:p>
            <a:pPr eaLnBrk="1" hangingPunct="1">
              <a:spcBef>
                <a:spcPct val="0"/>
              </a:spcBef>
            </a:pPr>
            <a:endParaRPr lang="he-IL" altLang="he-IL">
              <a:cs typeface="Arial" panose="020B0604020202020204" pitchFamily="34" charset="0"/>
            </a:endParaRPr>
          </a:p>
        </p:txBody>
      </p:sp>
      <p:sp>
        <p:nvSpPr>
          <p:cNvPr id="63492" name="מציין מיקום של מספר שקופית 3">
            <a:extLst>
              <a:ext uri="{FF2B5EF4-FFF2-40B4-BE49-F238E27FC236}">
                <a16:creationId xmlns:a16="http://schemas.microsoft.com/office/drawing/2014/main" id="{A4E7A386-7719-8C82-266C-860DF1CC8D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6EABFB7E-59D8-44AF-BA69-087E2607349E}" type="slidenum">
              <a:rPr lang="he-IL" altLang="he-IL" smtClean="0">
                <a:cs typeface="Arial" panose="020B0604020202020204" pitchFamily="34" charset="0"/>
              </a:rPr>
              <a:pPr rtl="0">
                <a:spcBef>
                  <a:spcPct val="0"/>
                </a:spcBef>
              </a:pPr>
              <a:t>30</a:t>
            </a:fld>
            <a:endParaRPr lang="he-IL" altLang="he-IL">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מציין מיקום של תמונת שקופית 1">
            <a:extLst>
              <a:ext uri="{FF2B5EF4-FFF2-40B4-BE49-F238E27FC236}">
                <a16:creationId xmlns:a16="http://schemas.microsoft.com/office/drawing/2014/main" id="{4BBC170F-CA0E-7DEE-24E2-5875EAA457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מציין מיקום של הערות 2">
            <a:extLst>
              <a:ext uri="{FF2B5EF4-FFF2-40B4-BE49-F238E27FC236}">
                <a16:creationId xmlns:a16="http://schemas.microsoft.com/office/drawing/2014/main" id="{7D791034-094F-BD30-C597-1B1CA62BAC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solidFill>
                  <a:srgbClr val="000000"/>
                </a:solidFill>
                <a:latin typeface="Times New Roman" panose="02020603050405020304" pitchFamily="18" charset="0"/>
                <a:cs typeface="Arial" panose="020B0604020202020204" pitchFamily="34" charset="0"/>
              </a:rPr>
              <a:t>מטרת המשימה היא למקד את הלומדים בתנאים הדרושים לשמירה על מזון מפני קלקול. המשימה נועדה להציג דרכים לשמירה על המזון (אחסון במקום מתאים, עטיפת המזון, בדיקת הטריות) וקריאת המידע על גבי תווית המוצר שמציגה את תאריך התפוגה שלו. אפשר לבקש מהילדים לשאול את ההורים איך הם שומרים על המזון שלא יתקלקל (שומרים במקרר, סוגרים היטב את האריזה, בודקים תאריך תפוגה ומשתדלים להשתמש לפני התאריך, מאחסנים במקום מתאים ועוד)</a:t>
            </a:r>
          </a:p>
          <a:p>
            <a:pPr eaLnBrk="1" hangingPunct="1">
              <a:spcBef>
                <a:spcPct val="0"/>
              </a:spcBef>
            </a:pPr>
            <a:endParaRPr lang="he-IL" altLang="he-IL">
              <a:solidFill>
                <a:srgbClr val="000000"/>
              </a:solidFill>
              <a:latin typeface="Times New Roman" panose="02020603050405020304" pitchFamily="18" charset="0"/>
              <a:cs typeface="Arial" panose="020B0604020202020204" pitchFamily="34" charset="0"/>
            </a:endParaRPr>
          </a:p>
          <a:p>
            <a:pPr eaLnBrk="1" hangingPunct="1">
              <a:spcBef>
                <a:spcPct val="0"/>
              </a:spcBef>
            </a:pPr>
            <a:r>
              <a:rPr lang="he-IL" altLang="he-IL">
                <a:solidFill>
                  <a:srgbClr val="000000"/>
                </a:solidFill>
                <a:latin typeface="Times New Roman" panose="02020603050405020304" pitchFamily="18" charset="0"/>
                <a:cs typeface="Arial" panose="020B0604020202020204" pitchFamily="34" charset="0"/>
              </a:rPr>
              <a:t>מטרה נוספת: </a:t>
            </a:r>
            <a:r>
              <a:rPr lang="he-IL" altLang="he-IL">
                <a:cs typeface="Arial" panose="020B0604020202020204" pitchFamily="34" charset="0"/>
              </a:rPr>
              <a:t>פיתוח חשיבה יצירתית (ריבוי רעיונות).</a:t>
            </a:r>
          </a:p>
          <a:p>
            <a:pPr eaLnBrk="1" hangingPunct="1">
              <a:spcBef>
                <a:spcPct val="0"/>
              </a:spcBef>
            </a:pPr>
            <a:endParaRPr lang="he-IL" altLang="he-IL">
              <a:cs typeface="Arial" panose="020B0604020202020204" pitchFamily="34" charset="0"/>
            </a:endParaRPr>
          </a:p>
        </p:txBody>
      </p:sp>
      <p:sp>
        <p:nvSpPr>
          <p:cNvPr id="65540" name="מציין מיקום של מספר שקופית 3">
            <a:extLst>
              <a:ext uri="{FF2B5EF4-FFF2-40B4-BE49-F238E27FC236}">
                <a16:creationId xmlns:a16="http://schemas.microsoft.com/office/drawing/2014/main" id="{3CF6AFF5-EAEA-0248-0308-90BCB14F13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AC200546-AF3A-4320-8A4B-62EE86AEBF74}" type="slidenum">
              <a:rPr lang="he-IL" altLang="he-IL" smtClean="0">
                <a:cs typeface="Arial" panose="020B0604020202020204" pitchFamily="34" charset="0"/>
              </a:rPr>
              <a:pPr rtl="0">
                <a:spcBef>
                  <a:spcPct val="0"/>
                </a:spcBef>
              </a:pPr>
              <a:t>31</a:t>
            </a:fld>
            <a:endParaRPr lang="he-IL" altLang="he-IL">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מציין מיקום של תמונת שקופית 1">
            <a:extLst>
              <a:ext uri="{FF2B5EF4-FFF2-40B4-BE49-F238E27FC236}">
                <a16:creationId xmlns:a16="http://schemas.microsoft.com/office/drawing/2014/main" id="{7D8FFBDC-D467-E4FB-4EF6-BEE611F1CB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מציין מיקום של הערות 2">
            <a:extLst>
              <a:ext uri="{FF2B5EF4-FFF2-40B4-BE49-F238E27FC236}">
                <a16:creationId xmlns:a16="http://schemas.microsoft.com/office/drawing/2014/main" id="{7EC4B809-49C3-EC8F-73AB-E25B213BA8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המשימה </a:t>
            </a:r>
            <a:r>
              <a:rPr lang="he-IL" altLang="he-IL" b="1">
                <a:cs typeface="Arial" panose="020B0604020202020204" pitchFamily="34" charset="0"/>
              </a:rPr>
              <a:t>ארוחת בוקר משותפת </a:t>
            </a:r>
            <a:r>
              <a:rPr lang="he-IL" altLang="he-IL">
                <a:cs typeface="Arial" panose="020B0604020202020204" pitchFamily="34" charset="0"/>
              </a:rPr>
              <a:t>נועדה לסכם את הפרק באמצעות תכנון ארוחת בוקר בריאה - הילדים יתכננו אילו מוצרי מזון יביאו מהבית וכן את כלי אוכל. </a:t>
            </a:r>
          </a:p>
          <a:p>
            <a:pPr eaLnBrk="1" hangingPunct="1">
              <a:spcBef>
                <a:spcPct val="0"/>
              </a:spcBef>
            </a:pPr>
            <a:r>
              <a:rPr lang="he-IL" altLang="he-IL" b="1">
                <a:cs typeface="Arial" panose="020B0604020202020204" pitchFamily="34" charset="0"/>
              </a:rPr>
              <a:t>בטיחות: לפני ביצוע המשימה, מומלץ לבדוק רגישות של תלמידים למזונות שתלמידים מביאים לארוחת הבוקר המשותפת.</a:t>
            </a:r>
          </a:p>
          <a:p>
            <a:pPr eaLnBrk="1" hangingPunct="1">
              <a:spcBef>
                <a:spcPct val="0"/>
              </a:spcBef>
            </a:pPr>
            <a:r>
              <a:rPr lang="he-IL" altLang="he-IL">
                <a:cs typeface="Arial" panose="020B0604020202020204" pitchFamily="34" charset="0"/>
              </a:rPr>
              <a:t>מחקרים מצביעים שילדי ישראל אינם אוכלים ארוחת בוקר מזינה. מומלץ לאמץ את ההצעה של אכילה משותפת לפחות פעם או פעמיים במשך השבוע, ולא רק במסגרת הפעילות.</a:t>
            </a:r>
          </a:p>
          <a:p>
            <a:pPr eaLnBrk="1" hangingPunct="1">
              <a:spcBef>
                <a:spcPct val="0"/>
              </a:spcBef>
            </a:pPr>
            <a:r>
              <a:rPr lang="he-IL" altLang="he-IL">
                <a:cs typeface="Arial" panose="020B0604020202020204" pitchFamily="34" charset="0"/>
              </a:rPr>
              <a:t>מתכננים עם הילדים תפריט של ארוחת הבוקר. מומלץ לברר מראש (אפשר לתאם עם ההורים) מה הילדים מתכוונים להביא ובאיזו</a:t>
            </a:r>
          </a:p>
          <a:p>
            <a:pPr eaLnBrk="1" hangingPunct="1">
              <a:spcBef>
                <a:spcPct val="0"/>
              </a:spcBef>
            </a:pPr>
            <a:r>
              <a:rPr lang="he-IL" altLang="he-IL">
                <a:cs typeface="Arial" panose="020B0604020202020204" pitchFamily="34" charset="0"/>
              </a:rPr>
              <a:t>כמות, כדי שאפשר יהיה להכין ארוחה לכולם, וכמובן שבאותו הבוקר לא יאכלו בבית את ארוחת הבוקר. </a:t>
            </a:r>
          </a:p>
          <a:p>
            <a:pPr eaLnBrk="1" hangingPunct="1">
              <a:spcBef>
                <a:spcPct val="0"/>
              </a:spcBef>
            </a:pPr>
            <a:r>
              <a:rPr lang="he-IL" altLang="he-IL">
                <a:cs typeface="Arial" panose="020B0604020202020204" pitchFamily="34" charset="0"/>
              </a:rPr>
              <a:t>מומלץ לעודד את התלמידים להחליף בארוחת הבוקר את פרוסת השוקולד בפרוסה עם גבינה ולהעדיף שתייה של מיץ טבעי על שוקו</a:t>
            </a:r>
          </a:p>
          <a:p>
            <a:pPr eaLnBrk="1" hangingPunct="1">
              <a:spcBef>
                <a:spcPct val="0"/>
              </a:spcBef>
            </a:pPr>
            <a:r>
              <a:rPr lang="he-IL" altLang="he-IL">
                <a:cs typeface="Arial" panose="020B0604020202020204" pitchFamily="34" charset="0"/>
              </a:rPr>
              <a:t>ממותק.</a:t>
            </a:r>
          </a:p>
          <a:p>
            <a:pPr eaLnBrk="1" hangingPunct="1">
              <a:spcBef>
                <a:spcPct val="0"/>
              </a:spcBef>
            </a:pPr>
            <a:r>
              <a:rPr lang="he-IL" altLang="he-IL">
                <a:cs typeface="Arial" panose="020B0604020202020204" pitchFamily="34" charset="0"/>
              </a:rPr>
              <a:t>משימת סיכום זו נועדה גם לחזק התנהגויות מקדמות היגיינה והרגלי אכילה.</a:t>
            </a:r>
          </a:p>
          <a:p>
            <a:pPr eaLnBrk="1" hangingPunct="1">
              <a:spcBef>
                <a:spcPct val="0"/>
              </a:spcBef>
            </a:pPr>
            <a:r>
              <a:rPr lang="he-IL" altLang="he-IL">
                <a:cs typeface="Arial" panose="020B0604020202020204" pitchFamily="34" charset="0"/>
              </a:rPr>
              <a:t>גם כדאי שנוהל האכילה המשותפת בכיתה יכלול: שטיפת ידיים לפני הארוחה, ישיבה ליד שולחן עם מפית ויציאה להפסקה רק</a:t>
            </a:r>
          </a:p>
          <a:p>
            <a:pPr eaLnBrk="1" hangingPunct="1">
              <a:spcBef>
                <a:spcPct val="0"/>
              </a:spcBef>
            </a:pPr>
            <a:r>
              <a:rPr lang="he-IL" altLang="he-IL">
                <a:cs typeface="Arial" panose="020B0604020202020204" pitchFamily="34" charset="0"/>
              </a:rPr>
              <a:t>בסיום הארוחה. במהלך הארוחה יש לשמור על שקט, על אווירה תרבותית ועל התנהגות הולמת.</a:t>
            </a:r>
          </a:p>
        </p:txBody>
      </p:sp>
      <p:sp>
        <p:nvSpPr>
          <p:cNvPr id="67588" name="מציין מיקום של מספר שקופית 3">
            <a:extLst>
              <a:ext uri="{FF2B5EF4-FFF2-40B4-BE49-F238E27FC236}">
                <a16:creationId xmlns:a16="http://schemas.microsoft.com/office/drawing/2014/main" id="{4627931E-469E-1533-2FF7-20D54B8B91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79A05267-E78B-4845-ABB3-A9EDABD5D0FF}" type="slidenum">
              <a:rPr lang="he-IL" altLang="he-IL" smtClean="0">
                <a:cs typeface="Arial" panose="020B0604020202020204" pitchFamily="34" charset="0"/>
              </a:rPr>
              <a:pPr rtl="0">
                <a:spcBef>
                  <a:spcPct val="0"/>
                </a:spcBef>
              </a:pPr>
              <a:t>32</a:t>
            </a:fld>
            <a:endParaRPr lang="he-IL" altLang="he-IL">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מציין מיקום של תמונת שקופית 1">
            <a:extLst>
              <a:ext uri="{FF2B5EF4-FFF2-40B4-BE49-F238E27FC236}">
                <a16:creationId xmlns:a16="http://schemas.microsoft.com/office/drawing/2014/main" id="{418F9647-A515-231F-4B93-D94278DA5E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מציין מיקום של הערות 2">
            <a:extLst>
              <a:ext uri="{FF2B5EF4-FFF2-40B4-BE49-F238E27FC236}">
                <a16:creationId xmlns:a16="http://schemas.microsoft.com/office/drawing/2014/main" id="{C69EA642-4D40-D163-D688-00BBF77839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הדיון בעזרת השאלות שבשיח נועד לרפלקציה על התחושות והתובנות שהתעוררו במהלך הארוחה ולאחריה.</a:t>
            </a:r>
          </a:p>
        </p:txBody>
      </p:sp>
      <p:sp>
        <p:nvSpPr>
          <p:cNvPr id="69636" name="מציין מיקום של מספר שקופית 3">
            <a:extLst>
              <a:ext uri="{FF2B5EF4-FFF2-40B4-BE49-F238E27FC236}">
                <a16:creationId xmlns:a16="http://schemas.microsoft.com/office/drawing/2014/main" id="{50B54F19-A686-FA1B-04DC-FA94B96661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6448D97B-8317-4DCA-8124-373A0BCEE17D}" type="slidenum">
              <a:rPr lang="he-IL" altLang="he-IL" smtClean="0">
                <a:cs typeface="Arial" panose="020B0604020202020204" pitchFamily="34" charset="0"/>
              </a:rPr>
              <a:pPr rtl="0">
                <a:spcBef>
                  <a:spcPct val="0"/>
                </a:spcBef>
              </a:pPr>
              <a:t>33</a:t>
            </a:fld>
            <a:endParaRPr lang="he-IL" altLang="he-IL">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מציין מיקום של תמונת שקופית 1">
            <a:extLst>
              <a:ext uri="{FF2B5EF4-FFF2-40B4-BE49-F238E27FC236}">
                <a16:creationId xmlns:a16="http://schemas.microsoft.com/office/drawing/2014/main" id="{1DB574A7-F421-3E34-5A20-3F76D985B1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מציין מיקום של הערות 2">
            <a:extLst>
              <a:ext uri="{FF2B5EF4-FFF2-40B4-BE49-F238E27FC236}">
                <a16:creationId xmlns:a16="http://schemas.microsoft.com/office/drawing/2014/main" id="{07BA938F-5276-EFD4-4AC7-E728DC1F3C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b="1">
                <a:cs typeface="Arial" panose="020B0604020202020204" pitchFamily="34" charset="0"/>
              </a:rPr>
              <a:t>מסכמים</a:t>
            </a:r>
          </a:p>
          <a:p>
            <a:pPr eaLnBrk="1" hangingPunct="1">
              <a:spcBef>
                <a:spcPct val="0"/>
              </a:spcBef>
            </a:pPr>
            <a:r>
              <a:rPr lang="he-IL" altLang="he-IL">
                <a:cs typeface="Arial" panose="020B0604020202020204" pitchFamily="34" charset="0"/>
              </a:rPr>
              <a:t>השלימו את המילים החסרות במשפטים הבאים: </a:t>
            </a:r>
          </a:p>
          <a:p>
            <a:pPr eaLnBrk="1" hangingPunct="1">
              <a:spcBef>
                <a:spcPct val="0"/>
              </a:spcBef>
            </a:pPr>
            <a:r>
              <a:rPr lang="he-IL" altLang="he-IL" sz="1800" b="1">
                <a:solidFill>
                  <a:srgbClr val="000000"/>
                </a:solidFill>
                <a:latin typeface="MF_FrankRuhl-Bold"/>
                <a:cs typeface="Arial" panose="020B0604020202020204" pitchFamily="34" charset="0"/>
              </a:rPr>
              <a:t>כְּדֵי לִהְיוֹת בְּרִיאִים...</a:t>
            </a:r>
          </a:p>
          <a:p>
            <a:pPr eaLnBrk="1" hangingPunct="1">
              <a:spcBef>
                <a:spcPct val="0"/>
              </a:spcBef>
            </a:pPr>
            <a:r>
              <a:rPr lang="he-IL" altLang="he-IL" sz="1800">
                <a:solidFill>
                  <a:srgbClr val="08FFFB"/>
                </a:solidFill>
                <a:latin typeface="MF_FrankRuhl-Regular"/>
                <a:cs typeface="Arial" panose="020B0604020202020204" pitchFamily="34" charset="0"/>
              </a:rPr>
              <a:t>• </a:t>
            </a:r>
            <a:r>
              <a:rPr lang="he-IL" altLang="he-IL" sz="1800">
                <a:solidFill>
                  <a:srgbClr val="000000"/>
                </a:solidFill>
                <a:latin typeface="MF_FrankRuhl-Regular"/>
                <a:cs typeface="Arial" panose="020B0604020202020204" pitchFamily="34" charset="0"/>
              </a:rPr>
              <a:t>חָשׁוּב לֶאֱכֹל מְזוֹנוֹת מִכָּל </a:t>
            </a:r>
            <a:r>
              <a:rPr lang="he-IL" altLang="he-IL" sz="1800" b="1">
                <a:solidFill>
                  <a:srgbClr val="000000"/>
                </a:solidFill>
                <a:latin typeface="MF_FrankRuhl-Bold"/>
                <a:cs typeface="Arial" panose="020B0604020202020204" pitchFamily="34" charset="0"/>
              </a:rPr>
              <a:t>______ המַָּזוֹן</a:t>
            </a:r>
            <a:r>
              <a:rPr lang="he-IL" altLang="he-IL" sz="1800">
                <a:solidFill>
                  <a:srgbClr val="000000"/>
                </a:solidFill>
                <a:latin typeface="MF_FrankRuhl-Regular"/>
                <a:cs typeface="Arial" panose="020B0604020202020204" pitchFamily="34" charset="0"/>
              </a:rPr>
              <a:t>.</a:t>
            </a:r>
          </a:p>
          <a:p>
            <a:pPr eaLnBrk="1" hangingPunct="1">
              <a:spcBef>
                <a:spcPct val="0"/>
              </a:spcBef>
            </a:pPr>
            <a:r>
              <a:rPr lang="he-IL" altLang="he-IL" sz="1800">
                <a:solidFill>
                  <a:srgbClr val="08FFFB"/>
                </a:solidFill>
                <a:latin typeface="MF_FrankRuhl-Regular"/>
                <a:cs typeface="Arial" panose="020B0604020202020204" pitchFamily="34" charset="0"/>
              </a:rPr>
              <a:t>• </a:t>
            </a:r>
            <a:r>
              <a:rPr lang="he-IL" altLang="he-IL" sz="1800">
                <a:solidFill>
                  <a:srgbClr val="000000"/>
                </a:solidFill>
                <a:latin typeface="MF_FrankRuhl-Regular"/>
                <a:cs typeface="Arial" panose="020B0604020202020204" pitchFamily="34" charset="0"/>
              </a:rPr>
              <a:t>חָשׁוּב לֶאֱכֹל _______מְזוֹנוֹת מֵאוֹתו סוּג הַמָּזוֹן.</a:t>
            </a:r>
          </a:p>
          <a:p>
            <a:pPr eaLnBrk="1" hangingPunct="1">
              <a:spcBef>
                <a:spcPct val="0"/>
              </a:spcBef>
            </a:pPr>
            <a:r>
              <a:rPr lang="he-IL" altLang="he-IL" sz="1800" b="1">
                <a:solidFill>
                  <a:srgbClr val="08FFFB"/>
                </a:solidFill>
                <a:latin typeface="MF_FrankRuhl-Bold"/>
                <a:cs typeface="Arial" panose="020B0604020202020204" pitchFamily="34" charset="0"/>
              </a:rPr>
              <a:t>• </a:t>
            </a:r>
            <a:r>
              <a:rPr lang="he-IL" altLang="he-IL" sz="1800" b="1">
                <a:solidFill>
                  <a:srgbClr val="000000"/>
                </a:solidFill>
                <a:latin typeface="MF_FrankRuhl-Bold"/>
                <a:cs typeface="Arial" panose="020B0604020202020204" pitchFamily="34" charset="0"/>
              </a:rPr>
              <a:t>מָזוֹן מְגוֻּןָ </a:t>
            </a:r>
            <a:r>
              <a:rPr lang="he-IL" altLang="he-IL" sz="1800">
                <a:solidFill>
                  <a:srgbClr val="000000"/>
                </a:solidFill>
                <a:latin typeface="MF_FrankRuhl-Regular"/>
                <a:cs typeface="Arial" panose="020B0604020202020204" pitchFamily="34" charset="0"/>
              </a:rPr>
              <a:t>מְסַפֵּק לַגּוּף אֶת הֶ_____ הַדְּרוּשִׁים לוֹ.</a:t>
            </a:r>
          </a:p>
          <a:p>
            <a:pPr eaLnBrk="1" hangingPunct="1">
              <a:spcBef>
                <a:spcPct val="0"/>
              </a:spcBef>
            </a:pPr>
            <a:r>
              <a:rPr lang="he-IL" altLang="he-IL" sz="1800">
                <a:solidFill>
                  <a:srgbClr val="08FFFB"/>
                </a:solidFill>
                <a:latin typeface="MF_FrankRuhl-Regular"/>
                <a:cs typeface="Arial" panose="020B0604020202020204" pitchFamily="34" charset="0"/>
              </a:rPr>
              <a:t>• </a:t>
            </a:r>
            <a:r>
              <a:rPr lang="he-IL" altLang="he-IL" sz="1800">
                <a:solidFill>
                  <a:srgbClr val="000000"/>
                </a:solidFill>
                <a:latin typeface="MF_FrankRuhl-Regular"/>
                <a:cs typeface="Arial" panose="020B0604020202020204" pitchFamily="34" charset="0"/>
              </a:rPr>
              <a:t>חָשׁוּב להְַמְעִיט בּאַכֲיִלתַ ________.</a:t>
            </a:r>
          </a:p>
          <a:p>
            <a:pPr eaLnBrk="1" hangingPunct="1">
              <a:spcBef>
                <a:spcPct val="0"/>
              </a:spcBef>
            </a:pPr>
            <a:r>
              <a:rPr lang="he-IL" altLang="he-IL" sz="1800">
                <a:solidFill>
                  <a:srgbClr val="08FFFB"/>
                </a:solidFill>
                <a:latin typeface="MF_FrankRuhl-Regular"/>
                <a:cs typeface="Arial" panose="020B0604020202020204" pitchFamily="34" charset="0"/>
              </a:rPr>
              <a:t>• </a:t>
            </a:r>
            <a:r>
              <a:rPr lang="he-IL" altLang="he-IL" sz="1800">
                <a:solidFill>
                  <a:srgbClr val="000000"/>
                </a:solidFill>
                <a:latin typeface="MF_FrankRuhl-Regular"/>
                <a:cs typeface="Arial" panose="020B0604020202020204" pitchFamily="34" charset="0"/>
              </a:rPr>
              <a:t>צָרִיךְ לִשְׁתּוֹת ______ בְּכַמּוּת מַתְאִימָה.</a:t>
            </a:r>
          </a:p>
          <a:p>
            <a:pPr eaLnBrk="1" hangingPunct="1">
              <a:spcBef>
                <a:spcPct val="0"/>
              </a:spcBef>
            </a:pPr>
            <a:r>
              <a:rPr lang="he-IL" altLang="he-IL" sz="1800">
                <a:solidFill>
                  <a:srgbClr val="08FFFB"/>
                </a:solidFill>
                <a:latin typeface="MF_FrankRuhl-Regular"/>
                <a:cs typeface="Arial" panose="020B0604020202020204" pitchFamily="34" charset="0"/>
              </a:rPr>
              <a:t>• </a:t>
            </a:r>
            <a:r>
              <a:rPr lang="he-IL" altLang="he-IL" sz="1800">
                <a:solidFill>
                  <a:srgbClr val="000000"/>
                </a:solidFill>
                <a:latin typeface="MF_FrankRuhl-Regular"/>
                <a:cs typeface="Arial" panose="020B0604020202020204" pitchFamily="34" charset="0"/>
              </a:rPr>
              <a:t>חָשׁוּב לִשְׁמֹר עַל הַמָּזוֹן מִפְּנֵי ק______.</a:t>
            </a:r>
            <a:endParaRPr lang="he-IL" altLang="he-IL">
              <a:cs typeface="Arial" panose="020B0604020202020204" pitchFamily="34" charset="0"/>
            </a:endParaRPr>
          </a:p>
        </p:txBody>
      </p:sp>
      <p:sp>
        <p:nvSpPr>
          <p:cNvPr id="71684" name="מציין מיקום של מספר שקופית 3">
            <a:extLst>
              <a:ext uri="{FF2B5EF4-FFF2-40B4-BE49-F238E27FC236}">
                <a16:creationId xmlns:a16="http://schemas.microsoft.com/office/drawing/2014/main" id="{69647157-9E9D-65C1-CC1E-91D5F2F119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2B24D62A-EA1C-4651-83F1-8032ED4E88BB}" type="slidenum">
              <a:rPr lang="he-IL" altLang="he-IL" smtClean="0">
                <a:cs typeface="Arial" panose="020B0604020202020204" pitchFamily="34" charset="0"/>
              </a:rPr>
              <a:pPr rtl="0">
                <a:spcBef>
                  <a:spcPct val="0"/>
                </a:spcBef>
              </a:pPr>
              <a:t>34</a:t>
            </a:fld>
            <a:endParaRPr lang="he-IL" altLang="he-IL">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מציין מיקום של תמונת שקופית 1">
            <a:extLst>
              <a:ext uri="{FF2B5EF4-FFF2-40B4-BE49-F238E27FC236}">
                <a16:creationId xmlns:a16="http://schemas.microsoft.com/office/drawing/2014/main" id="{0A7668E7-A521-75D8-7D54-D84EE5A112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מציין מיקום של הערות 2">
            <a:extLst>
              <a:ext uri="{FF2B5EF4-FFF2-40B4-BE49-F238E27FC236}">
                <a16:creationId xmlns:a16="http://schemas.microsoft.com/office/drawing/2014/main" id="{72FEE244-77D2-E7DA-3FB4-BDD8853C7E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מחברים משפטים עם המושגים החדשים.</a:t>
            </a:r>
          </a:p>
          <a:p>
            <a:pPr eaLnBrk="1" hangingPunct="1">
              <a:lnSpc>
                <a:spcPct val="150000"/>
              </a:lnSpc>
              <a:spcBef>
                <a:spcPct val="0"/>
              </a:spcBef>
            </a:pPr>
            <a:r>
              <a:rPr lang="he-IL" altLang="he-IL" sz="1800">
                <a:latin typeface="Times New Roman" panose="02020603050405020304" pitchFamily="18" charset="0"/>
                <a:ea typeface="Times New Roman" panose="02020603050405020304" pitchFamily="18" charset="0"/>
                <a:cs typeface="David" panose="020E0502060401010101" pitchFamily="34" charset="-79"/>
              </a:rPr>
              <a:t>תולים את כרטיסי המילים ומשחקים במשחק שנקרא </a:t>
            </a:r>
            <a:r>
              <a:rPr lang="he-IL" altLang="he-IL" sz="1800" b="1">
                <a:latin typeface="Times New Roman" panose="02020603050405020304" pitchFamily="18" charset="0"/>
                <a:ea typeface="Times New Roman" panose="02020603050405020304" pitchFamily="18" charset="0"/>
                <a:cs typeface="David" panose="020E0502060401010101" pitchFamily="34" charset="-79"/>
              </a:rPr>
              <a:t>תנו דוגמה!</a:t>
            </a:r>
            <a:endParaRPr lang="en-US" altLang="he-IL" sz="1800">
              <a:latin typeface="Times New Roman" panose="02020603050405020304" pitchFamily="18" charset="0"/>
              <a:ea typeface="SimSun" panose="02010600030101010101" pitchFamily="2" charset="-122"/>
              <a:cs typeface="Times New Roman" panose="02020603050405020304" pitchFamily="18" charset="0"/>
            </a:endParaRPr>
          </a:p>
          <a:p>
            <a:pPr eaLnBrk="1" hangingPunct="1">
              <a:lnSpc>
                <a:spcPct val="150000"/>
              </a:lnSpc>
              <a:spcBef>
                <a:spcPct val="0"/>
              </a:spcBef>
              <a:buSzPts val="1200"/>
              <a:buFont typeface="+mj-lt"/>
              <a:buNone/>
            </a:pPr>
            <a:r>
              <a:rPr lang="he-IL" altLang="he-IL" sz="1800">
                <a:latin typeface="Times New Roman" panose="02020603050405020304" pitchFamily="18" charset="0"/>
                <a:ea typeface="SimSun" panose="02010600030101010101" pitchFamily="2" charset="-122"/>
                <a:cs typeface="David" panose="020E0502060401010101" pitchFamily="34" charset="-79"/>
              </a:rPr>
              <a:t>1. מחלקים את הכיתה לשש קבוצות.</a:t>
            </a:r>
            <a:endParaRPr lang="en-US" altLang="he-IL" sz="1800">
              <a:latin typeface="Times New Roman" panose="02020603050405020304" pitchFamily="18" charset="0"/>
              <a:ea typeface="SimSun" panose="02010600030101010101" pitchFamily="2" charset="-122"/>
            </a:endParaRPr>
          </a:p>
          <a:p>
            <a:pPr eaLnBrk="1" hangingPunct="1">
              <a:lnSpc>
                <a:spcPct val="150000"/>
              </a:lnSpc>
              <a:spcBef>
                <a:spcPct val="0"/>
              </a:spcBef>
              <a:buSzPts val="1200"/>
              <a:buFont typeface="+mj-lt"/>
              <a:buNone/>
            </a:pPr>
            <a:r>
              <a:rPr lang="he-IL" altLang="he-IL" sz="1800">
                <a:latin typeface="Times New Roman" panose="02020603050405020304" pitchFamily="18" charset="0"/>
                <a:cs typeface="David" panose="020E0502060401010101" pitchFamily="34" charset="-79"/>
              </a:rPr>
              <a:t>2. כל קבוצה מקבלת משימה לכתבו חמש דוגמאות בנושאים הנלמדים בפרק זמן נתון.</a:t>
            </a:r>
            <a:endParaRPr lang="he-IL" altLang="he-IL" sz="1800">
              <a:latin typeface="Times New Roman" panose="02020603050405020304" pitchFamily="18" charset="0"/>
              <a:cs typeface="Arial" panose="020B0604020202020204" pitchFamily="34" charset="0"/>
            </a:endParaRPr>
          </a:p>
          <a:p>
            <a:pPr eaLnBrk="1" hangingPunct="1">
              <a:lnSpc>
                <a:spcPct val="150000"/>
              </a:lnSpc>
              <a:spcBef>
                <a:spcPct val="0"/>
              </a:spcBef>
              <a:buSzPts val="1200"/>
              <a:buFont typeface="+mj-lt"/>
              <a:buNone/>
            </a:pPr>
            <a:r>
              <a:rPr lang="he-IL" altLang="he-IL" sz="1800">
                <a:latin typeface="Times New Roman" panose="02020603050405020304" pitchFamily="18" charset="0"/>
                <a:cs typeface="David" panose="020E0502060401010101" pitchFamily="34" charset="-79"/>
              </a:rPr>
              <a:t>קבוצה 1: חמישה</a:t>
            </a:r>
            <a:r>
              <a:rPr lang="he-IL" altLang="he-IL" sz="1800" b="1">
                <a:latin typeface="Times New Roman" panose="02020603050405020304" pitchFamily="18" charset="0"/>
                <a:cs typeface="David" panose="020E0502060401010101" pitchFamily="34" charset="-79"/>
              </a:rPr>
              <a:t> סוגי מזון</a:t>
            </a:r>
            <a:r>
              <a:rPr lang="he-IL" altLang="he-IL" sz="1800" b="1">
                <a:latin typeface="Times New Roman" panose="02020603050405020304" pitchFamily="18" charset="0"/>
                <a:cs typeface="Arial" panose="020B0604020202020204" pitchFamily="34" charset="0"/>
              </a:rPr>
              <a:t> </a:t>
            </a:r>
          </a:p>
          <a:p>
            <a:pPr eaLnBrk="1" hangingPunct="1">
              <a:lnSpc>
                <a:spcPct val="150000"/>
              </a:lnSpc>
              <a:spcBef>
                <a:spcPct val="0"/>
              </a:spcBef>
              <a:buSzPts val="1200"/>
              <a:buFont typeface="+mj-lt"/>
              <a:buNone/>
            </a:pPr>
            <a:r>
              <a:rPr lang="he-IL" altLang="he-IL" sz="1800">
                <a:latin typeface="Times New Roman" panose="02020603050405020304" pitchFamily="18" charset="0"/>
                <a:cs typeface="David" panose="020E0502060401010101" pitchFamily="34" charset="-79"/>
              </a:rPr>
              <a:t>קבוצה 2:</a:t>
            </a:r>
            <a:r>
              <a:rPr lang="he-IL" altLang="he-IL" sz="1800" b="1">
                <a:latin typeface="Times New Roman" panose="02020603050405020304" pitchFamily="18" charset="0"/>
                <a:cs typeface="David" panose="020E0502060401010101" pitchFamily="34" charset="-79"/>
              </a:rPr>
              <a:t> </a:t>
            </a:r>
            <a:r>
              <a:rPr lang="he-IL" altLang="he-IL" sz="1800">
                <a:latin typeface="Times New Roman" panose="02020603050405020304" pitchFamily="18" charset="0"/>
                <a:cs typeface="David" panose="020E0502060401010101" pitchFamily="34" charset="-79"/>
              </a:rPr>
              <a:t>חמישה</a:t>
            </a:r>
            <a:r>
              <a:rPr lang="he-IL" altLang="he-IL" sz="1800" b="1">
                <a:latin typeface="Times New Roman" panose="02020603050405020304" pitchFamily="18" charset="0"/>
                <a:cs typeface="David" panose="020E0502060401010101" pitchFamily="34" charset="-79"/>
              </a:rPr>
              <a:t> מזונות עשירים בחלבונים</a:t>
            </a:r>
            <a:endParaRPr lang="he-IL" altLang="he-IL" sz="1800" b="1">
              <a:latin typeface="Times New Roman" panose="02020603050405020304" pitchFamily="18" charset="0"/>
              <a:cs typeface="Arial" panose="020B0604020202020204" pitchFamily="34" charset="0"/>
            </a:endParaRPr>
          </a:p>
          <a:p>
            <a:pPr eaLnBrk="1" hangingPunct="1">
              <a:lnSpc>
                <a:spcPct val="150000"/>
              </a:lnSpc>
              <a:spcBef>
                <a:spcPct val="0"/>
              </a:spcBef>
              <a:buSzPts val="1200"/>
              <a:buFont typeface="+mj-lt"/>
              <a:buNone/>
            </a:pPr>
            <a:r>
              <a:rPr lang="he-IL" altLang="he-IL" sz="1800">
                <a:latin typeface="Times New Roman" panose="02020603050405020304" pitchFamily="18" charset="0"/>
                <a:cs typeface="David" panose="020E0502060401010101" pitchFamily="34" charset="-79"/>
              </a:rPr>
              <a:t>קבוצה 3:</a:t>
            </a:r>
            <a:r>
              <a:rPr lang="he-IL" altLang="he-IL" sz="1800" b="1">
                <a:latin typeface="Times New Roman" panose="02020603050405020304" pitchFamily="18" charset="0"/>
                <a:cs typeface="David" panose="020E0502060401010101" pitchFamily="34" charset="-79"/>
              </a:rPr>
              <a:t> </a:t>
            </a:r>
            <a:r>
              <a:rPr lang="he-IL" altLang="he-IL" sz="1800">
                <a:latin typeface="Times New Roman" panose="02020603050405020304" pitchFamily="18" charset="0"/>
                <a:cs typeface="David" panose="020E0502060401010101" pitchFamily="34" charset="-79"/>
              </a:rPr>
              <a:t>חמישה </a:t>
            </a:r>
            <a:r>
              <a:rPr lang="he-IL" altLang="he-IL" sz="1800" b="1">
                <a:latin typeface="Times New Roman" panose="02020603050405020304" pitchFamily="18" charset="0"/>
                <a:cs typeface="David" panose="020E0502060401010101" pitchFamily="34" charset="-79"/>
              </a:rPr>
              <a:t>מזונות עשירים בשומנים</a:t>
            </a:r>
            <a:endParaRPr lang="he-IL" altLang="he-IL" sz="1800" b="1">
              <a:latin typeface="Times New Roman" panose="02020603050405020304" pitchFamily="18" charset="0"/>
              <a:cs typeface="Arial" panose="020B0604020202020204" pitchFamily="34" charset="0"/>
            </a:endParaRPr>
          </a:p>
          <a:p>
            <a:pPr eaLnBrk="1" hangingPunct="1">
              <a:lnSpc>
                <a:spcPct val="150000"/>
              </a:lnSpc>
              <a:spcBef>
                <a:spcPct val="0"/>
              </a:spcBef>
              <a:buSzPts val="1200"/>
              <a:buFont typeface="+mj-lt"/>
              <a:buNone/>
            </a:pPr>
            <a:r>
              <a:rPr lang="he-IL" altLang="he-IL" sz="1800">
                <a:latin typeface="Times New Roman" panose="02020603050405020304" pitchFamily="18" charset="0"/>
                <a:cs typeface="David" panose="020E0502060401010101" pitchFamily="34" charset="-79"/>
              </a:rPr>
              <a:t>קבוצה 4:</a:t>
            </a:r>
            <a:r>
              <a:rPr lang="he-IL" altLang="he-IL" sz="1800" b="1">
                <a:latin typeface="Times New Roman" panose="02020603050405020304" pitchFamily="18" charset="0"/>
                <a:cs typeface="David" panose="020E0502060401010101" pitchFamily="34" charset="-79"/>
              </a:rPr>
              <a:t> </a:t>
            </a:r>
            <a:r>
              <a:rPr lang="he-IL" altLang="he-IL" sz="1800">
                <a:latin typeface="Times New Roman" panose="02020603050405020304" pitchFamily="18" charset="0"/>
                <a:cs typeface="David" panose="020E0502060401010101" pitchFamily="34" charset="-79"/>
              </a:rPr>
              <a:t>חמישה</a:t>
            </a:r>
            <a:r>
              <a:rPr lang="he-IL" altLang="he-IL" sz="1800" b="1">
                <a:latin typeface="Times New Roman" panose="02020603050405020304" pitchFamily="18" charset="0"/>
                <a:cs typeface="David" panose="020E0502060401010101" pitchFamily="34" charset="-79"/>
              </a:rPr>
              <a:t> מיני מאפה</a:t>
            </a:r>
            <a:endParaRPr lang="he-IL" altLang="he-IL" sz="1800" b="1">
              <a:latin typeface="Times New Roman" panose="02020603050405020304" pitchFamily="18" charset="0"/>
              <a:cs typeface="Arial" panose="020B0604020202020204" pitchFamily="34" charset="0"/>
            </a:endParaRPr>
          </a:p>
          <a:p>
            <a:pPr eaLnBrk="1" hangingPunct="1">
              <a:lnSpc>
                <a:spcPct val="150000"/>
              </a:lnSpc>
              <a:spcBef>
                <a:spcPct val="0"/>
              </a:spcBef>
              <a:buSzPts val="1200"/>
              <a:buFont typeface="+mj-lt"/>
              <a:buNone/>
            </a:pPr>
            <a:r>
              <a:rPr lang="he-IL" altLang="he-IL" sz="1800">
                <a:latin typeface="Times New Roman" panose="02020603050405020304" pitchFamily="18" charset="0"/>
                <a:cs typeface="David" panose="020E0502060401010101" pitchFamily="34" charset="-79"/>
              </a:rPr>
              <a:t>קבוצה 5:</a:t>
            </a:r>
            <a:r>
              <a:rPr lang="he-IL" altLang="he-IL" sz="1800" b="1">
                <a:latin typeface="Times New Roman" panose="02020603050405020304" pitchFamily="18" charset="0"/>
                <a:cs typeface="David" panose="020E0502060401010101" pitchFamily="34" charset="-79"/>
              </a:rPr>
              <a:t> </a:t>
            </a:r>
            <a:r>
              <a:rPr lang="he-IL" altLang="he-IL" sz="1800">
                <a:latin typeface="Times New Roman" panose="02020603050405020304" pitchFamily="18" charset="0"/>
                <a:cs typeface="David" panose="020E0502060401010101" pitchFamily="34" charset="-79"/>
              </a:rPr>
              <a:t>חמישה</a:t>
            </a:r>
            <a:r>
              <a:rPr lang="he-IL" altLang="he-IL" sz="1800" b="1">
                <a:latin typeface="Times New Roman" panose="02020603050405020304" pitchFamily="18" charset="0"/>
                <a:cs typeface="David" panose="020E0502060401010101" pitchFamily="34" charset="-79"/>
              </a:rPr>
              <a:t> מזונות מכילים דגנים</a:t>
            </a:r>
            <a:endParaRPr lang="he-IL" altLang="he-IL" sz="1800" b="1">
              <a:latin typeface="Times New Roman" panose="02020603050405020304" pitchFamily="18" charset="0"/>
              <a:cs typeface="Arial" panose="020B0604020202020204" pitchFamily="34" charset="0"/>
            </a:endParaRPr>
          </a:p>
          <a:p>
            <a:pPr eaLnBrk="1" hangingPunct="1">
              <a:lnSpc>
                <a:spcPct val="150000"/>
              </a:lnSpc>
              <a:spcBef>
                <a:spcPct val="0"/>
              </a:spcBef>
              <a:buSzPts val="1200"/>
              <a:buFont typeface="+mj-lt"/>
              <a:buNone/>
            </a:pPr>
            <a:r>
              <a:rPr lang="he-IL" altLang="he-IL" sz="1800">
                <a:latin typeface="Times New Roman" panose="02020603050405020304" pitchFamily="18" charset="0"/>
                <a:cs typeface="David" panose="020E0502060401010101" pitchFamily="34" charset="-79"/>
              </a:rPr>
              <a:t>קבוצה 6</a:t>
            </a:r>
            <a:r>
              <a:rPr lang="he-IL" altLang="he-IL" sz="1800" b="1">
                <a:latin typeface="Times New Roman" panose="02020603050405020304" pitchFamily="18" charset="0"/>
                <a:cs typeface="David" panose="020E0502060401010101" pitchFamily="34" charset="-79"/>
              </a:rPr>
              <a:t>: </a:t>
            </a:r>
            <a:r>
              <a:rPr lang="he-IL" altLang="he-IL" sz="1800">
                <a:latin typeface="Times New Roman" panose="02020603050405020304" pitchFamily="18" charset="0"/>
                <a:cs typeface="David" panose="020E0502060401010101" pitchFamily="34" charset="-79"/>
              </a:rPr>
              <a:t>דוגמה</a:t>
            </a:r>
            <a:r>
              <a:rPr lang="he-IL" altLang="he-IL" sz="1800" b="1">
                <a:latin typeface="Times New Roman" panose="02020603050405020304" pitchFamily="18" charset="0"/>
                <a:cs typeface="David" panose="020E0502060401010101" pitchFamily="34" charset="-79"/>
              </a:rPr>
              <a:t> לארוחה מגוונת</a:t>
            </a:r>
            <a:endParaRPr lang="en-US" altLang="he-IL" sz="1800">
              <a:latin typeface="Times New Roman" panose="02020603050405020304" pitchFamily="18" charset="0"/>
              <a:ea typeface="SimSun" panose="02010600030101010101" pitchFamily="2" charset="-122"/>
            </a:endParaRPr>
          </a:p>
          <a:p>
            <a:pPr eaLnBrk="1" hangingPunct="1">
              <a:lnSpc>
                <a:spcPct val="150000"/>
              </a:lnSpc>
              <a:spcBef>
                <a:spcPct val="0"/>
              </a:spcBef>
              <a:buSzPts val="1200"/>
              <a:buFont typeface="+mj-lt"/>
              <a:buNone/>
            </a:pPr>
            <a:endParaRPr lang="he-IL" altLang="he-IL" sz="1800">
              <a:latin typeface="Times New Roman" panose="02020603050405020304" pitchFamily="18" charset="0"/>
              <a:cs typeface="David" panose="020E0502060401010101" pitchFamily="34" charset="-79"/>
            </a:endParaRPr>
          </a:p>
          <a:p>
            <a:pPr eaLnBrk="1" hangingPunct="1">
              <a:lnSpc>
                <a:spcPct val="150000"/>
              </a:lnSpc>
              <a:spcBef>
                <a:spcPct val="0"/>
              </a:spcBef>
              <a:buSzPts val="1200"/>
              <a:buFont typeface="+mj-lt"/>
              <a:buNone/>
            </a:pPr>
            <a:r>
              <a:rPr lang="he-IL" altLang="he-IL" sz="1800">
                <a:latin typeface="Times New Roman" panose="02020603050405020304" pitchFamily="18" charset="0"/>
                <a:cs typeface="David" panose="020E0502060401010101" pitchFamily="34" charset="-79"/>
              </a:rPr>
              <a:t>מנצחת הקבוצה שרושת הכי הרבה דוגמאות נכונות בזמן נתון</a:t>
            </a:r>
            <a:endParaRPr lang="en-US" altLang="he-IL" sz="1800">
              <a:latin typeface="Times New Roman" panose="02020603050405020304" pitchFamily="18" charset="0"/>
              <a:ea typeface="SimSun" panose="02010600030101010101" pitchFamily="2" charset="-122"/>
            </a:endParaRPr>
          </a:p>
          <a:p>
            <a:pPr eaLnBrk="1" hangingPunct="1">
              <a:spcBef>
                <a:spcPct val="0"/>
              </a:spcBef>
            </a:pPr>
            <a:endParaRPr lang="he-IL" altLang="he-IL">
              <a:cs typeface="Arial" panose="020B0604020202020204" pitchFamily="34" charset="0"/>
            </a:endParaRPr>
          </a:p>
        </p:txBody>
      </p:sp>
      <p:sp>
        <p:nvSpPr>
          <p:cNvPr id="73732" name="מציין מיקום של מספר שקופית 3">
            <a:extLst>
              <a:ext uri="{FF2B5EF4-FFF2-40B4-BE49-F238E27FC236}">
                <a16:creationId xmlns:a16="http://schemas.microsoft.com/office/drawing/2014/main" id="{DC088988-9C5C-30B5-28AE-484279ED06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86C59585-871B-4521-802D-F86B9E56D1ED}" type="slidenum">
              <a:rPr lang="he-IL" altLang="he-IL" smtClean="0">
                <a:cs typeface="Arial" panose="020B0604020202020204" pitchFamily="34" charset="0"/>
              </a:rPr>
              <a:pPr rtl="0">
                <a:spcBef>
                  <a:spcPct val="0"/>
                </a:spcBef>
              </a:pPr>
              <a:t>35</a:t>
            </a:fld>
            <a:endParaRPr lang="he-IL" altLang="he-IL">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מציין מיקום של תמונת שקופית 1">
            <a:extLst>
              <a:ext uri="{FF2B5EF4-FFF2-40B4-BE49-F238E27FC236}">
                <a16:creationId xmlns:a16="http://schemas.microsoft.com/office/drawing/2014/main" id="{A1D236F3-B138-9619-D8F4-865DE69122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מציין מיקום של הערות 2">
            <a:extLst>
              <a:ext uri="{FF2B5EF4-FFF2-40B4-BE49-F238E27FC236}">
                <a16:creationId xmlns:a16="http://schemas.microsoft.com/office/drawing/2014/main" id="{D52986A2-F83F-2159-EC1D-9F73836A68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מעבירים בפנטומימה את המושגים החדשים שלמדנו.</a:t>
            </a:r>
          </a:p>
          <a:p>
            <a:pPr eaLnBrk="1" hangingPunct="1">
              <a:spcBef>
                <a:spcPct val="0"/>
              </a:spcBef>
            </a:pPr>
            <a:endParaRPr lang="he-IL" altLang="he-IL">
              <a:cs typeface="Arial" panose="020B0604020202020204" pitchFamily="34" charset="0"/>
            </a:endParaRPr>
          </a:p>
          <a:p>
            <a:pPr eaLnBrk="1" hangingPunct="1">
              <a:spcBef>
                <a:spcPct val="0"/>
              </a:spcBef>
            </a:pPr>
            <a:r>
              <a:rPr lang="he-IL" altLang="he-IL">
                <a:cs typeface="Arial" panose="020B0604020202020204" pitchFamily="34" charset="0"/>
              </a:rPr>
              <a:t>תולים על הלוח את כרטיסי המילים </a:t>
            </a:r>
            <a:r>
              <a:rPr lang="he-IL" altLang="he-IL" b="1">
                <a:cs typeface="Arial" panose="020B0604020202020204" pitchFamily="34" charset="0"/>
              </a:rPr>
              <a:t>מים, מיץ טבעי, משקה קל </a:t>
            </a:r>
          </a:p>
          <a:p>
            <a:pPr eaLnBrk="1" hangingPunct="1">
              <a:spcBef>
                <a:spcPct val="0"/>
              </a:spcBef>
            </a:pPr>
            <a:r>
              <a:rPr lang="he-IL" altLang="he-IL">
                <a:cs typeface="Arial" panose="020B0604020202020204" pitchFamily="34" charset="0"/>
              </a:rPr>
              <a:t>כל תלמיד בוחר מילה אחת ומסביר מה הוא מעדיף לשתות (מים, מיץ טבעי או משקה קל) ומדוע. </a:t>
            </a:r>
          </a:p>
          <a:p>
            <a:pPr eaLnBrk="1" hangingPunct="1">
              <a:spcBef>
                <a:spcPct val="0"/>
              </a:spcBef>
            </a:pPr>
            <a:r>
              <a:rPr lang="he-IL" altLang="he-IL">
                <a:cs typeface="Arial" panose="020B0604020202020204" pitchFamily="34" charset="0"/>
              </a:rPr>
              <a:t>אפשר לשלב כאן כלי דיגיטלי כמו ענן מלים המראה איזו מלה היא הרווחת ביותר בקרב התלמידים. </a:t>
            </a:r>
          </a:p>
          <a:p>
            <a:pPr eaLnBrk="1" hangingPunct="1">
              <a:spcBef>
                <a:spcPct val="0"/>
              </a:spcBef>
            </a:pPr>
            <a:endParaRPr lang="he-IL" altLang="he-IL">
              <a:cs typeface="Arial" panose="020B0604020202020204" pitchFamily="34" charset="0"/>
            </a:endParaRPr>
          </a:p>
        </p:txBody>
      </p:sp>
      <p:sp>
        <p:nvSpPr>
          <p:cNvPr id="75780" name="מציין מיקום של מספר שקופית 3">
            <a:extLst>
              <a:ext uri="{FF2B5EF4-FFF2-40B4-BE49-F238E27FC236}">
                <a16:creationId xmlns:a16="http://schemas.microsoft.com/office/drawing/2014/main" id="{40D34E27-CEB8-E5D7-DCB8-6C7C4B29F3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4175D6A4-A37F-4EFC-917B-6D88BF740E32}" type="slidenum">
              <a:rPr lang="he-IL" altLang="he-IL" smtClean="0">
                <a:cs typeface="Arial" panose="020B0604020202020204" pitchFamily="34" charset="0"/>
              </a:rPr>
              <a:pPr rtl="0">
                <a:spcBef>
                  <a:spcPct val="0"/>
                </a:spcBef>
              </a:pPr>
              <a:t>36</a:t>
            </a:fld>
            <a:endParaRPr lang="he-IL" altLang="he-IL">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מציין מיקום של תמונת שקופית 1">
            <a:extLst>
              <a:ext uri="{FF2B5EF4-FFF2-40B4-BE49-F238E27FC236}">
                <a16:creationId xmlns:a16="http://schemas.microsoft.com/office/drawing/2014/main" id="{BBF832E1-9C9D-704C-AAFA-A43F2A3048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מציין מיקום של הערות 2">
            <a:extLst>
              <a:ext uri="{FF2B5EF4-FFF2-40B4-BE49-F238E27FC236}">
                <a16:creationId xmlns:a16="http://schemas.microsoft.com/office/drawing/2014/main" id="{D9B4EB8A-93EE-23C3-2DFC-496259D719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מחקרים מצביעים שילדים רבים אינם אוכלים ארוחת בוקר.</a:t>
            </a:r>
          </a:p>
          <a:p>
            <a:pPr eaLnBrk="1" hangingPunct="1">
              <a:lnSpc>
                <a:spcPct val="150000"/>
              </a:lnSpc>
              <a:spcBef>
                <a:spcPct val="0"/>
              </a:spcBef>
            </a:pPr>
            <a:r>
              <a:rPr lang="he-IL" altLang="he-IL" sz="1800">
                <a:latin typeface="Times New Roman" panose="02020603050405020304" pitchFamily="18" charset="0"/>
                <a:ea typeface="Times New Roman" panose="02020603050405020304" pitchFamily="18" charset="0"/>
                <a:cs typeface="David" panose="020E0502060401010101" pitchFamily="34" charset="-79"/>
              </a:rPr>
              <a:t>מסכמים את תוכן קטע המידע.</a:t>
            </a:r>
            <a:endParaRPr lang="en-US" altLang="he-IL" sz="1800">
              <a:latin typeface="Times New Roman" panose="02020603050405020304" pitchFamily="18" charset="0"/>
              <a:cs typeface="Times New Roman" panose="02020603050405020304" pitchFamily="18" charset="0"/>
            </a:endParaRPr>
          </a:p>
          <a:p>
            <a:pPr eaLnBrk="1" hangingPunct="1">
              <a:spcBef>
                <a:spcPct val="0"/>
              </a:spcBef>
            </a:pPr>
            <a:r>
              <a:rPr lang="he-IL" altLang="he-IL" sz="1800">
                <a:cs typeface="David" panose="020E0502060401010101" pitchFamily="34" charset="-79"/>
              </a:rPr>
              <a:t>הגוף שלנו זקוק לאנרגיה כדי לפעול, לגדול ולהתפתח. המזון הוא מקור האנרגיה של הגוף. במהלך הלילה הגוף מנצל את מלאי המזון ובעת היקיצה, לאחר צום לילה, חשוב לאכול ארוחת בוקר מזינה שתחזיר לגוף את מרכיבי המזון הדרושים לו.</a:t>
            </a:r>
            <a:endParaRPr lang="he-IL" altLang="he-IL">
              <a:cs typeface="Arial" panose="020B0604020202020204" pitchFamily="34" charset="0"/>
            </a:endParaRPr>
          </a:p>
        </p:txBody>
      </p:sp>
      <p:sp>
        <p:nvSpPr>
          <p:cNvPr id="10244" name="מציין מיקום של מספר שקופית 3">
            <a:extLst>
              <a:ext uri="{FF2B5EF4-FFF2-40B4-BE49-F238E27FC236}">
                <a16:creationId xmlns:a16="http://schemas.microsoft.com/office/drawing/2014/main" id="{F034D834-CBB0-2324-32B1-8F791CE04D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2E04219B-CA2F-4CE1-83F6-F28A9B7882D4}" type="slidenum">
              <a:rPr lang="he-IL" altLang="he-IL" smtClean="0">
                <a:cs typeface="Arial" panose="020B0604020202020204" pitchFamily="34" charset="0"/>
              </a:rPr>
              <a:pPr rtl="0">
                <a:spcBef>
                  <a:spcPct val="0"/>
                </a:spcBef>
              </a:pPr>
              <a:t>4</a:t>
            </a:fld>
            <a:endParaRPr lang="he-IL" altLang="he-IL">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מציין מיקום של תמונת שקופית 1">
            <a:extLst>
              <a:ext uri="{FF2B5EF4-FFF2-40B4-BE49-F238E27FC236}">
                <a16:creationId xmlns:a16="http://schemas.microsoft.com/office/drawing/2014/main" id="{EDA5B934-1E0E-8B35-5866-EC98D72649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מציין מיקום של הערות 2">
            <a:extLst>
              <a:ext uri="{FF2B5EF4-FFF2-40B4-BE49-F238E27FC236}">
                <a16:creationId xmlns:a16="http://schemas.microsoft.com/office/drawing/2014/main" id="{070CDF82-A6F2-4BA3-86A0-9DCA4C309D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מטרת המשימה היא להצביע על החשיבות באכילת מזון. הצורך שלנו במזון נובע מהצורך לספק לגוף חומרים שונים שמסייעים</a:t>
            </a:r>
          </a:p>
          <a:p>
            <a:pPr eaLnBrk="1" hangingPunct="1">
              <a:spcBef>
                <a:spcPct val="0"/>
              </a:spcBef>
            </a:pPr>
            <a:r>
              <a:rPr lang="he-IL" altLang="he-IL">
                <a:cs typeface="Arial" panose="020B0604020202020204" pitchFamily="34" charset="0"/>
              </a:rPr>
              <a:t>לו לגדול, להתפתח, לפעול ולהרגיש טוב.</a:t>
            </a:r>
          </a:p>
        </p:txBody>
      </p:sp>
      <p:sp>
        <p:nvSpPr>
          <p:cNvPr id="12292" name="מציין מיקום של מספר שקופית 3">
            <a:extLst>
              <a:ext uri="{FF2B5EF4-FFF2-40B4-BE49-F238E27FC236}">
                <a16:creationId xmlns:a16="http://schemas.microsoft.com/office/drawing/2014/main" id="{A37A8CC6-1773-4464-812B-CCC582D8A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17B140CC-5642-44C8-B2D6-C2842E6C6696}" type="slidenum">
              <a:rPr lang="he-IL" altLang="he-IL" smtClean="0">
                <a:cs typeface="Arial" panose="020B0604020202020204" pitchFamily="34" charset="0"/>
              </a:rPr>
              <a:pPr rtl="0">
                <a:spcBef>
                  <a:spcPct val="0"/>
                </a:spcBef>
              </a:pPr>
              <a:t>5</a:t>
            </a:fld>
            <a:endParaRPr lang="he-IL" altLang="he-IL">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מציין מיקום של תמונת שקופית 1">
            <a:extLst>
              <a:ext uri="{FF2B5EF4-FFF2-40B4-BE49-F238E27FC236}">
                <a16:creationId xmlns:a16="http://schemas.microsoft.com/office/drawing/2014/main" id="{7EED6E54-A5CA-0698-5389-9CC98E400E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מציין מיקום של הערות 2">
            <a:extLst>
              <a:ext uri="{FF2B5EF4-FFF2-40B4-BE49-F238E27FC236}">
                <a16:creationId xmlns:a16="http://schemas.microsoft.com/office/drawing/2014/main" id="{57A1FC4C-78BE-9DEF-AFED-4E4B9E075E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spcBef>
                <a:spcPct val="0"/>
              </a:spcBef>
            </a:pPr>
            <a:r>
              <a:rPr lang="he-IL" altLang="he-IL" sz="1800">
                <a:latin typeface="Times New Roman" panose="02020603050405020304" pitchFamily="18" charset="0"/>
                <a:ea typeface="Times New Roman" panose="02020603050405020304" pitchFamily="18" charset="0"/>
                <a:cs typeface="David" panose="020E0502060401010101" pitchFamily="34" charset="-79"/>
              </a:rPr>
              <a:t>אוספים מהתלמידים את התמונות שהם מצולמים כשהיו תינוקות ותולים אותן בכיתה.</a:t>
            </a:r>
            <a:endParaRPr lang="en-US" altLang="he-IL" sz="1800">
              <a:latin typeface="Times New Roman" panose="02020603050405020304" pitchFamily="18" charset="0"/>
              <a:ea typeface="Times New Roman" panose="02020603050405020304" pitchFamily="18" charset="0"/>
              <a:cs typeface="David" panose="020E0502060401010101" pitchFamily="34" charset="-79"/>
            </a:endParaRPr>
          </a:p>
          <a:p>
            <a:pPr eaLnBrk="1" hangingPunct="1">
              <a:lnSpc>
                <a:spcPct val="150000"/>
              </a:lnSpc>
              <a:spcBef>
                <a:spcPct val="0"/>
              </a:spcBef>
            </a:pPr>
            <a:r>
              <a:rPr lang="he-IL" altLang="he-IL" sz="1800">
                <a:latin typeface="Times New Roman" panose="02020603050405020304" pitchFamily="18" charset="0"/>
                <a:ea typeface="Times New Roman" panose="02020603050405020304" pitchFamily="18" charset="0"/>
                <a:cs typeface="David" panose="020E0502060401010101" pitchFamily="34" charset="-79"/>
              </a:rPr>
              <a:t>משחקים עם הילדים במשחק זיהוי. עוברים בין התמונות מזהים את התלמיד היום בעזרת תמונתו כשהיה תינוק. </a:t>
            </a:r>
            <a:endParaRPr lang="en-US" altLang="he-IL" sz="1800">
              <a:latin typeface="Times New Roman" panose="02020603050405020304" pitchFamily="18" charset="0"/>
              <a:cs typeface="Times New Roman" panose="02020603050405020304" pitchFamily="18" charset="0"/>
            </a:endParaRPr>
          </a:p>
          <a:p>
            <a:pPr eaLnBrk="1" hangingPunct="1">
              <a:lnSpc>
                <a:spcPct val="150000"/>
              </a:lnSpc>
              <a:spcBef>
                <a:spcPct val="0"/>
              </a:spcBef>
            </a:pPr>
            <a:r>
              <a:rPr lang="he-IL" altLang="he-IL" sz="1800">
                <a:latin typeface="Times New Roman" panose="02020603050405020304" pitchFamily="18" charset="0"/>
                <a:cs typeface="David" panose="020E0502060401010101" pitchFamily="34" charset="-79"/>
              </a:rPr>
              <a:t>עורכים דיון, שואלים:</a:t>
            </a:r>
            <a:endParaRPr lang="en-US" altLang="he-IL" sz="1800">
              <a:latin typeface="Times New Roman" panose="02020603050405020304" pitchFamily="18" charset="0"/>
              <a:cs typeface="Times New Roman" panose="02020603050405020304" pitchFamily="18" charset="0"/>
            </a:endParaRPr>
          </a:p>
          <a:p>
            <a:pPr eaLnBrk="1" hangingPunct="1">
              <a:lnSpc>
                <a:spcPct val="150000"/>
              </a:lnSpc>
              <a:spcBef>
                <a:spcPct val="0"/>
              </a:spcBef>
              <a:buFont typeface="Wingdings" panose="05000000000000000000" pitchFamily="2" charset="2"/>
              <a:buChar char=""/>
            </a:pPr>
            <a:r>
              <a:rPr lang="he-IL" altLang="he-IL" sz="1800">
                <a:latin typeface="Times New Roman" panose="02020603050405020304" pitchFamily="18" charset="0"/>
                <a:cs typeface="David" panose="020E0502060401010101" pitchFamily="34" charset="-79"/>
              </a:rPr>
              <a:t>מדוע התקשינו לזהות את הילדים?</a:t>
            </a:r>
            <a:endParaRPr lang="en-US" altLang="he-IL" sz="1800">
              <a:latin typeface="Times New Roman" panose="02020603050405020304" pitchFamily="18" charset="0"/>
              <a:ea typeface="SimSun" panose="02010600030101010101" pitchFamily="2" charset="-122"/>
            </a:endParaRPr>
          </a:p>
          <a:p>
            <a:pPr eaLnBrk="1" hangingPunct="1">
              <a:lnSpc>
                <a:spcPct val="150000"/>
              </a:lnSpc>
              <a:spcBef>
                <a:spcPct val="0"/>
              </a:spcBef>
              <a:buFont typeface="Wingdings" panose="05000000000000000000" pitchFamily="2" charset="2"/>
              <a:buChar char=""/>
            </a:pPr>
            <a:r>
              <a:rPr lang="he-IL" altLang="he-IL" sz="1800">
                <a:latin typeface="Times New Roman" panose="02020603050405020304" pitchFamily="18" charset="0"/>
                <a:cs typeface="David" panose="020E0502060401010101" pitchFamily="34" charset="-79"/>
              </a:rPr>
              <a:t>איזה שינוי חל בתינוקות?</a:t>
            </a:r>
            <a:endParaRPr lang="en-US" altLang="he-IL" sz="1800">
              <a:latin typeface="Times New Roman" panose="02020603050405020304" pitchFamily="18" charset="0"/>
              <a:ea typeface="SimSun" panose="02010600030101010101" pitchFamily="2" charset="-122"/>
            </a:endParaRPr>
          </a:p>
          <a:p>
            <a:pPr eaLnBrk="1" hangingPunct="1">
              <a:lnSpc>
                <a:spcPct val="150000"/>
              </a:lnSpc>
              <a:spcBef>
                <a:spcPct val="0"/>
              </a:spcBef>
              <a:buFont typeface="Wingdings" panose="05000000000000000000" pitchFamily="2" charset="2"/>
              <a:buChar char=""/>
            </a:pPr>
            <a:r>
              <a:rPr lang="he-IL" altLang="he-IL" sz="1800">
                <a:latin typeface="Times New Roman" panose="02020603050405020304" pitchFamily="18" charset="0"/>
                <a:cs typeface="David" panose="020E0502060401010101" pitchFamily="34" charset="-79"/>
              </a:rPr>
              <a:t>מה גרם לשינוי/גדילה? </a:t>
            </a:r>
            <a:endParaRPr lang="en-US" altLang="he-IL" sz="1800">
              <a:latin typeface="Times New Roman" panose="02020603050405020304" pitchFamily="18" charset="0"/>
              <a:ea typeface="SimSun" panose="02010600030101010101" pitchFamily="2" charset="-122"/>
            </a:endParaRPr>
          </a:p>
          <a:p>
            <a:pPr eaLnBrk="1" hangingPunct="1">
              <a:lnSpc>
                <a:spcPct val="150000"/>
              </a:lnSpc>
              <a:spcBef>
                <a:spcPct val="0"/>
              </a:spcBef>
              <a:buFont typeface="Wingdings" panose="05000000000000000000" pitchFamily="2" charset="2"/>
              <a:buChar char=""/>
            </a:pPr>
            <a:r>
              <a:rPr lang="he-IL" altLang="he-IL" sz="1800">
                <a:latin typeface="Times New Roman" panose="02020603050405020304" pitchFamily="18" charset="0"/>
                <a:cs typeface="David" panose="020E0502060401010101" pitchFamily="34" charset="-79"/>
              </a:rPr>
              <a:t>כיצד המזון משפיע על הגוף שלנו?</a:t>
            </a:r>
            <a:endParaRPr lang="en-US" altLang="he-IL" sz="1800">
              <a:latin typeface="Times New Roman" panose="02020603050405020304" pitchFamily="18" charset="0"/>
              <a:ea typeface="SimSun" panose="02010600030101010101" pitchFamily="2" charset="-122"/>
            </a:endParaRPr>
          </a:p>
          <a:p>
            <a:pPr eaLnBrk="1" hangingPunct="1">
              <a:spcBef>
                <a:spcPct val="0"/>
              </a:spcBef>
            </a:pPr>
            <a:r>
              <a:rPr lang="he-IL" altLang="he-IL" sz="1800">
                <a:cs typeface="David" panose="020E0502060401010101" pitchFamily="34" charset="-79"/>
              </a:rPr>
              <a:t>מטרת המשימה לברר אילו שינויים חלו בגופנו ואילו גורמים תרמו לשינויים אלה (למשל מזון).</a:t>
            </a:r>
            <a:endParaRPr lang="he-IL" altLang="he-IL">
              <a:cs typeface="Arial" panose="020B0604020202020204" pitchFamily="34" charset="0"/>
            </a:endParaRPr>
          </a:p>
        </p:txBody>
      </p:sp>
      <p:sp>
        <p:nvSpPr>
          <p:cNvPr id="14340" name="מציין מיקום של מספר שקופית 3">
            <a:extLst>
              <a:ext uri="{FF2B5EF4-FFF2-40B4-BE49-F238E27FC236}">
                <a16:creationId xmlns:a16="http://schemas.microsoft.com/office/drawing/2014/main" id="{AB277D19-ACDF-1EA2-B221-34166DE226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5F4F9260-703D-4FE6-BF76-085707541B37}" type="slidenum">
              <a:rPr lang="he-IL" altLang="he-IL" smtClean="0">
                <a:cs typeface="Arial" panose="020B0604020202020204" pitchFamily="34" charset="0"/>
              </a:rPr>
              <a:pPr rtl="0">
                <a:spcBef>
                  <a:spcPct val="0"/>
                </a:spcBef>
              </a:pPr>
              <a:t>6</a:t>
            </a:fld>
            <a:endParaRPr lang="he-IL" altLang="he-IL">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מציין מיקום של תמונת שקופית 1">
            <a:extLst>
              <a:ext uri="{FF2B5EF4-FFF2-40B4-BE49-F238E27FC236}">
                <a16:creationId xmlns:a16="http://schemas.microsoft.com/office/drawing/2014/main" id="{FC37BD55-9AEF-803F-DC97-593C891F54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מציין מיקום של הערות 2">
            <a:extLst>
              <a:ext uri="{FF2B5EF4-FFF2-40B4-BE49-F238E27FC236}">
                <a16:creationId xmlns:a16="http://schemas.microsoft.com/office/drawing/2014/main" id="{C1E4F8B4-8FAD-FF9B-26F5-9527A128A4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מסכמים</a:t>
            </a:r>
          </a:p>
          <a:p>
            <a:pPr eaLnBrk="1" hangingPunct="1">
              <a:spcBef>
                <a:spcPct val="0"/>
              </a:spcBef>
            </a:pPr>
            <a:r>
              <a:rPr lang="he-IL" altLang="he-IL" sz="1800">
                <a:latin typeface="MF_FrankRuhl-Regular"/>
                <a:cs typeface="Arial" panose="020B0604020202020204" pitchFamily="34" charset="0"/>
              </a:rPr>
              <a:t>הוֹדוֹת לַמָּזוֹן אָנוּ ________.</a:t>
            </a:r>
            <a:endParaRPr lang="he-IL" altLang="he-IL">
              <a:cs typeface="Arial" panose="020B0604020202020204" pitchFamily="34" charset="0"/>
            </a:endParaRPr>
          </a:p>
        </p:txBody>
      </p:sp>
      <p:sp>
        <p:nvSpPr>
          <p:cNvPr id="16388" name="מציין מיקום של מספר שקופית 3">
            <a:extLst>
              <a:ext uri="{FF2B5EF4-FFF2-40B4-BE49-F238E27FC236}">
                <a16:creationId xmlns:a16="http://schemas.microsoft.com/office/drawing/2014/main" id="{51DA5C17-CFD3-FE61-7692-78A73FD399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9643A11A-E329-4073-B104-E657B1196E5E}" type="slidenum">
              <a:rPr lang="he-IL" altLang="he-IL" smtClean="0">
                <a:cs typeface="Arial" panose="020B0604020202020204" pitchFamily="34" charset="0"/>
              </a:rPr>
              <a:pPr rtl="0">
                <a:spcBef>
                  <a:spcPct val="0"/>
                </a:spcBef>
              </a:pPr>
              <a:t>7</a:t>
            </a:fld>
            <a:endParaRPr lang="he-IL" altLang="he-IL">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תמונת שקופית 1">
            <a:extLst>
              <a:ext uri="{FF2B5EF4-FFF2-40B4-BE49-F238E27FC236}">
                <a16:creationId xmlns:a16="http://schemas.microsoft.com/office/drawing/2014/main" id="{E505A90A-D53B-5C67-7AAE-F4D46608D7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מציין מיקום של הערות 2">
            <a:extLst>
              <a:ext uri="{FF2B5EF4-FFF2-40B4-BE49-F238E27FC236}">
                <a16:creationId xmlns:a16="http://schemas.microsoft.com/office/drawing/2014/main" id="{0C467DF6-096A-72FE-9CCD-C2FEA37FCF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מבצעים את המשימה אוכלים ופעילים שבעמוד 35.</a:t>
            </a:r>
          </a:p>
          <a:p>
            <a:pPr eaLnBrk="1" hangingPunct="1">
              <a:spcBef>
                <a:spcPct val="0"/>
              </a:spcBef>
            </a:pPr>
            <a:r>
              <a:rPr lang="he-IL" altLang="he-IL">
                <a:cs typeface="Arial" panose="020B0604020202020204" pitchFamily="34" charset="0"/>
              </a:rPr>
              <a:t>מטרת המשימה היא להצביע על החשיבות באכילת מזון. הצורך שלנו במזון נובע מהצורך בחומרים שונים שמסייעים לגוף לפעול ולהרגיש טוב.</a:t>
            </a:r>
          </a:p>
          <a:p>
            <a:pPr eaLnBrk="1" hangingPunct="1">
              <a:spcBef>
                <a:spcPct val="0"/>
              </a:spcBef>
            </a:pPr>
            <a:endParaRPr lang="he-IL" altLang="he-IL">
              <a:cs typeface="Arial" panose="020B0604020202020204" pitchFamily="34" charset="0"/>
            </a:endParaRPr>
          </a:p>
        </p:txBody>
      </p:sp>
      <p:sp>
        <p:nvSpPr>
          <p:cNvPr id="18436" name="מציין מיקום של מספר שקופית 3">
            <a:extLst>
              <a:ext uri="{FF2B5EF4-FFF2-40B4-BE49-F238E27FC236}">
                <a16:creationId xmlns:a16="http://schemas.microsoft.com/office/drawing/2014/main" id="{CA29CF48-58ED-C4AA-F5A6-C9DEFA9AAF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3F55654F-FBBB-44C9-A7CC-E4A2395A8F48}" type="slidenum">
              <a:rPr lang="he-IL" altLang="he-IL" smtClean="0">
                <a:cs typeface="Arial" panose="020B0604020202020204" pitchFamily="34" charset="0"/>
              </a:rPr>
              <a:pPr rtl="0">
                <a:spcBef>
                  <a:spcPct val="0"/>
                </a:spcBef>
              </a:pPr>
              <a:t>8</a:t>
            </a:fld>
            <a:endParaRPr lang="he-IL" altLang="he-IL">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מציין מיקום של תמונת שקופית 1">
            <a:extLst>
              <a:ext uri="{FF2B5EF4-FFF2-40B4-BE49-F238E27FC236}">
                <a16:creationId xmlns:a16="http://schemas.microsoft.com/office/drawing/2014/main" id="{1C687EFD-E4AF-A7EB-89F1-9D8D45E92D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מציין מיקום של הערות 2">
            <a:extLst>
              <a:ext uri="{FF2B5EF4-FFF2-40B4-BE49-F238E27FC236}">
                <a16:creationId xmlns:a16="http://schemas.microsoft.com/office/drawing/2014/main" id="{A7274771-6245-1BDB-188F-29DA22F23D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הפעילות בסעיפים 1 ו 2 נועדה להמחיש את חשיבות המזון לגוף.</a:t>
            </a:r>
          </a:p>
        </p:txBody>
      </p:sp>
      <p:sp>
        <p:nvSpPr>
          <p:cNvPr id="20484" name="מציין מיקום של מספר שקופית 3">
            <a:extLst>
              <a:ext uri="{FF2B5EF4-FFF2-40B4-BE49-F238E27FC236}">
                <a16:creationId xmlns:a16="http://schemas.microsoft.com/office/drawing/2014/main" id="{415D9830-3EB8-6759-D2EC-E01A48C001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79D53FE7-3928-42FB-8A5C-D57613BF2E43}" type="slidenum">
              <a:rPr lang="he-IL" altLang="he-IL" smtClean="0">
                <a:cs typeface="Arial" panose="020B0604020202020204" pitchFamily="34" charset="0"/>
              </a:rPr>
              <a:pPr rtl="0">
                <a:spcBef>
                  <a:spcPct val="0"/>
                </a:spcBef>
              </a:pPr>
              <a:t>9</a:t>
            </a:fld>
            <a:endParaRPr lang="he-IL" altLang="he-IL">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a:extLst>
              <a:ext uri="{FF2B5EF4-FFF2-40B4-BE49-F238E27FC236}">
                <a16:creationId xmlns:a16="http://schemas.microsoft.com/office/drawing/2014/main" id="{0DB73C58-7092-A74E-0CEE-FA7D0A745172}"/>
              </a:ext>
            </a:extLst>
          </p:cNvPr>
          <p:cNvSpPr>
            <a:spLocks noGrp="1"/>
          </p:cNvSpPr>
          <p:nvPr>
            <p:ph type="dt" sz="half" idx="10"/>
          </p:nvPr>
        </p:nvSpPr>
        <p:spPr/>
        <p:txBody>
          <a:bodyPr/>
          <a:lstStyle>
            <a:lvl1pPr>
              <a:defRPr/>
            </a:lvl1pPr>
          </a:lstStyle>
          <a:p>
            <a:pPr>
              <a:defRPr/>
            </a:pPr>
            <a:fld id="{4C5EACD1-2AEA-44AA-B93D-6E7A1DBF579E}"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6B0F924D-CE0C-4EFC-AA70-001806C8023D}"/>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03C98FA3-5AE7-CC21-EE72-2CEED3BDEE85}"/>
              </a:ext>
            </a:extLst>
          </p:cNvPr>
          <p:cNvSpPr>
            <a:spLocks noGrp="1"/>
          </p:cNvSpPr>
          <p:nvPr>
            <p:ph type="sldNum" sz="quarter" idx="12"/>
          </p:nvPr>
        </p:nvSpPr>
        <p:spPr/>
        <p:txBody>
          <a:bodyPr/>
          <a:lstStyle>
            <a:lvl1pPr>
              <a:defRPr/>
            </a:lvl1pPr>
          </a:lstStyle>
          <a:p>
            <a:pPr>
              <a:defRPr/>
            </a:pPr>
            <a:fld id="{D2F2A4FC-B93A-4F1F-94C8-E069B74DC11C}" type="slidenum">
              <a:rPr lang="he-IL" altLang="he-IL"/>
              <a:pPr>
                <a:defRPr/>
              </a:pPr>
              <a:t>‹#›</a:t>
            </a:fld>
            <a:endParaRPr lang="he-IL" altLang="he-IL"/>
          </a:p>
        </p:txBody>
      </p:sp>
    </p:spTree>
    <p:extLst>
      <p:ext uri="{BB962C8B-B14F-4D97-AF65-F5344CB8AC3E}">
        <p14:creationId xmlns:p14="http://schemas.microsoft.com/office/powerpoint/2010/main" val="1794563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a:extLst>
              <a:ext uri="{FF2B5EF4-FFF2-40B4-BE49-F238E27FC236}">
                <a16:creationId xmlns:a16="http://schemas.microsoft.com/office/drawing/2014/main" id="{1572B808-5922-108A-6E83-C490E52A7D6F}"/>
              </a:ext>
            </a:extLst>
          </p:cNvPr>
          <p:cNvSpPr>
            <a:spLocks noGrp="1"/>
          </p:cNvSpPr>
          <p:nvPr>
            <p:ph type="dt" sz="half" idx="10"/>
          </p:nvPr>
        </p:nvSpPr>
        <p:spPr/>
        <p:txBody>
          <a:bodyPr/>
          <a:lstStyle>
            <a:lvl1pPr>
              <a:defRPr/>
            </a:lvl1pPr>
          </a:lstStyle>
          <a:p>
            <a:pPr>
              <a:defRPr/>
            </a:pPr>
            <a:fld id="{8B8E534F-9BCB-4FF3-8FC8-CCFF9CA36CB1}"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AFCFF8BA-3DE8-A05B-D54A-5F3CACFD86FF}"/>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C1D68E03-911C-0ACC-AD90-BCCB121A6030}"/>
              </a:ext>
            </a:extLst>
          </p:cNvPr>
          <p:cNvSpPr>
            <a:spLocks noGrp="1"/>
          </p:cNvSpPr>
          <p:nvPr>
            <p:ph type="sldNum" sz="quarter" idx="12"/>
          </p:nvPr>
        </p:nvSpPr>
        <p:spPr/>
        <p:txBody>
          <a:bodyPr/>
          <a:lstStyle>
            <a:lvl1pPr>
              <a:defRPr/>
            </a:lvl1pPr>
          </a:lstStyle>
          <a:p>
            <a:pPr>
              <a:defRPr/>
            </a:pPr>
            <a:fld id="{AB72FC95-312F-45AF-BDBF-FF2E1CCDFC0E}" type="slidenum">
              <a:rPr lang="he-IL" altLang="he-IL"/>
              <a:pPr>
                <a:defRPr/>
              </a:pPr>
              <a:t>‹#›</a:t>
            </a:fld>
            <a:endParaRPr lang="he-IL" altLang="he-IL"/>
          </a:p>
        </p:txBody>
      </p:sp>
    </p:spTree>
    <p:extLst>
      <p:ext uri="{BB962C8B-B14F-4D97-AF65-F5344CB8AC3E}">
        <p14:creationId xmlns:p14="http://schemas.microsoft.com/office/powerpoint/2010/main" val="117371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a:extLst>
              <a:ext uri="{FF2B5EF4-FFF2-40B4-BE49-F238E27FC236}">
                <a16:creationId xmlns:a16="http://schemas.microsoft.com/office/drawing/2014/main" id="{E75E939A-D6D5-6715-2FA0-ECEA9B314140}"/>
              </a:ext>
            </a:extLst>
          </p:cNvPr>
          <p:cNvSpPr>
            <a:spLocks noGrp="1"/>
          </p:cNvSpPr>
          <p:nvPr>
            <p:ph type="dt" sz="half" idx="10"/>
          </p:nvPr>
        </p:nvSpPr>
        <p:spPr/>
        <p:txBody>
          <a:bodyPr/>
          <a:lstStyle>
            <a:lvl1pPr>
              <a:defRPr/>
            </a:lvl1pPr>
          </a:lstStyle>
          <a:p>
            <a:pPr>
              <a:defRPr/>
            </a:pPr>
            <a:fld id="{6B7D85CD-E4EE-497A-A177-8DBBD42B9150}"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F4177F20-3D48-40E2-4434-AA7B69D3D9C3}"/>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7ED0E900-E2D8-7550-F482-A2DA73DFF0E1}"/>
              </a:ext>
            </a:extLst>
          </p:cNvPr>
          <p:cNvSpPr>
            <a:spLocks noGrp="1"/>
          </p:cNvSpPr>
          <p:nvPr>
            <p:ph type="sldNum" sz="quarter" idx="12"/>
          </p:nvPr>
        </p:nvSpPr>
        <p:spPr/>
        <p:txBody>
          <a:bodyPr/>
          <a:lstStyle>
            <a:lvl1pPr>
              <a:defRPr/>
            </a:lvl1pPr>
          </a:lstStyle>
          <a:p>
            <a:pPr>
              <a:defRPr/>
            </a:pPr>
            <a:fld id="{68B99E16-BD1D-4910-96AC-20E531162F2C}" type="slidenum">
              <a:rPr lang="he-IL" altLang="he-IL"/>
              <a:pPr>
                <a:defRPr/>
              </a:pPr>
              <a:t>‹#›</a:t>
            </a:fld>
            <a:endParaRPr lang="he-IL" altLang="he-IL"/>
          </a:p>
        </p:txBody>
      </p:sp>
    </p:spTree>
    <p:extLst>
      <p:ext uri="{BB962C8B-B14F-4D97-AF65-F5344CB8AC3E}">
        <p14:creationId xmlns:p14="http://schemas.microsoft.com/office/powerpoint/2010/main" val="165596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a:extLst>
              <a:ext uri="{FF2B5EF4-FFF2-40B4-BE49-F238E27FC236}">
                <a16:creationId xmlns:a16="http://schemas.microsoft.com/office/drawing/2014/main" id="{2C2DF039-773D-9CA6-6A99-F3FDC30693D0}"/>
              </a:ext>
            </a:extLst>
          </p:cNvPr>
          <p:cNvSpPr>
            <a:spLocks noGrp="1"/>
          </p:cNvSpPr>
          <p:nvPr>
            <p:ph type="dt" sz="half" idx="10"/>
          </p:nvPr>
        </p:nvSpPr>
        <p:spPr/>
        <p:txBody>
          <a:bodyPr/>
          <a:lstStyle>
            <a:lvl1pPr>
              <a:defRPr/>
            </a:lvl1pPr>
          </a:lstStyle>
          <a:p>
            <a:pPr>
              <a:defRPr/>
            </a:pPr>
            <a:fld id="{0D716E0F-0A79-45FB-AF3B-B8432E0019BA}"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19B42412-49E1-E07C-FCD1-D273601CA0F9}"/>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EFD60AE9-A3B6-B26B-7692-75ECA72C5B4A}"/>
              </a:ext>
            </a:extLst>
          </p:cNvPr>
          <p:cNvSpPr>
            <a:spLocks noGrp="1"/>
          </p:cNvSpPr>
          <p:nvPr>
            <p:ph type="sldNum" sz="quarter" idx="12"/>
          </p:nvPr>
        </p:nvSpPr>
        <p:spPr/>
        <p:txBody>
          <a:bodyPr/>
          <a:lstStyle>
            <a:lvl1pPr>
              <a:defRPr/>
            </a:lvl1pPr>
          </a:lstStyle>
          <a:p>
            <a:pPr>
              <a:defRPr/>
            </a:pPr>
            <a:fld id="{E3769481-8698-45D0-98B8-67DEB1D3C209}" type="slidenum">
              <a:rPr lang="he-IL" altLang="he-IL"/>
              <a:pPr>
                <a:defRPr/>
              </a:pPr>
              <a:t>‹#›</a:t>
            </a:fld>
            <a:endParaRPr lang="he-IL" altLang="he-IL"/>
          </a:p>
        </p:txBody>
      </p:sp>
    </p:spTree>
    <p:extLst>
      <p:ext uri="{BB962C8B-B14F-4D97-AF65-F5344CB8AC3E}">
        <p14:creationId xmlns:p14="http://schemas.microsoft.com/office/powerpoint/2010/main" val="114340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a:extLst>
              <a:ext uri="{FF2B5EF4-FFF2-40B4-BE49-F238E27FC236}">
                <a16:creationId xmlns:a16="http://schemas.microsoft.com/office/drawing/2014/main" id="{9C82FDFC-67F6-E5A5-4B5E-EE6C39B7111C}"/>
              </a:ext>
            </a:extLst>
          </p:cNvPr>
          <p:cNvSpPr>
            <a:spLocks noGrp="1"/>
          </p:cNvSpPr>
          <p:nvPr>
            <p:ph type="dt" sz="half" idx="10"/>
          </p:nvPr>
        </p:nvSpPr>
        <p:spPr/>
        <p:txBody>
          <a:bodyPr/>
          <a:lstStyle>
            <a:lvl1pPr>
              <a:defRPr/>
            </a:lvl1pPr>
          </a:lstStyle>
          <a:p>
            <a:pPr>
              <a:defRPr/>
            </a:pPr>
            <a:fld id="{0AD065CA-0F5B-4E0D-9C7C-1FE4338F884F}"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EF16D054-325B-7862-B3D6-633B7474C726}"/>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12A647EE-900A-127C-CC87-2A2C0E1F20FF}"/>
              </a:ext>
            </a:extLst>
          </p:cNvPr>
          <p:cNvSpPr>
            <a:spLocks noGrp="1"/>
          </p:cNvSpPr>
          <p:nvPr>
            <p:ph type="sldNum" sz="quarter" idx="12"/>
          </p:nvPr>
        </p:nvSpPr>
        <p:spPr/>
        <p:txBody>
          <a:bodyPr/>
          <a:lstStyle>
            <a:lvl1pPr>
              <a:defRPr/>
            </a:lvl1pPr>
          </a:lstStyle>
          <a:p>
            <a:pPr>
              <a:defRPr/>
            </a:pPr>
            <a:fld id="{FC11DDC9-5A8C-44FB-9900-84974C5ECF64}" type="slidenum">
              <a:rPr lang="he-IL" altLang="he-IL"/>
              <a:pPr>
                <a:defRPr/>
              </a:pPr>
              <a:t>‹#›</a:t>
            </a:fld>
            <a:endParaRPr lang="he-IL" altLang="he-IL"/>
          </a:p>
        </p:txBody>
      </p:sp>
    </p:spTree>
    <p:extLst>
      <p:ext uri="{BB962C8B-B14F-4D97-AF65-F5344CB8AC3E}">
        <p14:creationId xmlns:p14="http://schemas.microsoft.com/office/powerpoint/2010/main" val="263200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3">
            <a:extLst>
              <a:ext uri="{FF2B5EF4-FFF2-40B4-BE49-F238E27FC236}">
                <a16:creationId xmlns:a16="http://schemas.microsoft.com/office/drawing/2014/main" id="{BF0E6338-3C42-320C-FCF2-24C8E0B4CE61}"/>
              </a:ext>
            </a:extLst>
          </p:cNvPr>
          <p:cNvSpPr>
            <a:spLocks noGrp="1"/>
          </p:cNvSpPr>
          <p:nvPr>
            <p:ph type="dt" sz="half" idx="10"/>
          </p:nvPr>
        </p:nvSpPr>
        <p:spPr/>
        <p:txBody>
          <a:bodyPr/>
          <a:lstStyle>
            <a:lvl1pPr>
              <a:defRPr/>
            </a:lvl1pPr>
          </a:lstStyle>
          <a:p>
            <a:pPr>
              <a:defRPr/>
            </a:pPr>
            <a:fld id="{98412CEA-1935-46AE-B6CA-7694427ACEE0}" type="datetimeFigureOut">
              <a:rPr lang="he-IL"/>
              <a:pPr>
                <a:defRPr/>
              </a:pPr>
              <a:t>ה'/אייר/תשפ"ד</a:t>
            </a:fld>
            <a:endParaRPr lang="x-none"/>
          </a:p>
        </p:txBody>
      </p:sp>
      <p:sp>
        <p:nvSpPr>
          <p:cNvPr id="6" name="Footer Placeholder 4">
            <a:extLst>
              <a:ext uri="{FF2B5EF4-FFF2-40B4-BE49-F238E27FC236}">
                <a16:creationId xmlns:a16="http://schemas.microsoft.com/office/drawing/2014/main" id="{7FCE1B82-D0A2-347F-5D59-777F12FD81A4}"/>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4E587737-BA31-E84B-A668-D2FD939C7C54}"/>
              </a:ext>
            </a:extLst>
          </p:cNvPr>
          <p:cNvSpPr>
            <a:spLocks noGrp="1"/>
          </p:cNvSpPr>
          <p:nvPr>
            <p:ph type="sldNum" sz="quarter" idx="12"/>
          </p:nvPr>
        </p:nvSpPr>
        <p:spPr/>
        <p:txBody>
          <a:bodyPr/>
          <a:lstStyle>
            <a:lvl1pPr>
              <a:defRPr/>
            </a:lvl1pPr>
          </a:lstStyle>
          <a:p>
            <a:pPr>
              <a:defRPr/>
            </a:pPr>
            <a:fld id="{C4E27160-53CA-4CCC-B88C-3164D3BBEF9E}" type="slidenum">
              <a:rPr lang="he-IL" altLang="he-IL"/>
              <a:pPr>
                <a:defRPr/>
              </a:pPr>
              <a:t>‹#›</a:t>
            </a:fld>
            <a:endParaRPr lang="he-IL" altLang="he-IL"/>
          </a:p>
        </p:txBody>
      </p:sp>
    </p:spTree>
    <p:extLst>
      <p:ext uri="{BB962C8B-B14F-4D97-AF65-F5344CB8AC3E}">
        <p14:creationId xmlns:p14="http://schemas.microsoft.com/office/powerpoint/2010/main" val="210713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3">
            <a:extLst>
              <a:ext uri="{FF2B5EF4-FFF2-40B4-BE49-F238E27FC236}">
                <a16:creationId xmlns:a16="http://schemas.microsoft.com/office/drawing/2014/main" id="{877E1F10-8AE7-80BA-48A9-DB857E05EBA9}"/>
              </a:ext>
            </a:extLst>
          </p:cNvPr>
          <p:cNvSpPr>
            <a:spLocks noGrp="1"/>
          </p:cNvSpPr>
          <p:nvPr>
            <p:ph type="dt" sz="half" idx="10"/>
          </p:nvPr>
        </p:nvSpPr>
        <p:spPr/>
        <p:txBody>
          <a:bodyPr/>
          <a:lstStyle>
            <a:lvl1pPr>
              <a:defRPr/>
            </a:lvl1pPr>
          </a:lstStyle>
          <a:p>
            <a:pPr>
              <a:defRPr/>
            </a:pPr>
            <a:fld id="{CB27FA12-7C4A-469B-8BC3-93A886ECDB2E}" type="datetimeFigureOut">
              <a:rPr lang="he-IL"/>
              <a:pPr>
                <a:defRPr/>
              </a:pPr>
              <a:t>ה'/אייר/תשפ"ד</a:t>
            </a:fld>
            <a:endParaRPr lang="x-none"/>
          </a:p>
        </p:txBody>
      </p:sp>
      <p:sp>
        <p:nvSpPr>
          <p:cNvPr id="8" name="Footer Placeholder 4">
            <a:extLst>
              <a:ext uri="{FF2B5EF4-FFF2-40B4-BE49-F238E27FC236}">
                <a16:creationId xmlns:a16="http://schemas.microsoft.com/office/drawing/2014/main" id="{A61BAB67-3E80-0D5E-9D67-2FE678AEB69A}"/>
              </a:ext>
            </a:extLst>
          </p:cNvPr>
          <p:cNvSpPr>
            <a:spLocks noGrp="1"/>
          </p:cNvSpPr>
          <p:nvPr>
            <p:ph type="ftr" sz="quarter" idx="11"/>
          </p:nvPr>
        </p:nvSpPr>
        <p:spPr/>
        <p:txBody>
          <a:bodyPr/>
          <a:lstStyle>
            <a:lvl1pPr>
              <a:defRPr/>
            </a:lvl1pPr>
          </a:lstStyle>
          <a:p>
            <a:pPr>
              <a:defRPr/>
            </a:pPr>
            <a:endParaRPr lang="x-none"/>
          </a:p>
        </p:txBody>
      </p:sp>
      <p:sp>
        <p:nvSpPr>
          <p:cNvPr id="9" name="Slide Number Placeholder 5">
            <a:extLst>
              <a:ext uri="{FF2B5EF4-FFF2-40B4-BE49-F238E27FC236}">
                <a16:creationId xmlns:a16="http://schemas.microsoft.com/office/drawing/2014/main" id="{66585BA5-AD81-1D0A-C60B-1F3ADF3900C1}"/>
              </a:ext>
            </a:extLst>
          </p:cNvPr>
          <p:cNvSpPr>
            <a:spLocks noGrp="1"/>
          </p:cNvSpPr>
          <p:nvPr>
            <p:ph type="sldNum" sz="quarter" idx="12"/>
          </p:nvPr>
        </p:nvSpPr>
        <p:spPr/>
        <p:txBody>
          <a:bodyPr/>
          <a:lstStyle>
            <a:lvl1pPr>
              <a:defRPr/>
            </a:lvl1pPr>
          </a:lstStyle>
          <a:p>
            <a:pPr>
              <a:defRPr/>
            </a:pPr>
            <a:fld id="{F0E3F2CF-CB63-461B-8B1F-749E24FCD2A9}" type="slidenum">
              <a:rPr lang="he-IL" altLang="he-IL"/>
              <a:pPr>
                <a:defRPr/>
              </a:pPr>
              <a:t>‹#›</a:t>
            </a:fld>
            <a:endParaRPr lang="he-IL" altLang="he-IL"/>
          </a:p>
        </p:txBody>
      </p:sp>
    </p:spTree>
    <p:extLst>
      <p:ext uri="{BB962C8B-B14F-4D97-AF65-F5344CB8AC3E}">
        <p14:creationId xmlns:p14="http://schemas.microsoft.com/office/powerpoint/2010/main" val="302810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3">
            <a:extLst>
              <a:ext uri="{FF2B5EF4-FFF2-40B4-BE49-F238E27FC236}">
                <a16:creationId xmlns:a16="http://schemas.microsoft.com/office/drawing/2014/main" id="{03841572-5C9B-B319-F5E1-F1D684CF0377}"/>
              </a:ext>
            </a:extLst>
          </p:cNvPr>
          <p:cNvSpPr>
            <a:spLocks noGrp="1"/>
          </p:cNvSpPr>
          <p:nvPr>
            <p:ph type="dt" sz="half" idx="10"/>
          </p:nvPr>
        </p:nvSpPr>
        <p:spPr/>
        <p:txBody>
          <a:bodyPr/>
          <a:lstStyle>
            <a:lvl1pPr>
              <a:defRPr/>
            </a:lvl1pPr>
          </a:lstStyle>
          <a:p>
            <a:pPr>
              <a:defRPr/>
            </a:pPr>
            <a:fld id="{85C18E12-A245-4C3C-A38A-22BBA5E0FCF7}" type="datetimeFigureOut">
              <a:rPr lang="he-IL"/>
              <a:pPr>
                <a:defRPr/>
              </a:pPr>
              <a:t>ה'/אייר/תשפ"ד</a:t>
            </a:fld>
            <a:endParaRPr lang="x-none"/>
          </a:p>
        </p:txBody>
      </p:sp>
      <p:sp>
        <p:nvSpPr>
          <p:cNvPr id="4" name="Footer Placeholder 4">
            <a:extLst>
              <a:ext uri="{FF2B5EF4-FFF2-40B4-BE49-F238E27FC236}">
                <a16:creationId xmlns:a16="http://schemas.microsoft.com/office/drawing/2014/main" id="{90DBCFCB-DD24-9177-8995-F1A833D48528}"/>
              </a:ext>
            </a:extLst>
          </p:cNvPr>
          <p:cNvSpPr>
            <a:spLocks noGrp="1"/>
          </p:cNvSpPr>
          <p:nvPr>
            <p:ph type="ftr" sz="quarter" idx="11"/>
          </p:nvPr>
        </p:nvSpPr>
        <p:spPr/>
        <p:txBody>
          <a:bodyPr/>
          <a:lstStyle>
            <a:lvl1pPr>
              <a:defRPr/>
            </a:lvl1pPr>
          </a:lstStyle>
          <a:p>
            <a:pPr>
              <a:defRPr/>
            </a:pPr>
            <a:endParaRPr lang="x-none"/>
          </a:p>
        </p:txBody>
      </p:sp>
      <p:sp>
        <p:nvSpPr>
          <p:cNvPr id="5" name="Slide Number Placeholder 5">
            <a:extLst>
              <a:ext uri="{FF2B5EF4-FFF2-40B4-BE49-F238E27FC236}">
                <a16:creationId xmlns:a16="http://schemas.microsoft.com/office/drawing/2014/main" id="{109DABBB-74E2-DDF3-07D2-DA8CB2150956}"/>
              </a:ext>
            </a:extLst>
          </p:cNvPr>
          <p:cNvSpPr>
            <a:spLocks noGrp="1"/>
          </p:cNvSpPr>
          <p:nvPr>
            <p:ph type="sldNum" sz="quarter" idx="12"/>
          </p:nvPr>
        </p:nvSpPr>
        <p:spPr/>
        <p:txBody>
          <a:bodyPr/>
          <a:lstStyle>
            <a:lvl1pPr>
              <a:defRPr/>
            </a:lvl1pPr>
          </a:lstStyle>
          <a:p>
            <a:pPr>
              <a:defRPr/>
            </a:pPr>
            <a:fld id="{D6DA422B-0E0D-4E48-B708-25700BCEF54F}" type="slidenum">
              <a:rPr lang="he-IL" altLang="he-IL"/>
              <a:pPr>
                <a:defRPr/>
              </a:pPr>
              <a:t>‹#›</a:t>
            </a:fld>
            <a:endParaRPr lang="he-IL" altLang="he-IL"/>
          </a:p>
        </p:txBody>
      </p:sp>
    </p:spTree>
    <p:extLst>
      <p:ext uri="{BB962C8B-B14F-4D97-AF65-F5344CB8AC3E}">
        <p14:creationId xmlns:p14="http://schemas.microsoft.com/office/powerpoint/2010/main" val="2910195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E052B57-31B3-7616-CE1C-F0D1C5FA9067}"/>
              </a:ext>
            </a:extLst>
          </p:cNvPr>
          <p:cNvSpPr>
            <a:spLocks noGrp="1"/>
          </p:cNvSpPr>
          <p:nvPr>
            <p:ph type="dt" sz="half" idx="10"/>
          </p:nvPr>
        </p:nvSpPr>
        <p:spPr/>
        <p:txBody>
          <a:bodyPr/>
          <a:lstStyle>
            <a:lvl1pPr>
              <a:defRPr/>
            </a:lvl1pPr>
          </a:lstStyle>
          <a:p>
            <a:pPr>
              <a:defRPr/>
            </a:pPr>
            <a:fld id="{13FFEB35-5C64-4080-8365-5A5C1036FDBE}" type="datetimeFigureOut">
              <a:rPr lang="he-IL"/>
              <a:pPr>
                <a:defRPr/>
              </a:pPr>
              <a:t>ה'/אייר/תשפ"ד</a:t>
            </a:fld>
            <a:endParaRPr lang="x-none"/>
          </a:p>
        </p:txBody>
      </p:sp>
      <p:sp>
        <p:nvSpPr>
          <p:cNvPr id="3" name="Footer Placeholder 4">
            <a:extLst>
              <a:ext uri="{FF2B5EF4-FFF2-40B4-BE49-F238E27FC236}">
                <a16:creationId xmlns:a16="http://schemas.microsoft.com/office/drawing/2014/main" id="{E1921E21-E76E-32D6-54C0-FACA1442928C}"/>
              </a:ext>
            </a:extLst>
          </p:cNvPr>
          <p:cNvSpPr>
            <a:spLocks noGrp="1"/>
          </p:cNvSpPr>
          <p:nvPr>
            <p:ph type="ftr" sz="quarter" idx="11"/>
          </p:nvPr>
        </p:nvSpPr>
        <p:spPr/>
        <p:txBody>
          <a:bodyPr/>
          <a:lstStyle>
            <a:lvl1pPr>
              <a:defRPr/>
            </a:lvl1pPr>
          </a:lstStyle>
          <a:p>
            <a:pPr>
              <a:defRPr/>
            </a:pPr>
            <a:endParaRPr lang="x-none"/>
          </a:p>
        </p:txBody>
      </p:sp>
      <p:sp>
        <p:nvSpPr>
          <p:cNvPr id="4" name="Slide Number Placeholder 5">
            <a:extLst>
              <a:ext uri="{FF2B5EF4-FFF2-40B4-BE49-F238E27FC236}">
                <a16:creationId xmlns:a16="http://schemas.microsoft.com/office/drawing/2014/main" id="{509AECB5-8FDB-E7D1-D4CE-9C13EF85B73F}"/>
              </a:ext>
            </a:extLst>
          </p:cNvPr>
          <p:cNvSpPr>
            <a:spLocks noGrp="1"/>
          </p:cNvSpPr>
          <p:nvPr>
            <p:ph type="sldNum" sz="quarter" idx="12"/>
          </p:nvPr>
        </p:nvSpPr>
        <p:spPr/>
        <p:txBody>
          <a:bodyPr/>
          <a:lstStyle>
            <a:lvl1pPr>
              <a:defRPr/>
            </a:lvl1pPr>
          </a:lstStyle>
          <a:p>
            <a:pPr>
              <a:defRPr/>
            </a:pPr>
            <a:fld id="{0BBC82F7-5E7B-43A3-901D-E3934F42EE29}" type="slidenum">
              <a:rPr lang="he-IL" altLang="he-IL"/>
              <a:pPr>
                <a:defRPr/>
              </a:pPr>
              <a:t>‹#›</a:t>
            </a:fld>
            <a:endParaRPr lang="he-IL" altLang="he-IL"/>
          </a:p>
        </p:txBody>
      </p:sp>
    </p:spTree>
    <p:extLst>
      <p:ext uri="{BB962C8B-B14F-4D97-AF65-F5344CB8AC3E}">
        <p14:creationId xmlns:p14="http://schemas.microsoft.com/office/powerpoint/2010/main" val="150802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a:extLst>
              <a:ext uri="{FF2B5EF4-FFF2-40B4-BE49-F238E27FC236}">
                <a16:creationId xmlns:a16="http://schemas.microsoft.com/office/drawing/2014/main" id="{695CF10F-94C1-9656-E157-179D020981A3}"/>
              </a:ext>
            </a:extLst>
          </p:cNvPr>
          <p:cNvSpPr>
            <a:spLocks noGrp="1"/>
          </p:cNvSpPr>
          <p:nvPr>
            <p:ph type="dt" sz="half" idx="10"/>
          </p:nvPr>
        </p:nvSpPr>
        <p:spPr/>
        <p:txBody>
          <a:bodyPr/>
          <a:lstStyle>
            <a:lvl1pPr>
              <a:defRPr/>
            </a:lvl1pPr>
          </a:lstStyle>
          <a:p>
            <a:pPr>
              <a:defRPr/>
            </a:pPr>
            <a:fld id="{3C1D2A33-EBE3-4B2E-93A9-1E686A1E6955}" type="datetimeFigureOut">
              <a:rPr lang="he-IL"/>
              <a:pPr>
                <a:defRPr/>
              </a:pPr>
              <a:t>ה'/אייר/תשפ"ד</a:t>
            </a:fld>
            <a:endParaRPr lang="x-none"/>
          </a:p>
        </p:txBody>
      </p:sp>
      <p:sp>
        <p:nvSpPr>
          <p:cNvPr id="6" name="Footer Placeholder 4">
            <a:extLst>
              <a:ext uri="{FF2B5EF4-FFF2-40B4-BE49-F238E27FC236}">
                <a16:creationId xmlns:a16="http://schemas.microsoft.com/office/drawing/2014/main" id="{5F8590B1-68B7-B963-55BC-133DF9663118}"/>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158DBE75-8A37-06A7-11C3-C08F4B1ABE3D}"/>
              </a:ext>
            </a:extLst>
          </p:cNvPr>
          <p:cNvSpPr>
            <a:spLocks noGrp="1"/>
          </p:cNvSpPr>
          <p:nvPr>
            <p:ph type="sldNum" sz="quarter" idx="12"/>
          </p:nvPr>
        </p:nvSpPr>
        <p:spPr/>
        <p:txBody>
          <a:bodyPr/>
          <a:lstStyle>
            <a:lvl1pPr>
              <a:defRPr/>
            </a:lvl1pPr>
          </a:lstStyle>
          <a:p>
            <a:pPr>
              <a:defRPr/>
            </a:pPr>
            <a:fld id="{8E4EA637-3CEA-4273-BD09-02B07B5D3D3F}" type="slidenum">
              <a:rPr lang="he-IL" altLang="he-IL"/>
              <a:pPr>
                <a:defRPr/>
              </a:pPr>
              <a:t>‹#›</a:t>
            </a:fld>
            <a:endParaRPr lang="he-IL" altLang="he-IL"/>
          </a:p>
        </p:txBody>
      </p:sp>
    </p:spTree>
    <p:extLst>
      <p:ext uri="{BB962C8B-B14F-4D97-AF65-F5344CB8AC3E}">
        <p14:creationId xmlns:p14="http://schemas.microsoft.com/office/powerpoint/2010/main" val="340876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a:t>לחץ על הסמל כדי להוסיף תמונה</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a:extLst>
              <a:ext uri="{FF2B5EF4-FFF2-40B4-BE49-F238E27FC236}">
                <a16:creationId xmlns:a16="http://schemas.microsoft.com/office/drawing/2014/main" id="{85ADBD81-2D7A-66AF-298C-94796F43E10A}"/>
              </a:ext>
            </a:extLst>
          </p:cNvPr>
          <p:cNvSpPr>
            <a:spLocks noGrp="1"/>
          </p:cNvSpPr>
          <p:nvPr>
            <p:ph type="dt" sz="half" idx="10"/>
          </p:nvPr>
        </p:nvSpPr>
        <p:spPr/>
        <p:txBody>
          <a:bodyPr/>
          <a:lstStyle>
            <a:lvl1pPr>
              <a:defRPr/>
            </a:lvl1pPr>
          </a:lstStyle>
          <a:p>
            <a:pPr>
              <a:defRPr/>
            </a:pPr>
            <a:fld id="{C0FDACAF-8FFD-41C7-A59A-6A3AF6DCAF71}" type="datetimeFigureOut">
              <a:rPr lang="he-IL"/>
              <a:pPr>
                <a:defRPr/>
              </a:pPr>
              <a:t>ה'/אייר/תשפ"ד</a:t>
            </a:fld>
            <a:endParaRPr lang="x-none"/>
          </a:p>
        </p:txBody>
      </p:sp>
      <p:sp>
        <p:nvSpPr>
          <p:cNvPr id="6" name="Footer Placeholder 4">
            <a:extLst>
              <a:ext uri="{FF2B5EF4-FFF2-40B4-BE49-F238E27FC236}">
                <a16:creationId xmlns:a16="http://schemas.microsoft.com/office/drawing/2014/main" id="{AE518363-4D82-8DFA-1453-A8B298FBF94A}"/>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C10A8DA9-2AE9-D6BE-1070-8953CAF2777D}"/>
              </a:ext>
            </a:extLst>
          </p:cNvPr>
          <p:cNvSpPr>
            <a:spLocks noGrp="1"/>
          </p:cNvSpPr>
          <p:nvPr>
            <p:ph type="sldNum" sz="quarter" idx="12"/>
          </p:nvPr>
        </p:nvSpPr>
        <p:spPr/>
        <p:txBody>
          <a:bodyPr/>
          <a:lstStyle>
            <a:lvl1pPr>
              <a:defRPr/>
            </a:lvl1pPr>
          </a:lstStyle>
          <a:p>
            <a:pPr>
              <a:defRPr/>
            </a:pPr>
            <a:fld id="{CAB6F76E-B76A-42A8-9626-338C5AE6B90D}" type="slidenum">
              <a:rPr lang="he-IL" altLang="he-IL"/>
              <a:pPr>
                <a:defRPr/>
              </a:pPr>
              <a:t>‹#›</a:t>
            </a:fld>
            <a:endParaRPr lang="he-IL" altLang="he-IL"/>
          </a:p>
        </p:txBody>
      </p:sp>
    </p:spTree>
    <p:extLst>
      <p:ext uri="{BB962C8B-B14F-4D97-AF65-F5344CB8AC3E}">
        <p14:creationId xmlns:p14="http://schemas.microsoft.com/office/powerpoint/2010/main" val="91411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DE5DFEC-44F2-C9EF-A857-D372EC5FBE30}"/>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endParaRPr lang="en-US" altLang="he-IL"/>
          </a:p>
        </p:txBody>
      </p:sp>
      <p:sp>
        <p:nvSpPr>
          <p:cNvPr id="1027" name="Text Placeholder 2">
            <a:extLst>
              <a:ext uri="{FF2B5EF4-FFF2-40B4-BE49-F238E27FC236}">
                <a16:creationId xmlns:a16="http://schemas.microsoft.com/office/drawing/2014/main" id="{5DDAAE6D-D9C8-B060-D615-6C55D9FF588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endParaRPr lang="en-US" altLang="he-IL"/>
          </a:p>
          <a:p>
            <a:pPr lvl="1"/>
            <a:r>
              <a:rPr lang="he-IL" altLang="he-IL"/>
              <a:t>רמה שנייה</a:t>
            </a:r>
            <a:endParaRPr lang="en-US" altLang="he-IL"/>
          </a:p>
          <a:p>
            <a:pPr lvl="2"/>
            <a:r>
              <a:rPr lang="he-IL" altLang="he-IL"/>
              <a:t>רמה שלישית</a:t>
            </a:r>
            <a:endParaRPr lang="en-US" altLang="he-IL"/>
          </a:p>
          <a:p>
            <a:pPr lvl="3"/>
            <a:r>
              <a:rPr lang="he-IL" altLang="he-IL"/>
              <a:t>רמה רביעית</a:t>
            </a:r>
            <a:endParaRPr lang="en-US" altLang="he-IL"/>
          </a:p>
          <a:p>
            <a:pPr lvl="4"/>
            <a:r>
              <a:rPr lang="he-IL" altLang="he-IL"/>
              <a:t>רמה חמישית</a:t>
            </a:r>
            <a:endParaRPr lang="en-US" altLang="he-IL"/>
          </a:p>
        </p:txBody>
      </p:sp>
      <p:sp>
        <p:nvSpPr>
          <p:cNvPr id="4" name="Date Placeholder 3">
            <a:extLst>
              <a:ext uri="{FF2B5EF4-FFF2-40B4-BE49-F238E27FC236}">
                <a16:creationId xmlns:a16="http://schemas.microsoft.com/office/drawing/2014/main" id="{76896C67-B0BF-AC56-D9A4-4AF279BF87B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rtl="0" eaLnBrk="1" fontAlgn="auto" hangingPunct="1">
              <a:spcBef>
                <a:spcPts val="0"/>
              </a:spcBef>
              <a:spcAft>
                <a:spcPts val="0"/>
              </a:spcAft>
              <a:defRPr sz="1200">
                <a:solidFill>
                  <a:schemeClr val="tx1">
                    <a:tint val="75000"/>
                  </a:schemeClr>
                </a:solidFill>
                <a:latin typeface="+mn-lt"/>
                <a:cs typeface="+mn-cs"/>
              </a:defRPr>
            </a:lvl1pPr>
          </a:lstStyle>
          <a:p>
            <a:pPr>
              <a:defRPr/>
            </a:pPr>
            <a:fld id="{3DEA40D9-9CDE-4DE3-96BD-8F8577D4EC0D}"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2B44B641-5C2F-CF7A-0117-6BC71CD0597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rtl="0" eaLnBrk="1" fontAlgn="auto" hangingPunct="1">
              <a:spcBef>
                <a:spcPts val="0"/>
              </a:spcBef>
              <a:spcAft>
                <a:spcPts val="0"/>
              </a:spcAft>
              <a:defRPr sz="1200">
                <a:solidFill>
                  <a:schemeClr val="tx1">
                    <a:tint val="75000"/>
                  </a:schemeClr>
                </a:solidFill>
                <a:latin typeface="+mn-lt"/>
                <a:cs typeface="+mn-cs"/>
              </a:defRPr>
            </a:lvl1pPr>
          </a:lstStyle>
          <a:p>
            <a:pPr>
              <a:defRPr/>
            </a:pPr>
            <a:endParaRPr lang="x-none"/>
          </a:p>
        </p:txBody>
      </p:sp>
      <p:sp>
        <p:nvSpPr>
          <p:cNvPr id="6" name="Slide Number Placeholder 5">
            <a:extLst>
              <a:ext uri="{FF2B5EF4-FFF2-40B4-BE49-F238E27FC236}">
                <a16:creationId xmlns:a16="http://schemas.microsoft.com/office/drawing/2014/main" id="{38A49F34-696B-97D4-8FF3-1D974551E45B}"/>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rtl="0" eaLnBrk="1" hangingPunct="1">
              <a:defRPr sz="1200">
                <a:solidFill>
                  <a:srgbClr val="898989"/>
                </a:solidFill>
              </a:defRPr>
            </a:lvl1pPr>
          </a:lstStyle>
          <a:p>
            <a:pPr>
              <a:defRPr/>
            </a:pPr>
            <a:fld id="{7576BE7D-4285-4AB1-81F6-AF34D6E36BDC}"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Calibri Light" panose="020F030202020403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hyperlink" Target="https://mabat.tau.ac.il/app/?gameName=foodSortingGam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8.emf"/><Relationship Id="rId5" Type="http://schemas.openxmlformats.org/officeDocument/2006/relationships/image" Target="../media/image37.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4.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4.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24.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5.emf"/><Relationship Id="rId5" Type="http://schemas.openxmlformats.org/officeDocument/2006/relationships/image" Target="../media/image44.emf"/><Relationship Id="rId10" Type="http://schemas.openxmlformats.org/officeDocument/2006/relationships/image" Target="../media/image4.png"/><Relationship Id="rId4" Type="http://schemas.openxmlformats.org/officeDocument/2006/relationships/image" Target="../media/image43.emf"/><Relationship Id="rId9"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9.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0.emf"/><Relationship Id="rId7"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 Id="rId9"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4.pn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777AF4-9CB9-F5E0-E928-4D74D9104680}"/>
              </a:ext>
            </a:extLst>
          </p:cNvPr>
          <p:cNvSpPr>
            <a:spLocks noGrp="1"/>
          </p:cNvSpPr>
          <p:nvPr>
            <p:ph type="title"/>
          </p:nvPr>
        </p:nvSpPr>
        <p:spPr/>
        <p:txBody>
          <a:bodyPr rtlCol="0">
            <a:normAutofit/>
          </a:bodyPr>
          <a:lstStyle/>
          <a:p>
            <a:pPr algn="ctr" eaLnBrk="1" fontAlgn="auto" hangingPunct="1">
              <a:spcAft>
                <a:spcPts val="0"/>
              </a:spcAft>
              <a:defRPr/>
            </a:pPr>
            <a:r>
              <a:rPr lang="ar-JO" b="1" dirty="0">
                <a:cs typeface="+mn-cs"/>
              </a:rPr>
              <a:t>عَارِضَة مُرَافِقَة للتَّعَلُّم</a:t>
            </a:r>
            <a:endParaRPr lang="en-US" b="1" dirty="0">
              <a:cs typeface="+mn-cs"/>
            </a:endParaRPr>
          </a:p>
        </p:txBody>
      </p:sp>
      <p:sp>
        <p:nvSpPr>
          <p:cNvPr id="3" name="מציין מיקום תוכן 2">
            <a:extLst>
              <a:ext uri="{FF2B5EF4-FFF2-40B4-BE49-F238E27FC236}">
                <a16:creationId xmlns:a16="http://schemas.microsoft.com/office/drawing/2014/main" id="{9BA30450-1730-25AF-23CD-B39096F5DC5F}"/>
              </a:ext>
            </a:extLst>
          </p:cNvPr>
          <p:cNvSpPr>
            <a:spLocks noGrp="1"/>
          </p:cNvSpPr>
          <p:nvPr>
            <p:ph idx="1"/>
          </p:nvPr>
        </p:nvSpPr>
        <p:spPr>
          <a:xfrm>
            <a:off x="628650" y="1690688"/>
            <a:ext cx="7886700" cy="4721225"/>
          </a:xfrm>
        </p:spPr>
        <p:txBody>
          <a:bodyPr rtlCol="0">
            <a:normAutofit fontScale="70000" lnSpcReduction="20000"/>
          </a:bodyPr>
          <a:lstStyle/>
          <a:p>
            <a:pPr marL="0" indent="0" algn="ctr" rtl="1" eaLnBrk="1" fontAlgn="auto" hangingPunct="1">
              <a:spcAft>
                <a:spcPts val="0"/>
              </a:spcAft>
              <a:buFont typeface="Arial" panose="020B0604020202020204" pitchFamily="34" charset="0"/>
              <a:buNone/>
              <a:defRPr/>
            </a:pPr>
            <a:endParaRPr lang="he-IL" sz="4800" b="1" dirty="0">
              <a:solidFill>
                <a:schemeClr val="accent5">
                  <a:lumMod val="75000"/>
                </a:schemeClr>
              </a:solidFill>
              <a:latin typeface="EnzoagadaMF-Bold"/>
              <a:cs typeface="+mn-cs"/>
            </a:endParaRPr>
          </a:p>
          <a:p>
            <a:pPr marL="0" indent="0" algn="ctr" rtl="1" eaLnBrk="1" fontAlgn="auto" hangingPunct="1">
              <a:spcAft>
                <a:spcPts val="0"/>
              </a:spcAft>
              <a:buFont typeface="Arial" panose="020B0604020202020204" pitchFamily="34" charset="0"/>
              <a:buNone/>
              <a:defRPr/>
            </a:pPr>
            <a:r>
              <a:rPr lang="ar-JO" sz="4400" b="1" dirty="0">
                <a:solidFill>
                  <a:srgbClr val="00A9EA"/>
                </a:solidFill>
                <a:latin typeface="EnzoagadaMF-Bold"/>
                <a:cs typeface="+mn-cs"/>
              </a:rPr>
              <a:t>العُلُوم والتِّكْنُولُوجْيَا للصَّف الأَوَّل</a:t>
            </a:r>
          </a:p>
          <a:p>
            <a:pPr marL="0" indent="0" algn="ctr" rtl="1" eaLnBrk="1" fontAlgn="auto" hangingPunct="1">
              <a:spcAft>
                <a:spcPts val="0"/>
              </a:spcAft>
              <a:buFont typeface="Arial" panose="020B0604020202020204" pitchFamily="34" charset="0"/>
              <a:buNone/>
              <a:defRPr/>
            </a:pPr>
            <a:endParaRPr lang="he-IL" sz="4400" b="1" dirty="0">
              <a:solidFill>
                <a:srgbClr val="00A9EA"/>
              </a:solidFill>
              <a:latin typeface="EnzoagadaMF-Bold"/>
              <a:cs typeface="+mn-cs"/>
            </a:endParaRPr>
          </a:p>
          <a:p>
            <a:pPr marL="0" indent="0" algn="ctr" rtl="1" eaLnBrk="1" fontAlgn="auto" hangingPunct="1">
              <a:spcAft>
                <a:spcPts val="0"/>
              </a:spcAft>
              <a:buFont typeface="Arial" panose="020B0604020202020204" pitchFamily="34" charset="0"/>
              <a:buNone/>
              <a:defRPr/>
            </a:pPr>
            <a:r>
              <a:rPr lang="ar-JO" sz="6000" b="1" dirty="0">
                <a:solidFill>
                  <a:srgbClr val="C00000"/>
                </a:solidFill>
                <a:latin typeface="EnzoagadaMF-Bold"/>
                <a:cs typeface="+mn-cs"/>
              </a:rPr>
              <a:t>لِنَكُن أَصِحَّاء</a:t>
            </a:r>
            <a:endParaRPr lang="he-IL" sz="4000" b="1" dirty="0">
              <a:solidFill>
                <a:schemeClr val="accent5">
                  <a:lumMod val="75000"/>
                </a:schemeClr>
              </a:solidFill>
              <a:latin typeface="EnzoagadaMF-Bold"/>
              <a:cs typeface="+mn-cs"/>
            </a:endParaRPr>
          </a:p>
          <a:p>
            <a:pPr marL="0" indent="0" algn="ctr" rtl="1" eaLnBrk="1" fontAlgn="auto" hangingPunct="1">
              <a:spcAft>
                <a:spcPts val="0"/>
              </a:spcAft>
              <a:buFont typeface="Arial" panose="020B0604020202020204" pitchFamily="34" charset="0"/>
              <a:buNone/>
              <a:defRPr/>
            </a:pPr>
            <a:endParaRPr lang="he-IL" sz="4300" b="1" dirty="0">
              <a:solidFill>
                <a:schemeClr val="accent5">
                  <a:lumMod val="75000"/>
                </a:schemeClr>
              </a:solidFill>
              <a:latin typeface="EnzoagadaMF-Bold"/>
              <a:cs typeface="+mn-cs"/>
            </a:endParaRPr>
          </a:p>
          <a:p>
            <a:pPr marL="0" indent="0" algn="ctr" eaLnBrk="1" fontAlgn="auto" hangingPunct="1">
              <a:spcAft>
                <a:spcPts val="0"/>
              </a:spcAft>
              <a:buFont typeface="Arial" panose="020B0604020202020204" pitchFamily="34" charset="0"/>
              <a:buNone/>
              <a:defRPr/>
            </a:pPr>
            <a:r>
              <a:rPr lang="ar-JO" sz="4200" b="1" dirty="0">
                <a:latin typeface="MF_FrankRuhl-Regular"/>
                <a:cs typeface="+mn-cs"/>
              </a:rPr>
              <a:t>الفَصْلُ الثَّالِث</a:t>
            </a:r>
            <a:r>
              <a:rPr lang="he-IL" sz="4200" b="1" dirty="0">
                <a:latin typeface="MF_FrankRuhl-Regular"/>
                <a:cs typeface="+mn-cs"/>
              </a:rPr>
              <a:t>:</a:t>
            </a:r>
            <a:r>
              <a:rPr lang="ar-JO" sz="4200" b="1" dirty="0">
                <a:latin typeface="MF_FrankRuhl-Regular"/>
                <a:cs typeface="+mn-cs"/>
              </a:rPr>
              <a:t> لِنَأْكُل غِذَاءً صِحِيًّا</a:t>
            </a:r>
            <a:endParaRPr lang="en-US" sz="4200" b="1" dirty="0">
              <a:latin typeface="MF_FrankRuhl-Regular"/>
              <a:cs typeface="+mn-cs"/>
            </a:endParaRPr>
          </a:p>
          <a:p>
            <a:pPr marL="0" indent="0" algn="ctr" eaLnBrk="1" fontAlgn="auto" hangingPunct="1">
              <a:spcAft>
                <a:spcPts val="0"/>
              </a:spcAft>
              <a:buFont typeface="Arial" panose="020B0604020202020204" pitchFamily="34" charset="0"/>
              <a:buNone/>
              <a:defRPr/>
            </a:pPr>
            <a:endParaRPr lang="he-IL" sz="3600" b="1" dirty="0">
              <a:latin typeface="EnzoagadaMF-Bold"/>
              <a:cs typeface="+mn-cs"/>
            </a:endParaRPr>
          </a:p>
          <a:p>
            <a:pPr marL="0" indent="0" algn="ctr" rtl="1" eaLnBrk="1" fontAlgn="auto" hangingPunct="1">
              <a:spcAft>
                <a:spcPts val="0"/>
              </a:spcAft>
              <a:buFont typeface="Arial" panose="020B0604020202020204" pitchFamily="34" charset="0"/>
              <a:buNone/>
              <a:defRPr/>
            </a:pPr>
            <a:r>
              <a:rPr lang="ar-JO" sz="3600" b="1" dirty="0">
                <a:solidFill>
                  <a:schemeClr val="accent5"/>
                </a:solidFill>
                <a:latin typeface="EnzoagadaMF-Bold"/>
                <a:cs typeface="+mn-cs"/>
              </a:rPr>
              <a:t>الصِّوَر في العارضَة من</a:t>
            </a:r>
            <a:r>
              <a:rPr lang="en-US" sz="3600" b="1" dirty="0">
                <a:solidFill>
                  <a:schemeClr val="accent5"/>
                </a:solidFill>
                <a:latin typeface="EnzoagadaMF-Bold"/>
                <a:cs typeface="+mn-cs"/>
              </a:rPr>
              <a:t> </a:t>
            </a:r>
            <a:r>
              <a:rPr lang="en-US" sz="3600" b="1" dirty="0" err="1">
                <a:solidFill>
                  <a:schemeClr val="accent5"/>
                </a:solidFill>
                <a:latin typeface="EnzoagadaMF-Bold"/>
                <a:cs typeface="+mn-cs"/>
              </a:rPr>
              <a:t>Pixabay</a:t>
            </a:r>
            <a:endParaRPr lang="he-IL" sz="3600" b="1" dirty="0">
              <a:solidFill>
                <a:schemeClr val="accent5"/>
              </a:solidFill>
              <a:latin typeface="EnzoagadaMF-Bold"/>
              <a:cs typeface="+mn-cs"/>
            </a:endParaRPr>
          </a:p>
          <a:p>
            <a:pPr marL="0" indent="0" algn="ctr" rtl="1" eaLnBrk="1" fontAlgn="auto" hangingPunct="1">
              <a:spcAft>
                <a:spcPts val="0"/>
              </a:spcAft>
              <a:buFont typeface="Arial" panose="020B0604020202020204" pitchFamily="34" charset="0"/>
              <a:buNone/>
              <a:defRPr/>
            </a:pPr>
            <a:endParaRPr lang="he-IL" sz="4800" b="1" dirty="0">
              <a:latin typeface="EnzoagadaMF-Bold"/>
              <a:cs typeface="+mn-cs"/>
            </a:endParaRPr>
          </a:p>
          <a:p>
            <a:pPr marL="0" indent="0" algn="ctr" rtl="1" eaLnBrk="1" fontAlgn="auto" hangingPunct="1">
              <a:spcAft>
                <a:spcPts val="0"/>
              </a:spcAft>
              <a:buFont typeface="Arial" panose="020B0604020202020204" pitchFamily="34" charset="0"/>
              <a:buNone/>
              <a:defRPr/>
            </a:pPr>
            <a:r>
              <a:rPr lang="he-IL" b="1" dirty="0">
                <a:latin typeface="EnzoagadaMF-Bold"/>
                <a:cs typeface="+mn-cs"/>
              </a:rPr>
              <a:t> </a:t>
            </a:r>
            <a:endParaRPr lang="en-US" dirty="0">
              <a:cs typeface="+mn-cs"/>
            </a:endParaRPr>
          </a:p>
        </p:txBody>
      </p:sp>
      <p:pic>
        <p:nvPicPr>
          <p:cNvPr id="3076" name="תמונה 3">
            <a:extLst>
              <a:ext uri="{FF2B5EF4-FFF2-40B4-BE49-F238E27FC236}">
                <a16:creationId xmlns:a16="http://schemas.microsoft.com/office/drawing/2014/main" id="{126BF3B1-DC50-936C-9152-94B6C675C0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8238" y="49213"/>
            <a:ext cx="13382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תמונה 5">
            <a:extLst>
              <a:ext uri="{FF2B5EF4-FFF2-40B4-BE49-F238E27FC236}">
                <a16:creationId xmlns:a16="http://schemas.microsoft.com/office/drawing/2014/main" id="{4166C0CC-7342-9751-F4BF-EB6168B7C3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13350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a:extLst>
              <a:ext uri="{FF2B5EF4-FFF2-40B4-BE49-F238E27FC236}">
                <a16:creationId xmlns:a16="http://schemas.microsoft.com/office/drawing/2014/main" id="{0E2018EA-8256-BF55-E31A-BDA80552E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a:extLst>
              <a:ext uri="{FF2B5EF4-FFF2-40B4-BE49-F238E27FC236}">
                <a16:creationId xmlns:a16="http://schemas.microsoft.com/office/drawing/2014/main" id="{5979D2BE-AA95-DE84-6032-B964F1A81CD4}"/>
              </a:ext>
            </a:extLst>
          </p:cNvPr>
          <p:cNvSpPr>
            <a:spLocks noGrp="1"/>
          </p:cNvSpPr>
          <p:nvPr>
            <p:ph type="ctrTitle"/>
          </p:nvPr>
        </p:nvSpPr>
        <p:spPr>
          <a:xfrm>
            <a:off x="1335088" y="554038"/>
            <a:ext cx="6446837" cy="722312"/>
          </a:xfrm>
        </p:spPr>
        <p:txBody>
          <a:bodyPr rtlCol="0">
            <a:noAutofit/>
          </a:bodyPr>
          <a:lstStyle/>
          <a:p>
            <a:pPr eaLnBrk="1" fontAlgn="auto" hangingPunct="1">
              <a:spcAft>
                <a:spcPts val="0"/>
              </a:spcAft>
              <a:defRPr/>
            </a:pPr>
            <a:r>
              <a:rPr lang="ar-JO" sz="5400" b="1" dirty="0">
                <a:solidFill>
                  <a:srgbClr val="0070C0"/>
                </a:solidFill>
                <a:cs typeface="+mn-cs"/>
              </a:rPr>
              <a:t>الغِذَاءُ الَّذِي نَأْكُلُهُ</a:t>
            </a:r>
            <a:endParaRPr lang="he-IL" sz="5400" b="1" dirty="0">
              <a:solidFill>
                <a:srgbClr val="0070C0"/>
              </a:solidFill>
              <a:cs typeface="+mn-cs"/>
            </a:endParaRPr>
          </a:p>
        </p:txBody>
      </p:sp>
      <p:sp>
        <p:nvSpPr>
          <p:cNvPr id="21507" name="תיבת טקסט 6">
            <a:extLst>
              <a:ext uri="{FF2B5EF4-FFF2-40B4-BE49-F238E27FC236}">
                <a16:creationId xmlns:a16="http://schemas.microsoft.com/office/drawing/2014/main" id="{C1401BAC-8E52-58B8-131D-70E3FE3C4533}"/>
              </a:ext>
            </a:extLst>
          </p:cNvPr>
          <p:cNvSpPr txBox="1">
            <a:spLocks noChangeArrowheads="1"/>
          </p:cNvSpPr>
          <p:nvPr/>
        </p:nvSpPr>
        <p:spPr bwMode="auto">
          <a:xfrm>
            <a:off x="1614488" y="1323975"/>
            <a:ext cx="64468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ar-JO" altLang="he-IL" sz="3200" b="1">
                <a:solidFill>
                  <a:srgbClr val="000000"/>
                </a:solidFill>
                <a:latin typeface="MF_FrankRuhl-Regular"/>
                <a:cs typeface="Arial" panose="020B0604020202020204" pitchFamily="34" charset="0"/>
              </a:rPr>
              <a:t>مَهَمَّة</a:t>
            </a:r>
            <a:r>
              <a:rPr lang="he-IL" altLang="he-IL" sz="3200" b="1">
                <a:solidFill>
                  <a:srgbClr val="000000"/>
                </a:solidFill>
                <a:latin typeface="MF_FrankRuhl-Regular"/>
                <a:cs typeface="Arial" panose="020B0604020202020204" pitchFamily="34" charset="0"/>
              </a:rPr>
              <a:t>:</a:t>
            </a:r>
            <a:r>
              <a:rPr lang="ar-JO" altLang="he-IL" sz="3200" b="1">
                <a:solidFill>
                  <a:srgbClr val="000000"/>
                </a:solidFill>
                <a:latin typeface="MF_FrankRuhl-Regular"/>
                <a:cs typeface="Arial" panose="020B0604020202020204" pitchFamily="34" charset="0"/>
              </a:rPr>
              <a:t> مَاذَا أَكَلْتُ خِلَالَ يَوْمٍ وَاحِدٍ؟</a:t>
            </a:r>
            <a:endParaRPr lang="he-IL" altLang="he-IL" sz="3200" b="1">
              <a:solidFill>
                <a:srgbClr val="0070C0"/>
              </a:solidFill>
              <a:cs typeface="Arial" panose="020B0604020202020204" pitchFamily="34" charset="0"/>
            </a:endParaRPr>
          </a:p>
        </p:txBody>
      </p:sp>
      <p:sp>
        <p:nvSpPr>
          <p:cNvPr id="21508" name="תיבת טקסט 13">
            <a:extLst>
              <a:ext uri="{FF2B5EF4-FFF2-40B4-BE49-F238E27FC236}">
                <a16:creationId xmlns:a16="http://schemas.microsoft.com/office/drawing/2014/main" id="{AF697601-4F25-A0CF-54E7-EDE6D8B7E46B}"/>
              </a:ext>
            </a:extLst>
          </p:cNvPr>
          <p:cNvSpPr txBox="1">
            <a:spLocks noChangeArrowheads="1"/>
          </p:cNvSpPr>
          <p:nvPr/>
        </p:nvSpPr>
        <p:spPr bwMode="auto">
          <a:xfrm>
            <a:off x="142875" y="1919288"/>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he-IL" altLang="he-IL" b="1">
                <a:latin typeface="MF_FrankRuhl-Regular"/>
                <a:cs typeface="Arial" panose="020B0604020202020204" pitchFamily="34" charset="0"/>
              </a:rPr>
              <a:t>(</a:t>
            </a:r>
            <a:r>
              <a:rPr lang="ar-JO" altLang="he-IL" b="1">
                <a:latin typeface="MF_FrankRuhl-Bold"/>
                <a:cs typeface="Arial" panose="020B0604020202020204" pitchFamily="34" charset="0"/>
              </a:rPr>
              <a:t>الصَّفْحَات</a:t>
            </a:r>
            <a:r>
              <a:rPr lang="he-IL" altLang="he-IL" b="1">
                <a:latin typeface="MF_FrankRuhl-Bold"/>
                <a:cs typeface="Arial" panose="020B0604020202020204" pitchFamily="34" charset="0"/>
              </a:rPr>
              <a:t> </a:t>
            </a:r>
            <a:r>
              <a:rPr lang="he-IL" altLang="he-IL" b="1">
                <a:latin typeface="MF_FrankRuhl-Regular"/>
                <a:cs typeface="Arial" panose="020B0604020202020204" pitchFamily="34" charset="0"/>
              </a:rPr>
              <a:t>39-36)</a:t>
            </a:r>
            <a:endParaRPr lang="he-IL" altLang="he-IL">
              <a:cs typeface="Arial" panose="020B0604020202020204" pitchFamily="34" charset="0"/>
            </a:endParaRPr>
          </a:p>
        </p:txBody>
      </p:sp>
      <p:pic>
        <p:nvPicPr>
          <p:cNvPr id="21509" name="תמונה 2">
            <a:extLst>
              <a:ext uri="{FF2B5EF4-FFF2-40B4-BE49-F238E27FC236}">
                <a16:creationId xmlns:a16="http://schemas.microsoft.com/office/drawing/2014/main" id="{CBD58D61-DA98-AD48-3F29-E14E0D6CE23F}"/>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0163"/>
            <a:ext cx="133508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
            <a:extLst>
              <a:ext uri="{FF2B5EF4-FFF2-40B4-BE49-F238E27FC236}">
                <a16:creationId xmlns:a16="http://schemas.microsoft.com/office/drawing/2014/main" id="{84ADC9E8-4975-3809-3B8B-C401F03BE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תמונה 2">
            <a:extLst>
              <a:ext uri="{FF2B5EF4-FFF2-40B4-BE49-F238E27FC236}">
                <a16:creationId xmlns:a16="http://schemas.microsoft.com/office/drawing/2014/main" id="{A4907597-E520-793C-5898-04BA7697C1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00" y="2163763"/>
            <a:ext cx="528002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תמונה 11">
            <a:extLst>
              <a:ext uri="{FF2B5EF4-FFF2-40B4-BE49-F238E27FC236}">
                <a16:creationId xmlns:a16="http://schemas.microsoft.com/office/drawing/2014/main" id="{D4E1C449-5267-4503-2111-A61609C382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863" y="2668588"/>
            <a:ext cx="301625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תיבת טקסט 12">
            <a:extLst>
              <a:ext uri="{FF2B5EF4-FFF2-40B4-BE49-F238E27FC236}">
                <a16:creationId xmlns:a16="http://schemas.microsoft.com/office/drawing/2014/main" id="{8C9CEFBA-EF57-82A0-3BEF-221BC509F0C0}"/>
              </a:ext>
            </a:extLst>
          </p:cNvPr>
          <p:cNvSpPr txBox="1">
            <a:spLocks noChangeArrowheads="1"/>
          </p:cNvSpPr>
          <p:nvPr/>
        </p:nvSpPr>
        <p:spPr bwMode="auto">
          <a:xfrm>
            <a:off x="423863" y="5629275"/>
            <a:ext cx="4429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nSpc>
                <a:spcPct val="100000"/>
              </a:lnSpc>
              <a:spcBef>
                <a:spcPct val="0"/>
              </a:spcBef>
              <a:buFontTx/>
              <a:buNone/>
            </a:pPr>
            <a:endParaRPr lang="he-IL" altLang="he-IL" sz="180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תמונה 2">
            <a:extLst>
              <a:ext uri="{FF2B5EF4-FFF2-40B4-BE49-F238E27FC236}">
                <a16:creationId xmlns:a16="http://schemas.microsoft.com/office/drawing/2014/main" id="{C8E50033-76F9-260E-9E14-46AB35BBDBCB}"/>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0"/>
            <a:ext cx="13350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a:extLst>
              <a:ext uri="{FF2B5EF4-FFF2-40B4-BE49-F238E27FC236}">
                <a16:creationId xmlns:a16="http://schemas.microsoft.com/office/drawing/2014/main" id="{AE932DDA-E66D-0B72-045D-A3E136C5C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תמונה 2">
            <a:extLst>
              <a:ext uri="{FF2B5EF4-FFF2-40B4-BE49-F238E27FC236}">
                <a16:creationId xmlns:a16="http://schemas.microsoft.com/office/drawing/2014/main" id="{91424207-C009-3730-C351-6D2E2E8376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1854200"/>
            <a:ext cx="869315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תמונה 2">
            <a:extLst>
              <a:ext uri="{FF2B5EF4-FFF2-40B4-BE49-F238E27FC236}">
                <a16:creationId xmlns:a16="http://schemas.microsoft.com/office/drawing/2014/main" id="{076B7794-042A-B3C1-2590-BC816EACA2E0}"/>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3350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a:extLst>
              <a:ext uri="{FF2B5EF4-FFF2-40B4-BE49-F238E27FC236}">
                <a16:creationId xmlns:a16="http://schemas.microsoft.com/office/drawing/2014/main" id="{6417AE6C-79D7-64D3-23F3-100C08FC2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תמונה 4">
            <a:extLst>
              <a:ext uri="{FF2B5EF4-FFF2-40B4-BE49-F238E27FC236}">
                <a16:creationId xmlns:a16="http://schemas.microsoft.com/office/drawing/2014/main" id="{670EB750-E796-7DF3-890C-14307A2E67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4463" y="1241425"/>
            <a:ext cx="24431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תמונה 6">
            <a:extLst>
              <a:ext uri="{FF2B5EF4-FFF2-40B4-BE49-F238E27FC236}">
                <a16:creationId xmlns:a16="http://schemas.microsoft.com/office/drawing/2014/main" id="{E2E75C8D-F7B2-2F84-7297-50ECE6766F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25" y="2619375"/>
            <a:ext cx="8794750"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תיבת טקסט 9">
            <a:extLst>
              <a:ext uri="{FF2B5EF4-FFF2-40B4-BE49-F238E27FC236}">
                <a16:creationId xmlns:a16="http://schemas.microsoft.com/office/drawing/2014/main" id="{94536448-DB98-1493-B488-D9C215D7C8D2}"/>
              </a:ext>
            </a:extLst>
          </p:cNvPr>
          <p:cNvSpPr txBox="1">
            <a:spLocks noChangeArrowheads="1"/>
          </p:cNvSpPr>
          <p:nvPr/>
        </p:nvSpPr>
        <p:spPr bwMode="auto">
          <a:xfrm>
            <a:off x="3568700" y="5697538"/>
            <a:ext cx="418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b="1">
                <a:cs typeface="Arial" panose="020B0604020202020204" pitchFamily="34" charset="0"/>
              </a:rPr>
              <a:t>تَتِمَّة المَهَمَّة صَفْحَة </a:t>
            </a:r>
            <a:r>
              <a:rPr lang="he-IL" altLang="he-IL" b="1">
                <a:cs typeface="Arial" panose="020B0604020202020204" pitchFamily="34" charset="0"/>
              </a:rPr>
              <a:t>39 </a:t>
            </a:r>
            <a:endParaRPr lang="he-IL" altLang="he-IL">
              <a:cs typeface="Arial" panose="020B0604020202020204" pitchFamily="34" charset="0"/>
            </a:endParaRPr>
          </a:p>
        </p:txBody>
      </p:sp>
      <p:pic>
        <p:nvPicPr>
          <p:cNvPr id="27651" name="תמונה 2">
            <a:extLst>
              <a:ext uri="{FF2B5EF4-FFF2-40B4-BE49-F238E27FC236}">
                <a16:creationId xmlns:a16="http://schemas.microsoft.com/office/drawing/2014/main" id="{DB16DCD0-6479-B830-03F5-0F5558A04C06}"/>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66675" y="17463"/>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a:extLst>
              <a:ext uri="{FF2B5EF4-FFF2-40B4-BE49-F238E27FC236}">
                <a16:creationId xmlns:a16="http://schemas.microsoft.com/office/drawing/2014/main" id="{E31E8BEB-0255-4E8F-6598-A7EDF5FAC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תמונה 2">
            <a:extLst>
              <a:ext uri="{FF2B5EF4-FFF2-40B4-BE49-F238E27FC236}">
                <a16:creationId xmlns:a16="http://schemas.microsoft.com/office/drawing/2014/main" id="{66D6F5C9-25EB-8453-263B-00AE6E8020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50" y="1998663"/>
            <a:ext cx="866457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תמונה 5">
            <a:extLst>
              <a:ext uri="{FF2B5EF4-FFF2-40B4-BE49-F238E27FC236}">
                <a16:creationId xmlns:a16="http://schemas.microsoft.com/office/drawing/2014/main" id="{6853F29D-713A-CE6E-CA82-994386D1AB38}"/>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4925"/>
            <a:ext cx="14176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תיבת טקסט 2">
            <a:extLst>
              <a:ext uri="{FF2B5EF4-FFF2-40B4-BE49-F238E27FC236}">
                <a16:creationId xmlns:a16="http://schemas.microsoft.com/office/drawing/2014/main" id="{B3215FAD-4736-917C-36FD-79BC74BB8A44}"/>
              </a:ext>
            </a:extLst>
          </p:cNvPr>
          <p:cNvSpPr txBox="1">
            <a:spLocks noChangeArrowheads="1"/>
          </p:cNvSpPr>
          <p:nvPr/>
        </p:nvSpPr>
        <p:spPr bwMode="auto">
          <a:xfrm>
            <a:off x="3200400" y="623728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sz="1800">
                <a:cs typeface="Arial" panose="020B0604020202020204" pitchFamily="34" charset="0"/>
                <a:hlinkClick r:id="rId4"/>
              </a:rPr>
              <a:t>نُصَنِّف أَنْواع الأَغْذِيَة</a:t>
            </a:r>
            <a:r>
              <a:rPr lang="he-IL" altLang="he-IL" sz="1800">
                <a:cs typeface="Arial" panose="020B0604020202020204" pitchFamily="34" charset="0"/>
                <a:hlinkClick r:id="rId4"/>
              </a:rPr>
              <a:t>)</a:t>
            </a:r>
            <a:r>
              <a:rPr lang="en-US" altLang="he-IL" sz="1800">
                <a:cs typeface="Arial" panose="020B0604020202020204" pitchFamily="34" charset="0"/>
                <a:hlinkClick r:id="rId4"/>
              </a:rPr>
              <a:t>tau.ac.il)</a:t>
            </a:r>
            <a:endParaRPr lang="he-IL" altLang="he-IL" sz="1800">
              <a:cs typeface="Arial" panose="020B0604020202020204" pitchFamily="34" charset="0"/>
            </a:endParaRPr>
          </a:p>
        </p:txBody>
      </p:sp>
      <p:pic>
        <p:nvPicPr>
          <p:cNvPr id="29700" name="Picture 2">
            <a:extLst>
              <a:ext uri="{FF2B5EF4-FFF2-40B4-BE49-F238E27FC236}">
                <a16:creationId xmlns:a16="http://schemas.microsoft.com/office/drawing/2014/main" id="{79654659-903F-8038-B9EF-C5427E9C82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תמונה 9">
            <a:extLst>
              <a:ext uri="{FF2B5EF4-FFF2-40B4-BE49-F238E27FC236}">
                <a16:creationId xmlns:a16="http://schemas.microsoft.com/office/drawing/2014/main" id="{F22C547F-09E5-00B0-5B30-FD1B48C865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2475" y="25400"/>
            <a:ext cx="28479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תמונה 2">
            <a:extLst>
              <a:ext uri="{FF2B5EF4-FFF2-40B4-BE49-F238E27FC236}">
                <a16:creationId xmlns:a16="http://schemas.microsoft.com/office/drawing/2014/main" id="{1593D270-B27E-B8E0-CD72-2957C4061D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1450"/>
            <a:ext cx="914400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תמונה 3">
            <a:extLst>
              <a:ext uri="{FF2B5EF4-FFF2-40B4-BE49-F238E27FC236}">
                <a16:creationId xmlns:a16="http://schemas.microsoft.com/office/drawing/2014/main" id="{402D1110-9FCA-528B-B0E4-C27B7367004E}"/>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25400"/>
            <a:ext cx="13350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תמונה 2">
            <a:extLst>
              <a:ext uri="{FF2B5EF4-FFF2-40B4-BE49-F238E27FC236}">
                <a16:creationId xmlns:a16="http://schemas.microsoft.com/office/drawing/2014/main" id="{687461FA-84E1-2B32-5CF3-371AD554118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4046538"/>
            <a:ext cx="2789238"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a:extLst>
              <a:ext uri="{FF2B5EF4-FFF2-40B4-BE49-F238E27FC236}">
                <a16:creationId xmlns:a16="http://schemas.microsoft.com/office/drawing/2014/main" id="{BC66D891-BA62-8CAF-F9E7-525D96049A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תמונה 2">
            <a:extLst>
              <a:ext uri="{FF2B5EF4-FFF2-40B4-BE49-F238E27FC236}">
                <a16:creationId xmlns:a16="http://schemas.microsoft.com/office/drawing/2014/main" id="{2F12F51F-F40D-CBBF-8E6C-BD94CF1800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 y="1325563"/>
            <a:ext cx="8689975"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תמונה 2">
            <a:extLst>
              <a:ext uri="{FF2B5EF4-FFF2-40B4-BE49-F238E27FC236}">
                <a16:creationId xmlns:a16="http://schemas.microsoft.com/office/drawing/2014/main" id="{32A616DD-2D20-20E0-878E-E6AC4D0D98FB}"/>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85725" y="33338"/>
            <a:ext cx="13350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a:extLst>
              <a:ext uri="{FF2B5EF4-FFF2-40B4-BE49-F238E27FC236}">
                <a16:creationId xmlns:a16="http://schemas.microsoft.com/office/drawing/2014/main" id="{36644E69-0672-8E6C-76E6-AC4F1DFEFE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תמונה 2">
            <a:extLst>
              <a:ext uri="{FF2B5EF4-FFF2-40B4-BE49-F238E27FC236}">
                <a16:creationId xmlns:a16="http://schemas.microsoft.com/office/drawing/2014/main" id="{88656C93-EDE8-A36E-1B2E-F0F096079D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 y="1757363"/>
            <a:ext cx="9159875"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תיבת טקסט 3">
            <a:extLst>
              <a:ext uri="{FF2B5EF4-FFF2-40B4-BE49-F238E27FC236}">
                <a16:creationId xmlns:a16="http://schemas.microsoft.com/office/drawing/2014/main" id="{532B3818-795A-8139-041C-0BFDE42B9027}"/>
              </a:ext>
            </a:extLst>
          </p:cNvPr>
          <p:cNvSpPr txBox="1"/>
          <p:nvPr/>
        </p:nvSpPr>
        <p:spPr>
          <a:xfrm>
            <a:off x="-119063" y="4730750"/>
            <a:ext cx="692151" cy="1254125"/>
          </a:xfrm>
          <a:prstGeom prst="rect">
            <a:avLst/>
          </a:prstGeom>
          <a:solidFill>
            <a:schemeClr val="accent6">
              <a:lumMod val="20000"/>
              <a:lumOff val="80000"/>
            </a:schemeClr>
          </a:solidFill>
        </p:spPr>
        <p:txBody>
          <a:bodyPr rtlCol="1">
            <a:spAutoFit/>
          </a:bodyPr>
          <a:lstStyle/>
          <a:p>
            <a:pPr>
              <a:defRPr/>
            </a:pPr>
            <a:endParaRPr lang="he-I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תיבת טקסט 9">
            <a:extLst>
              <a:ext uri="{FF2B5EF4-FFF2-40B4-BE49-F238E27FC236}">
                <a16:creationId xmlns:a16="http://schemas.microsoft.com/office/drawing/2014/main" id="{4B1CDE28-89C6-58E8-D603-71A84F18D32E}"/>
              </a:ext>
            </a:extLst>
          </p:cNvPr>
          <p:cNvSpPr txBox="1">
            <a:spLocks noChangeArrowheads="1"/>
          </p:cNvSpPr>
          <p:nvPr/>
        </p:nvSpPr>
        <p:spPr bwMode="auto">
          <a:xfrm>
            <a:off x="1733550" y="444500"/>
            <a:ext cx="6327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ar-JO" altLang="he-IL" sz="3600" b="1">
                <a:latin typeface="MF_FrankRuhl-Regular"/>
                <a:cs typeface="Arial" panose="020B0604020202020204" pitchFamily="34" charset="0"/>
              </a:rPr>
              <a:t>مَهَمَّة</a:t>
            </a:r>
            <a:r>
              <a:rPr lang="he-IL" altLang="he-IL" sz="3600" b="1">
                <a:latin typeface="MF_FrankRuhl-Regular"/>
                <a:cs typeface="Arial" panose="020B0604020202020204" pitchFamily="34" charset="0"/>
              </a:rPr>
              <a:t>:</a:t>
            </a:r>
            <a:r>
              <a:rPr lang="ar-JO" altLang="he-IL" sz="3600" b="1">
                <a:latin typeface="MF_FrankRuhl-Regular"/>
                <a:cs typeface="Arial" panose="020B0604020202020204" pitchFamily="34" charset="0"/>
              </a:rPr>
              <a:t> نَأْكُلُ مَأْكُولَاتٍ مَتَنَوِّعَةٍ</a:t>
            </a:r>
          </a:p>
          <a:p>
            <a:pPr algn="ctr" eaLnBrk="1" hangingPunct="1">
              <a:lnSpc>
                <a:spcPct val="100000"/>
              </a:lnSpc>
              <a:spcBef>
                <a:spcPct val="0"/>
              </a:spcBef>
              <a:buFontTx/>
              <a:buNone/>
            </a:pPr>
            <a:r>
              <a:rPr lang="ar-JO" altLang="he-IL" sz="2400" b="1">
                <a:latin typeface="MF_FrankRuhl-Regular"/>
                <a:cs typeface="Arial" panose="020B0604020202020204" pitchFamily="34" charset="0"/>
              </a:rPr>
              <a:t>(صَفْحَة 40)</a:t>
            </a:r>
            <a:endParaRPr lang="he-IL" altLang="he-IL" sz="2400" b="1">
              <a:cs typeface="Arial" panose="020B0604020202020204" pitchFamily="34" charset="0"/>
            </a:endParaRPr>
          </a:p>
        </p:txBody>
      </p:sp>
      <p:pic>
        <p:nvPicPr>
          <p:cNvPr id="35843" name="תמונה 2">
            <a:extLst>
              <a:ext uri="{FF2B5EF4-FFF2-40B4-BE49-F238E27FC236}">
                <a16:creationId xmlns:a16="http://schemas.microsoft.com/office/drawing/2014/main" id="{B9F54B2C-DB83-E9DD-8601-4013A23FD079}"/>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a:extLst>
              <a:ext uri="{FF2B5EF4-FFF2-40B4-BE49-F238E27FC236}">
                <a16:creationId xmlns:a16="http://schemas.microsoft.com/office/drawing/2014/main" id="{4F54466B-4DEB-452C-20AA-376EA0DDB9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תמונה 2">
            <a:extLst>
              <a:ext uri="{FF2B5EF4-FFF2-40B4-BE49-F238E27FC236}">
                <a16:creationId xmlns:a16="http://schemas.microsoft.com/office/drawing/2014/main" id="{18245928-2A40-2011-F4EC-B0B80A511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44700"/>
            <a:ext cx="8534400"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תמונה 3">
            <a:extLst>
              <a:ext uri="{FF2B5EF4-FFF2-40B4-BE49-F238E27FC236}">
                <a16:creationId xmlns:a16="http://schemas.microsoft.com/office/drawing/2014/main" id="{EE33167C-B80C-AC11-9116-0EA6F38073C0}"/>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
            <a:extLst>
              <a:ext uri="{FF2B5EF4-FFF2-40B4-BE49-F238E27FC236}">
                <a16:creationId xmlns:a16="http://schemas.microsoft.com/office/drawing/2014/main" id="{1A761872-33FC-A8F2-DBD0-6580A4BFF1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תמונה 9">
            <a:extLst>
              <a:ext uri="{FF2B5EF4-FFF2-40B4-BE49-F238E27FC236}">
                <a16:creationId xmlns:a16="http://schemas.microsoft.com/office/drawing/2014/main" id="{8F52E47B-3F75-EFE2-EEAB-679FA6FD90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25400"/>
            <a:ext cx="28479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תמונה 2">
            <a:extLst>
              <a:ext uri="{FF2B5EF4-FFF2-40B4-BE49-F238E27FC236}">
                <a16:creationId xmlns:a16="http://schemas.microsoft.com/office/drawing/2014/main" id="{DF8CBF3C-5F29-E370-C46C-89B02B07A0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893763"/>
            <a:ext cx="5946775" cy="593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תמונה 2">
            <a:extLst>
              <a:ext uri="{FF2B5EF4-FFF2-40B4-BE49-F238E27FC236}">
                <a16:creationId xmlns:a16="http://schemas.microsoft.com/office/drawing/2014/main" id="{0B07F4DF-6185-EDF7-0ACF-B9774267FEA7}"/>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a:extLst>
              <a:ext uri="{FF2B5EF4-FFF2-40B4-BE49-F238E27FC236}">
                <a16:creationId xmlns:a16="http://schemas.microsoft.com/office/drawing/2014/main" id="{B0465900-C97A-4FED-9392-502B96912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תמונה 9">
            <a:extLst>
              <a:ext uri="{FF2B5EF4-FFF2-40B4-BE49-F238E27FC236}">
                <a16:creationId xmlns:a16="http://schemas.microsoft.com/office/drawing/2014/main" id="{72CD82C1-9E6A-A39D-8E36-9570F4002F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25400"/>
            <a:ext cx="28479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תמונה 6">
            <a:extLst>
              <a:ext uri="{FF2B5EF4-FFF2-40B4-BE49-F238E27FC236}">
                <a16:creationId xmlns:a16="http://schemas.microsoft.com/office/drawing/2014/main" id="{166215EE-5102-AA4E-7CBD-22BC94A5B1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4475" y="901700"/>
            <a:ext cx="35750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תמונה 8">
            <a:extLst>
              <a:ext uri="{FF2B5EF4-FFF2-40B4-BE49-F238E27FC236}">
                <a16:creationId xmlns:a16="http://schemas.microsoft.com/office/drawing/2014/main" id="{946A737C-ABC6-238B-C98D-2564ABD152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125" y="1866900"/>
            <a:ext cx="85852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תמונה 3">
            <a:extLst>
              <a:ext uri="{FF2B5EF4-FFF2-40B4-BE49-F238E27FC236}">
                <a16:creationId xmlns:a16="http://schemas.microsoft.com/office/drawing/2014/main" id="{15975174-C2BF-DF8E-2610-FFAEB3DB59D0}"/>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49213"/>
            <a:ext cx="133508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a:extLst>
              <a:ext uri="{FF2B5EF4-FFF2-40B4-BE49-F238E27FC236}">
                <a16:creationId xmlns:a16="http://schemas.microsoft.com/office/drawing/2014/main" id="{85BBB7C3-B204-9E12-FC06-B69B1A07D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תמונה 4">
            <a:extLst>
              <a:ext uri="{FF2B5EF4-FFF2-40B4-BE49-F238E27FC236}">
                <a16:creationId xmlns:a16="http://schemas.microsoft.com/office/drawing/2014/main" id="{EC430990-C941-1FDC-E539-2606AE9FD6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225" y="331788"/>
            <a:ext cx="6303963"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תמונה 2">
            <a:extLst>
              <a:ext uri="{FF2B5EF4-FFF2-40B4-BE49-F238E27FC236}">
                <a16:creationId xmlns:a16="http://schemas.microsoft.com/office/drawing/2014/main" id="{01FD0A8D-9E1C-DF59-EEB3-DA9CD658523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68600" y="3968750"/>
            <a:ext cx="4040188"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תמונה 4">
            <a:extLst>
              <a:ext uri="{FF2B5EF4-FFF2-40B4-BE49-F238E27FC236}">
                <a16:creationId xmlns:a16="http://schemas.microsoft.com/office/drawing/2014/main" id="{2D9678CD-A1A5-7212-8E25-1255523D8C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8238" y="49213"/>
            <a:ext cx="152876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תיבת טקסט 11">
            <a:extLst>
              <a:ext uri="{FF2B5EF4-FFF2-40B4-BE49-F238E27FC236}">
                <a16:creationId xmlns:a16="http://schemas.microsoft.com/office/drawing/2014/main" id="{12CF274C-7713-C930-6B11-F1B39363096A}"/>
              </a:ext>
            </a:extLst>
          </p:cNvPr>
          <p:cNvSpPr txBox="1">
            <a:spLocks noChangeArrowheads="1"/>
          </p:cNvSpPr>
          <p:nvPr/>
        </p:nvSpPr>
        <p:spPr bwMode="auto">
          <a:xfrm>
            <a:off x="2114550" y="615950"/>
            <a:ext cx="6229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ar-JO" altLang="he-IL" sz="3600" b="1">
                <a:latin typeface="MF_FrankRuhl-Regular"/>
                <a:cs typeface="Arial" panose="020B0604020202020204" pitchFamily="34" charset="0"/>
              </a:rPr>
              <a:t>مَهَمَّة</a:t>
            </a:r>
            <a:r>
              <a:rPr lang="he-IL" altLang="he-IL" sz="3600" b="1">
                <a:latin typeface="MF_FrankRuhl-Regular"/>
                <a:cs typeface="Arial" panose="020B0604020202020204" pitchFamily="34" charset="0"/>
              </a:rPr>
              <a:t>: </a:t>
            </a:r>
            <a:r>
              <a:rPr lang="ar-JO" altLang="he-IL" sz="3600" b="1">
                <a:solidFill>
                  <a:srgbClr val="0070C0"/>
                </a:solidFill>
                <a:latin typeface="MF_FrankRuhl-Regular"/>
                <a:cs typeface="Arial" panose="020B0604020202020204" pitchFamily="34" charset="0"/>
              </a:rPr>
              <a:t>نُحَضِّرُ مُسَلِّيَاتٍ صِحِّيَّةٍ</a:t>
            </a:r>
            <a:endParaRPr lang="he-IL" altLang="he-IL" sz="3600" b="1">
              <a:solidFill>
                <a:srgbClr val="0070C0"/>
              </a:solidFill>
              <a:cs typeface="Arial" panose="020B0604020202020204" pitchFamily="34" charset="0"/>
            </a:endParaRPr>
          </a:p>
        </p:txBody>
      </p:sp>
      <p:sp>
        <p:nvSpPr>
          <p:cNvPr id="41988" name="תיבת טקסט 13">
            <a:extLst>
              <a:ext uri="{FF2B5EF4-FFF2-40B4-BE49-F238E27FC236}">
                <a16:creationId xmlns:a16="http://schemas.microsoft.com/office/drawing/2014/main" id="{E2A48CEB-7806-3A26-F542-881FED0F9CFB}"/>
              </a:ext>
            </a:extLst>
          </p:cNvPr>
          <p:cNvSpPr txBox="1">
            <a:spLocks noChangeArrowheads="1"/>
          </p:cNvSpPr>
          <p:nvPr/>
        </p:nvSpPr>
        <p:spPr bwMode="auto">
          <a:xfrm>
            <a:off x="384175" y="739775"/>
            <a:ext cx="1730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he-IL" altLang="he-IL" b="1">
                <a:cs typeface="Arial" panose="020B0604020202020204" pitchFamily="34" charset="0"/>
              </a:rPr>
              <a:t>(41)</a:t>
            </a:r>
            <a:endParaRPr lang="he-IL" altLang="he-IL">
              <a:cs typeface="Arial" panose="020B0604020202020204" pitchFamily="34" charset="0"/>
            </a:endParaRPr>
          </a:p>
        </p:txBody>
      </p:sp>
      <p:pic>
        <p:nvPicPr>
          <p:cNvPr id="41989" name="תמונה 2">
            <a:extLst>
              <a:ext uri="{FF2B5EF4-FFF2-40B4-BE49-F238E27FC236}">
                <a16:creationId xmlns:a16="http://schemas.microsoft.com/office/drawing/2014/main" id="{4D5ECE8A-893F-CA27-964B-3B0D2EB8FD4B}"/>
              </a:ext>
            </a:extLst>
          </p:cNvPr>
          <p:cNvPicPr>
            <a:picLocks noChangeAspect="1"/>
          </p:cNvPicPr>
          <p:nvPr/>
        </p:nvPicPr>
        <p:blipFill>
          <a:blip r:embed="rId4">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a:extLst>
              <a:ext uri="{FF2B5EF4-FFF2-40B4-BE49-F238E27FC236}">
                <a16:creationId xmlns:a16="http://schemas.microsoft.com/office/drawing/2014/main" id="{246366A2-CF26-D25D-BDD5-512B6C06B6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49213"/>
            <a:ext cx="108267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תמונה 2">
            <a:extLst>
              <a:ext uri="{FF2B5EF4-FFF2-40B4-BE49-F238E27FC236}">
                <a16:creationId xmlns:a16="http://schemas.microsoft.com/office/drawing/2014/main" id="{DFDC3DC9-8560-F604-BC80-C81972EB17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3525" y="1387475"/>
            <a:ext cx="64135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תמונה 4">
            <a:extLst>
              <a:ext uri="{FF2B5EF4-FFF2-40B4-BE49-F238E27FC236}">
                <a16:creationId xmlns:a16="http://schemas.microsoft.com/office/drawing/2014/main" id="{4AA0AA0D-0A5C-998B-A32E-C073227434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7975" y="4067175"/>
            <a:ext cx="3189288"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תיבת טקסט 6">
            <a:extLst>
              <a:ext uri="{FF2B5EF4-FFF2-40B4-BE49-F238E27FC236}">
                <a16:creationId xmlns:a16="http://schemas.microsoft.com/office/drawing/2014/main" id="{1949609F-0F05-9D7B-28D1-CA83B1CDCA96}"/>
              </a:ext>
            </a:extLst>
          </p:cNvPr>
          <p:cNvSpPr txBox="1">
            <a:spLocks noChangeArrowheads="1"/>
          </p:cNvSpPr>
          <p:nvPr/>
        </p:nvSpPr>
        <p:spPr bwMode="auto">
          <a:xfrm>
            <a:off x="2819400" y="1958975"/>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ar-JO" altLang="he-IL" sz="4000" b="1">
                <a:solidFill>
                  <a:srgbClr val="0070C0"/>
                </a:solidFill>
                <a:cs typeface="Arial" panose="020B0604020202020204" pitchFamily="34" charset="0"/>
              </a:rPr>
              <a:t>مَاء مِن أَجْلِ الصِّحَّة</a:t>
            </a:r>
            <a:endParaRPr lang="he-IL" altLang="he-IL" sz="4000" b="1">
              <a:solidFill>
                <a:srgbClr val="0070C0"/>
              </a:solidFill>
              <a:cs typeface="Arial" panose="020B0604020202020204" pitchFamily="34" charset="0"/>
            </a:endParaRPr>
          </a:p>
        </p:txBody>
      </p:sp>
      <p:pic>
        <p:nvPicPr>
          <p:cNvPr id="44035" name="תמונה 14">
            <a:extLst>
              <a:ext uri="{FF2B5EF4-FFF2-40B4-BE49-F238E27FC236}">
                <a16:creationId xmlns:a16="http://schemas.microsoft.com/office/drawing/2014/main" id="{11D462E8-0D3A-F80F-18B5-3706B5EC1D0C}"/>
              </a:ext>
            </a:extLst>
          </p:cNvPr>
          <p:cNvPicPr>
            <a:picLocks noChangeAspect="1"/>
          </p:cNvPicPr>
          <p:nvPr/>
        </p:nvPicPr>
        <p:blipFill>
          <a:blip r:embed="rId3">
            <a:clrChange>
              <a:clrFrom>
                <a:srgbClr val="EBF8FE"/>
              </a:clrFrom>
              <a:clrTo>
                <a:srgbClr val="EBF8FE">
                  <a:alpha val="0"/>
                </a:srgbClr>
              </a:clrTo>
            </a:clrChange>
            <a:extLst>
              <a:ext uri="{28A0092B-C50C-407E-A947-70E740481C1C}">
                <a14:useLocalDpi xmlns:a14="http://schemas.microsoft.com/office/drawing/2010/main" val="0"/>
              </a:ext>
            </a:extLst>
          </a:blip>
          <a:srcRect/>
          <a:stretch>
            <a:fillRect/>
          </a:stretch>
        </p:blipFill>
        <p:spPr bwMode="auto">
          <a:xfrm>
            <a:off x="0" y="1766888"/>
            <a:ext cx="9248775"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תמונה 2">
            <a:extLst>
              <a:ext uri="{FF2B5EF4-FFF2-40B4-BE49-F238E27FC236}">
                <a16:creationId xmlns:a16="http://schemas.microsoft.com/office/drawing/2014/main" id="{970BD6F8-1529-6F9A-9440-D519016573FB}"/>
              </a:ext>
            </a:extLst>
          </p:cNvPr>
          <p:cNvPicPr>
            <a:picLocks noChangeAspect="1"/>
          </p:cNvPicPr>
          <p:nvPr/>
        </p:nvPicPr>
        <p:blipFill>
          <a:blip r:embed="rId4">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a:extLst>
              <a:ext uri="{FF2B5EF4-FFF2-40B4-BE49-F238E27FC236}">
                <a16:creationId xmlns:a16="http://schemas.microsoft.com/office/drawing/2014/main" id="{7D32A065-CECE-5A0E-9442-52E5B98BE2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תיבת טקסט 6">
            <a:extLst>
              <a:ext uri="{FF2B5EF4-FFF2-40B4-BE49-F238E27FC236}">
                <a16:creationId xmlns:a16="http://schemas.microsoft.com/office/drawing/2014/main" id="{982DA015-4650-230D-3825-6FAD3D399A4E}"/>
              </a:ext>
            </a:extLst>
          </p:cNvPr>
          <p:cNvSpPr txBox="1">
            <a:spLocks noChangeArrowheads="1"/>
          </p:cNvSpPr>
          <p:nvPr/>
        </p:nvSpPr>
        <p:spPr bwMode="auto">
          <a:xfrm>
            <a:off x="3162300" y="1028700"/>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ar-JO" altLang="he-IL" sz="4000" b="1">
                <a:solidFill>
                  <a:srgbClr val="0070C0"/>
                </a:solidFill>
                <a:cs typeface="Arial" panose="020B0604020202020204" pitchFamily="34" charset="0"/>
              </a:rPr>
              <a:t>مَاء مِن أَجْلِ الصِّحَّة</a:t>
            </a:r>
            <a:endParaRPr lang="he-IL" altLang="he-IL" sz="4000" b="1">
              <a:solidFill>
                <a:srgbClr val="0070C0"/>
              </a:solidFill>
              <a:cs typeface="Arial" panose="020B0604020202020204" pitchFamily="34" charset="0"/>
            </a:endParaRPr>
          </a:p>
        </p:txBody>
      </p:sp>
      <p:sp>
        <p:nvSpPr>
          <p:cNvPr id="46083" name="תיבת טקסט 9">
            <a:extLst>
              <a:ext uri="{FF2B5EF4-FFF2-40B4-BE49-F238E27FC236}">
                <a16:creationId xmlns:a16="http://schemas.microsoft.com/office/drawing/2014/main" id="{CBF32DCE-D0F0-1F7F-095C-450775129AEA}"/>
              </a:ext>
            </a:extLst>
          </p:cNvPr>
          <p:cNvSpPr txBox="1">
            <a:spLocks noChangeArrowheads="1"/>
          </p:cNvSpPr>
          <p:nvPr/>
        </p:nvSpPr>
        <p:spPr bwMode="auto">
          <a:xfrm>
            <a:off x="1898650" y="2312988"/>
            <a:ext cx="6078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ar-JO" altLang="he-IL" sz="3600" b="1">
                <a:solidFill>
                  <a:srgbClr val="0070C0"/>
                </a:solidFill>
                <a:latin typeface="MF_FrankRuhl-Regular"/>
                <a:cs typeface="Arial" panose="020B0604020202020204" pitchFamily="34" charset="0"/>
              </a:rPr>
              <a:t>مَهَمَّة: نَشْرَب المَاء مِن أَجْلِ الصِّحَّة</a:t>
            </a:r>
            <a:endParaRPr lang="he-IL" altLang="he-IL" sz="3600" b="1">
              <a:solidFill>
                <a:srgbClr val="0070C0"/>
              </a:solidFill>
              <a:cs typeface="Arial" panose="020B0604020202020204" pitchFamily="34" charset="0"/>
            </a:endParaRPr>
          </a:p>
        </p:txBody>
      </p:sp>
      <p:pic>
        <p:nvPicPr>
          <p:cNvPr id="46084" name="תמונה 14">
            <a:extLst>
              <a:ext uri="{FF2B5EF4-FFF2-40B4-BE49-F238E27FC236}">
                <a16:creationId xmlns:a16="http://schemas.microsoft.com/office/drawing/2014/main" id="{7D2BEBCE-8115-3371-4670-B8A20CD783C3}"/>
              </a:ext>
            </a:extLst>
          </p:cNvPr>
          <p:cNvPicPr>
            <a:picLocks noChangeAspect="1"/>
          </p:cNvPicPr>
          <p:nvPr/>
        </p:nvPicPr>
        <p:blipFill>
          <a:blip r:embed="rId3">
            <a:clrChange>
              <a:clrFrom>
                <a:srgbClr val="EBF8FE"/>
              </a:clrFrom>
              <a:clrTo>
                <a:srgbClr val="EBF8FE">
                  <a:alpha val="0"/>
                </a:srgbClr>
              </a:clrTo>
            </a:clrChange>
            <a:extLst>
              <a:ext uri="{28A0092B-C50C-407E-A947-70E740481C1C}">
                <a14:useLocalDpi xmlns:a14="http://schemas.microsoft.com/office/drawing/2010/main" val="0"/>
              </a:ext>
            </a:extLst>
          </a:blip>
          <a:srcRect/>
          <a:stretch>
            <a:fillRect/>
          </a:stretch>
        </p:blipFill>
        <p:spPr bwMode="auto">
          <a:xfrm>
            <a:off x="-163513" y="2614613"/>
            <a:ext cx="8994776"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תיבת טקסט 16">
            <a:extLst>
              <a:ext uri="{FF2B5EF4-FFF2-40B4-BE49-F238E27FC236}">
                <a16:creationId xmlns:a16="http://schemas.microsoft.com/office/drawing/2014/main" id="{3E1A8974-BFE8-888D-CDD6-EBD5512951BB}"/>
              </a:ext>
            </a:extLst>
          </p:cNvPr>
          <p:cNvSpPr txBox="1">
            <a:spLocks noChangeArrowheads="1"/>
          </p:cNvSpPr>
          <p:nvPr/>
        </p:nvSpPr>
        <p:spPr bwMode="auto">
          <a:xfrm>
            <a:off x="3162300" y="3282950"/>
            <a:ext cx="4572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he-IL" altLang="he-IL" b="1">
                <a:latin typeface="MF_FrankRuhl-Regular"/>
                <a:cs typeface="Arial" panose="020B0604020202020204" pitchFamily="34" charset="0"/>
              </a:rPr>
              <a:t>(</a:t>
            </a:r>
            <a:r>
              <a:rPr lang="ar-JO" altLang="he-IL" b="1">
                <a:latin typeface="MF_FrankRuhl-Bold"/>
                <a:cs typeface="Arial" panose="020B0604020202020204" pitchFamily="34" charset="0"/>
              </a:rPr>
              <a:t>الصَّفْحَات</a:t>
            </a:r>
            <a:r>
              <a:rPr lang="he-IL" altLang="he-IL" b="1">
                <a:latin typeface="MF_FrankRuhl-Bold"/>
                <a:cs typeface="Arial" panose="020B0604020202020204" pitchFamily="34" charset="0"/>
              </a:rPr>
              <a:t> </a:t>
            </a:r>
            <a:r>
              <a:rPr lang="he-IL" altLang="he-IL" b="1">
                <a:latin typeface="MF_FrankRuhl-Regular"/>
                <a:cs typeface="Arial" panose="020B0604020202020204" pitchFamily="34" charset="0"/>
              </a:rPr>
              <a:t>43-42)</a:t>
            </a:r>
            <a:endParaRPr lang="he-IL" altLang="he-IL">
              <a:cs typeface="Arial" panose="020B0604020202020204" pitchFamily="34" charset="0"/>
            </a:endParaRPr>
          </a:p>
        </p:txBody>
      </p:sp>
      <p:pic>
        <p:nvPicPr>
          <p:cNvPr id="46086" name="תמונה 2">
            <a:extLst>
              <a:ext uri="{FF2B5EF4-FFF2-40B4-BE49-F238E27FC236}">
                <a16:creationId xmlns:a16="http://schemas.microsoft.com/office/drawing/2014/main" id="{1B879CB9-08EA-8D3B-6DE2-F0805A8223DD}"/>
              </a:ext>
            </a:extLst>
          </p:cNvPr>
          <p:cNvPicPr>
            <a:picLocks noChangeAspect="1"/>
          </p:cNvPicPr>
          <p:nvPr/>
        </p:nvPicPr>
        <p:blipFill>
          <a:blip r:embed="rId4">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2">
            <a:extLst>
              <a:ext uri="{FF2B5EF4-FFF2-40B4-BE49-F238E27FC236}">
                <a16:creationId xmlns:a16="http://schemas.microsoft.com/office/drawing/2014/main" id="{A0AB0302-1359-FDFB-0125-B691886B92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תמונה 2">
            <a:extLst>
              <a:ext uri="{FF2B5EF4-FFF2-40B4-BE49-F238E27FC236}">
                <a16:creationId xmlns:a16="http://schemas.microsoft.com/office/drawing/2014/main" id="{B256ADF3-D30E-478B-CC13-896736B88596}"/>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
            <a:extLst>
              <a:ext uri="{FF2B5EF4-FFF2-40B4-BE49-F238E27FC236}">
                <a16:creationId xmlns:a16="http://schemas.microsoft.com/office/drawing/2014/main" id="{459A530C-3489-60DE-C67A-D3FBFF6007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0"/>
            <a:ext cx="10826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תמונה 2">
            <a:extLst>
              <a:ext uri="{FF2B5EF4-FFF2-40B4-BE49-F238E27FC236}">
                <a16:creationId xmlns:a16="http://schemas.microsoft.com/office/drawing/2014/main" id="{6254D25E-03B1-6210-BE51-71CD36356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1668463"/>
            <a:ext cx="7904162"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תיבת טקסט 7">
            <a:extLst>
              <a:ext uri="{FF2B5EF4-FFF2-40B4-BE49-F238E27FC236}">
                <a16:creationId xmlns:a16="http://schemas.microsoft.com/office/drawing/2014/main" id="{03003376-12D8-1FDE-4A6B-5FBFDBCB1FAD}"/>
              </a:ext>
            </a:extLst>
          </p:cNvPr>
          <p:cNvSpPr txBox="1">
            <a:spLocks noChangeArrowheads="1"/>
          </p:cNvSpPr>
          <p:nvPr/>
        </p:nvSpPr>
        <p:spPr bwMode="auto">
          <a:xfrm>
            <a:off x="2217738" y="774700"/>
            <a:ext cx="6062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ar-JO" altLang="he-IL" sz="3200" b="1">
                <a:solidFill>
                  <a:srgbClr val="0070C0"/>
                </a:solidFill>
                <a:cs typeface="Arial" panose="020B0604020202020204" pitchFamily="34" charset="0"/>
              </a:rPr>
              <a:t>القِسْم ب: كَم مِنَ المَاءِ شَرِبْتَ خِلَالَ اليَوْم</a:t>
            </a:r>
            <a:r>
              <a:rPr lang="ar-JO" altLang="he-IL" sz="3200">
                <a:solidFill>
                  <a:srgbClr val="0070C0"/>
                </a:solidFill>
                <a:cs typeface="Arial" panose="020B0604020202020204" pitchFamily="34" charset="0"/>
              </a:rPr>
              <a:t>؟</a:t>
            </a:r>
            <a:endParaRPr lang="he-IL" altLang="he-IL" sz="3200">
              <a:solidFill>
                <a:srgbClr val="0070C0"/>
              </a:solidFill>
              <a:cs typeface="Arial" panose="020B0604020202020204" pitchFamily="34" charset="0"/>
            </a:endParaRPr>
          </a:p>
        </p:txBody>
      </p:sp>
      <p:pic>
        <p:nvPicPr>
          <p:cNvPr id="50179" name="תמונה 3">
            <a:extLst>
              <a:ext uri="{FF2B5EF4-FFF2-40B4-BE49-F238E27FC236}">
                <a16:creationId xmlns:a16="http://schemas.microsoft.com/office/drawing/2014/main" id="{C8759854-5C66-39EC-4CA2-6E9F84FD9E46}"/>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2">
            <a:extLst>
              <a:ext uri="{FF2B5EF4-FFF2-40B4-BE49-F238E27FC236}">
                <a16:creationId xmlns:a16="http://schemas.microsoft.com/office/drawing/2014/main" id="{94DCE693-6B55-F0BA-C4A3-6F3EAE345E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תמונה 6">
            <a:extLst>
              <a:ext uri="{FF2B5EF4-FFF2-40B4-BE49-F238E27FC236}">
                <a16:creationId xmlns:a16="http://schemas.microsoft.com/office/drawing/2014/main" id="{A4322BC9-E0BE-CF3A-D816-A5DE30944A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5925" y="1471613"/>
            <a:ext cx="7126288"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תמונה 9">
            <a:extLst>
              <a:ext uri="{FF2B5EF4-FFF2-40B4-BE49-F238E27FC236}">
                <a16:creationId xmlns:a16="http://schemas.microsoft.com/office/drawing/2014/main" id="{68B20180-D078-007F-3DE2-B14FBA8F57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471613"/>
            <a:ext cx="2201863"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תמונה 3">
            <a:extLst>
              <a:ext uri="{FF2B5EF4-FFF2-40B4-BE49-F238E27FC236}">
                <a16:creationId xmlns:a16="http://schemas.microsoft.com/office/drawing/2014/main" id="{266B5769-0D72-B333-FC97-C7096261FD84}"/>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a:extLst>
              <a:ext uri="{FF2B5EF4-FFF2-40B4-BE49-F238E27FC236}">
                <a16:creationId xmlns:a16="http://schemas.microsoft.com/office/drawing/2014/main" id="{D0FF85E0-3A9B-5C91-0C30-1C281B277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396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תמונה 9">
            <a:extLst>
              <a:ext uri="{FF2B5EF4-FFF2-40B4-BE49-F238E27FC236}">
                <a16:creationId xmlns:a16="http://schemas.microsoft.com/office/drawing/2014/main" id="{0E2D4DB2-9C77-A265-6718-0DBD85FC64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25400"/>
            <a:ext cx="28479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תמונה 2">
            <a:extLst>
              <a:ext uri="{FF2B5EF4-FFF2-40B4-BE49-F238E27FC236}">
                <a16:creationId xmlns:a16="http://schemas.microsoft.com/office/drawing/2014/main" id="{D42417AA-2537-D3C3-DA64-65F949C06B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8888"/>
            <a:ext cx="9144000"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תמונה 2">
            <a:extLst>
              <a:ext uri="{FF2B5EF4-FFF2-40B4-BE49-F238E27FC236}">
                <a16:creationId xmlns:a16="http://schemas.microsoft.com/office/drawing/2014/main" id="{798BF156-BF5B-B1AF-3B32-8D9176183DD7}"/>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
            <a:extLst>
              <a:ext uri="{FF2B5EF4-FFF2-40B4-BE49-F238E27FC236}">
                <a16:creationId xmlns:a16="http://schemas.microsoft.com/office/drawing/2014/main" id="{0109B726-AB6E-665A-541D-FDCA40816D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תמונה 9">
            <a:extLst>
              <a:ext uri="{FF2B5EF4-FFF2-40B4-BE49-F238E27FC236}">
                <a16:creationId xmlns:a16="http://schemas.microsoft.com/office/drawing/2014/main" id="{4BB72C6F-8933-A2E0-0220-C1C0A28831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25400"/>
            <a:ext cx="28479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תמונה 2">
            <a:extLst>
              <a:ext uri="{FF2B5EF4-FFF2-40B4-BE49-F238E27FC236}">
                <a16:creationId xmlns:a16="http://schemas.microsoft.com/office/drawing/2014/main" id="{414363F1-29CC-24D1-4CCE-CC4CC53517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0" y="901700"/>
            <a:ext cx="6032500" cy="586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תמונה 3">
            <a:extLst>
              <a:ext uri="{FF2B5EF4-FFF2-40B4-BE49-F238E27FC236}">
                <a16:creationId xmlns:a16="http://schemas.microsoft.com/office/drawing/2014/main" id="{32F48AEB-EB52-57C7-DAAC-267355FE9E32}"/>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
            <a:extLst>
              <a:ext uri="{FF2B5EF4-FFF2-40B4-BE49-F238E27FC236}">
                <a16:creationId xmlns:a16="http://schemas.microsoft.com/office/drawing/2014/main" id="{46AA1977-5A2C-F858-CA2B-304537BD9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תמונה 9">
            <a:extLst>
              <a:ext uri="{FF2B5EF4-FFF2-40B4-BE49-F238E27FC236}">
                <a16:creationId xmlns:a16="http://schemas.microsoft.com/office/drawing/2014/main" id="{44ABB64B-0B69-1A4F-AB58-03158CC97B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25400"/>
            <a:ext cx="28479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תמונה 2">
            <a:extLst>
              <a:ext uri="{FF2B5EF4-FFF2-40B4-BE49-F238E27FC236}">
                <a16:creationId xmlns:a16="http://schemas.microsoft.com/office/drawing/2014/main" id="{209AF3F8-16EC-F719-2B2E-4025E718B6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 y="1397000"/>
            <a:ext cx="8899525"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תיבת טקסט 6">
            <a:extLst>
              <a:ext uri="{FF2B5EF4-FFF2-40B4-BE49-F238E27FC236}">
                <a16:creationId xmlns:a16="http://schemas.microsoft.com/office/drawing/2014/main" id="{4AA24944-5019-726D-7C38-6E1FB996A5A0}"/>
              </a:ext>
            </a:extLst>
          </p:cNvPr>
          <p:cNvSpPr txBox="1">
            <a:spLocks noChangeArrowheads="1"/>
          </p:cNvSpPr>
          <p:nvPr/>
        </p:nvSpPr>
        <p:spPr bwMode="auto">
          <a:xfrm>
            <a:off x="1747838" y="885825"/>
            <a:ext cx="6115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r" eaLnBrk="1" hangingPunct="1">
              <a:lnSpc>
                <a:spcPct val="100000"/>
              </a:lnSpc>
              <a:spcBef>
                <a:spcPct val="0"/>
              </a:spcBef>
              <a:buFontTx/>
              <a:buNone/>
            </a:pPr>
            <a:r>
              <a:rPr lang="ar-JO" altLang="he-IL" sz="3600" b="1">
                <a:latin typeface="MF_FrankRuhl-Regular"/>
                <a:cs typeface="Arial" panose="020B0604020202020204" pitchFamily="34" charset="0"/>
              </a:rPr>
              <a:t>مَهَمَّة</a:t>
            </a:r>
            <a:r>
              <a:rPr lang="he-IL" altLang="he-IL" sz="3600" b="1">
                <a:latin typeface="MF_FrankRuhl-Regular"/>
                <a:cs typeface="Arial" panose="020B0604020202020204" pitchFamily="34" charset="0"/>
              </a:rPr>
              <a:t>:</a:t>
            </a:r>
            <a:r>
              <a:rPr lang="he-IL" altLang="he-IL" sz="3600" b="1">
                <a:solidFill>
                  <a:srgbClr val="3490FF"/>
                </a:solidFill>
                <a:latin typeface="MF_FrankRuhl-Regular"/>
                <a:cs typeface="Arial" panose="020B0604020202020204" pitchFamily="34" charset="0"/>
              </a:rPr>
              <a:t> </a:t>
            </a:r>
            <a:r>
              <a:rPr lang="ar-JO" altLang="he-IL" sz="3600" b="1">
                <a:solidFill>
                  <a:srgbClr val="3490FF"/>
                </a:solidFill>
                <a:latin typeface="MF_FrankRuhl-Regular"/>
                <a:cs typeface="Arial" panose="020B0604020202020204" pitchFamily="34" charset="0"/>
              </a:rPr>
              <a:t>نُحَضِّرُ مِياهٍ بِأَطْعِمَةٍ مُخْتَلِفَةٍ</a:t>
            </a:r>
            <a:endParaRPr lang="he-IL" altLang="he-IL" sz="3600" b="1">
              <a:solidFill>
                <a:srgbClr val="0067A3"/>
              </a:solidFill>
              <a:cs typeface="Arial" panose="020B0604020202020204" pitchFamily="34" charset="0"/>
            </a:endParaRPr>
          </a:p>
        </p:txBody>
      </p:sp>
      <p:pic>
        <p:nvPicPr>
          <p:cNvPr id="58371" name="תמונה 9">
            <a:extLst>
              <a:ext uri="{FF2B5EF4-FFF2-40B4-BE49-F238E27FC236}">
                <a16:creationId xmlns:a16="http://schemas.microsoft.com/office/drawing/2014/main" id="{A62BD22D-FBBC-6F01-A43F-5EEB451DE5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0700" y="1943100"/>
            <a:ext cx="165258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תמונה 11">
            <a:extLst>
              <a:ext uri="{FF2B5EF4-FFF2-40B4-BE49-F238E27FC236}">
                <a16:creationId xmlns:a16="http://schemas.microsoft.com/office/drawing/2014/main" id="{E9AFD86A-2225-EBC3-1101-04852FC08E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1938" y="1943100"/>
            <a:ext cx="1652587"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תמונה 13">
            <a:extLst>
              <a:ext uri="{FF2B5EF4-FFF2-40B4-BE49-F238E27FC236}">
                <a16:creationId xmlns:a16="http://schemas.microsoft.com/office/drawing/2014/main" id="{D0953AE4-D270-21C4-D6A1-5BAFE72BACB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30438" y="1943100"/>
            <a:ext cx="14414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תמונה 15">
            <a:extLst>
              <a:ext uri="{FF2B5EF4-FFF2-40B4-BE49-F238E27FC236}">
                <a16:creationId xmlns:a16="http://schemas.microsoft.com/office/drawing/2014/main" id="{7688F5A1-EA1F-8C29-9F81-720520273B3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15100" y="4243388"/>
            <a:ext cx="17494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תמונה 17">
            <a:extLst>
              <a:ext uri="{FF2B5EF4-FFF2-40B4-BE49-F238E27FC236}">
                <a16:creationId xmlns:a16="http://schemas.microsoft.com/office/drawing/2014/main" id="{5EC9E5DB-6CE5-2626-686B-9AAD4355218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65625" y="4243388"/>
            <a:ext cx="1689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תמונה 19">
            <a:extLst>
              <a:ext uri="{FF2B5EF4-FFF2-40B4-BE49-F238E27FC236}">
                <a16:creationId xmlns:a16="http://schemas.microsoft.com/office/drawing/2014/main" id="{4BD9D506-4E2B-6A8B-ED97-098CA313119D}"/>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2713" y="3938588"/>
            <a:ext cx="2295525"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תיבת טקסט 20">
            <a:extLst>
              <a:ext uri="{FF2B5EF4-FFF2-40B4-BE49-F238E27FC236}">
                <a16:creationId xmlns:a16="http://schemas.microsoft.com/office/drawing/2014/main" id="{114FD5BE-3F0B-B8E4-A10B-2D076B8CC0C2}"/>
              </a:ext>
            </a:extLst>
          </p:cNvPr>
          <p:cNvSpPr txBox="1">
            <a:spLocks noChangeArrowheads="1"/>
          </p:cNvSpPr>
          <p:nvPr/>
        </p:nvSpPr>
        <p:spPr bwMode="auto">
          <a:xfrm>
            <a:off x="247650" y="957263"/>
            <a:ext cx="1751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he-IL" altLang="he-IL" b="1">
                <a:cs typeface="Arial" panose="020B0604020202020204" pitchFamily="34" charset="0"/>
              </a:rPr>
              <a:t>(</a:t>
            </a:r>
            <a:r>
              <a:rPr lang="ar-JO" altLang="he-IL" b="1">
                <a:cs typeface="Arial" panose="020B0604020202020204" pitchFamily="34" charset="0"/>
              </a:rPr>
              <a:t>صَفْحَة </a:t>
            </a:r>
            <a:r>
              <a:rPr lang="he-IL" altLang="he-IL" b="1">
                <a:cs typeface="Arial" panose="020B0604020202020204" pitchFamily="34" charset="0"/>
              </a:rPr>
              <a:t> 44)</a:t>
            </a:r>
            <a:endParaRPr lang="he-IL" altLang="he-IL">
              <a:cs typeface="Arial" panose="020B0604020202020204" pitchFamily="34" charset="0"/>
            </a:endParaRPr>
          </a:p>
        </p:txBody>
      </p:sp>
      <p:pic>
        <p:nvPicPr>
          <p:cNvPr id="58378" name="תמונה 2">
            <a:extLst>
              <a:ext uri="{FF2B5EF4-FFF2-40B4-BE49-F238E27FC236}">
                <a16:creationId xmlns:a16="http://schemas.microsoft.com/office/drawing/2014/main" id="{2CB695C4-16AE-3328-B70A-98FF8AD271E9}"/>
              </a:ext>
            </a:extLst>
          </p:cNvPr>
          <p:cNvPicPr>
            <a:picLocks noChangeAspect="1"/>
          </p:cNvPicPr>
          <p:nvPr/>
        </p:nvPicPr>
        <p:blipFill>
          <a:blip r:embed="rId9">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2">
            <a:extLst>
              <a:ext uri="{FF2B5EF4-FFF2-40B4-BE49-F238E27FC236}">
                <a16:creationId xmlns:a16="http://schemas.microsoft.com/office/drawing/2014/main" id="{BEE7118E-A15C-C1FE-70AC-4B31140B07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תיבת טקסט 6">
            <a:extLst>
              <a:ext uri="{FF2B5EF4-FFF2-40B4-BE49-F238E27FC236}">
                <a16:creationId xmlns:a16="http://schemas.microsoft.com/office/drawing/2014/main" id="{8FA98795-E240-64DE-B0F8-F38B4C69150A}"/>
              </a:ext>
            </a:extLst>
          </p:cNvPr>
          <p:cNvSpPr txBox="1">
            <a:spLocks noChangeArrowheads="1"/>
          </p:cNvSpPr>
          <p:nvPr/>
        </p:nvSpPr>
        <p:spPr bwMode="auto">
          <a:xfrm>
            <a:off x="2846388" y="696913"/>
            <a:ext cx="37719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ar-JO" altLang="he-IL" sz="4000" b="1">
                <a:solidFill>
                  <a:srgbClr val="0066A6"/>
                </a:solidFill>
                <a:latin typeface="MF_FrankRuhl-Regular"/>
                <a:cs typeface="Arial" panose="020B0604020202020204" pitchFamily="34" charset="0"/>
              </a:rPr>
              <a:t>نُحَافِظُ عَلى الغِذَاءِ</a:t>
            </a:r>
            <a:endParaRPr lang="he-IL" altLang="he-IL" sz="4000" b="1">
              <a:solidFill>
                <a:srgbClr val="0066A6"/>
              </a:solidFill>
              <a:cs typeface="Arial" panose="020B0604020202020204" pitchFamily="34" charset="0"/>
            </a:endParaRPr>
          </a:p>
        </p:txBody>
      </p:sp>
      <p:pic>
        <p:nvPicPr>
          <p:cNvPr id="60419" name="תמונה 9">
            <a:extLst>
              <a:ext uri="{FF2B5EF4-FFF2-40B4-BE49-F238E27FC236}">
                <a16:creationId xmlns:a16="http://schemas.microsoft.com/office/drawing/2014/main" id="{FF2CEA7F-463A-E144-2B21-2B5C6FDD8A5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3525" y="3279775"/>
            <a:ext cx="607695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תיבת טקסט 11">
            <a:extLst>
              <a:ext uri="{FF2B5EF4-FFF2-40B4-BE49-F238E27FC236}">
                <a16:creationId xmlns:a16="http://schemas.microsoft.com/office/drawing/2014/main" id="{5E28B8E4-D831-8C18-0202-FA9416FD6F6D}"/>
              </a:ext>
            </a:extLst>
          </p:cNvPr>
          <p:cNvSpPr txBox="1">
            <a:spLocks noChangeArrowheads="1"/>
          </p:cNvSpPr>
          <p:nvPr/>
        </p:nvSpPr>
        <p:spPr bwMode="auto">
          <a:xfrm>
            <a:off x="1914525" y="1700213"/>
            <a:ext cx="594042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r" eaLnBrk="1" hangingPunct="1">
              <a:lnSpc>
                <a:spcPct val="150000"/>
              </a:lnSpc>
              <a:spcBef>
                <a:spcPct val="0"/>
              </a:spcBef>
              <a:buFontTx/>
              <a:buNone/>
            </a:pPr>
            <a:r>
              <a:rPr lang="ar-JO" altLang="he-IL" sz="3200">
                <a:latin typeface="MF_FrankRuhl-Regular"/>
                <a:cs typeface="Arial" panose="020B0604020202020204" pitchFamily="34" charset="0"/>
              </a:rPr>
              <a:t>هَل شَاهَدْتُم تُفَّاحَةً فَاسِدَةً؟</a:t>
            </a:r>
          </a:p>
          <a:p>
            <a:pPr algn="r" eaLnBrk="1" hangingPunct="1">
              <a:lnSpc>
                <a:spcPct val="150000"/>
              </a:lnSpc>
              <a:spcBef>
                <a:spcPct val="0"/>
              </a:spcBef>
              <a:buFontTx/>
              <a:buNone/>
            </a:pPr>
            <a:r>
              <a:rPr lang="ar-JO" altLang="he-IL" sz="3200">
                <a:latin typeface="MF_FrankRuhl-Regular"/>
                <a:cs typeface="Arial" panose="020B0604020202020204" pitchFamily="34" charset="0"/>
              </a:rPr>
              <a:t>هَل شَاهَدْتُم حَليبًا فَاسِدًا؟</a:t>
            </a:r>
            <a:endParaRPr lang="he-IL" altLang="he-IL" sz="3200">
              <a:cs typeface="Arial" panose="020B0604020202020204" pitchFamily="34" charset="0"/>
            </a:endParaRPr>
          </a:p>
        </p:txBody>
      </p:sp>
      <p:pic>
        <p:nvPicPr>
          <p:cNvPr id="60421" name="תמונה 2">
            <a:extLst>
              <a:ext uri="{FF2B5EF4-FFF2-40B4-BE49-F238E27FC236}">
                <a16:creationId xmlns:a16="http://schemas.microsoft.com/office/drawing/2014/main" id="{77D1F977-25A7-8F37-3CDD-9901765351C8}"/>
              </a:ext>
            </a:extLst>
          </p:cNvPr>
          <p:cNvPicPr>
            <a:picLocks noChangeAspect="1"/>
          </p:cNvPicPr>
          <p:nvPr/>
        </p:nvPicPr>
        <p:blipFill>
          <a:blip r:embed="rId4">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2">
            <a:extLst>
              <a:ext uri="{FF2B5EF4-FFF2-40B4-BE49-F238E27FC236}">
                <a16:creationId xmlns:a16="http://schemas.microsoft.com/office/drawing/2014/main" id="{AAFF4069-0B8E-043A-BAA3-C54E163218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תמונה 14">
            <a:extLst>
              <a:ext uri="{FF2B5EF4-FFF2-40B4-BE49-F238E27FC236}">
                <a16:creationId xmlns:a16="http://schemas.microsoft.com/office/drawing/2014/main" id="{F1521A66-6030-3C54-F41C-A4B9088E14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5538" y="2708275"/>
            <a:ext cx="6634162"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תמונה 8">
            <a:extLst>
              <a:ext uri="{FF2B5EF4-FFF2-40B4-BE49-F238E27FC236}">
                <a16:creationId xmlns:a16="http://schemas.microsoft.com/office/drawing/2014/main" id="{2355B609-E429-9EEE-FABA-2A7A72D0314C}"/>
              </a:ext>
            </a:extLst>
          </p:cNvPr>
          <p:cNvPicPr>
            <a:picLocks noChangeAspect="1"/>
          </p:cNvPicPr>
          <p:nvPr/>
        </p:nvPicPr>
        <p:blipFill>
          <a:blip r:embed="rId4"/>
          <a:stretch>
            <a:fillRect/>
          </a:stretch>
        </p:blipFill>
        <p:spPr>
          <a:xfrm>
            <a:off x="6491288" y="641350"/>
            <a:ext cx="2060575" cy="1849438"/>
          </a:xfrm>
          <a:prstGeom prst="rect">
            <a:avLst/>
          </a:prstGeom>
          <a:ln w="12700">
            <a:solidFill>
              <a:schemeClr val="accent6">
                <a:lumMod val="50000"/>
              </a:schemeClr>
            </a:solidFill>
          </a:ln>
        </p:spPr>
      </p:pic>
      <p:sp>
        <p:nvSpPr>
          <p:cNvPr id="7172" name="תיבת טקסט 9">
            <a:extLst>
              <a:ext uri="{FF2B5EF4-FFF2-40B4-BE49-F238E27FC236}">
                <a16:creationId xmlns:a16="http://schemas.microsoft.com/office/drawing/2014/main" id="{531C4678-DA06-2148-A814-AB12254C5361}"/>
              </a:ext>
            </a:extLst>
          </p:cNvPr>
          <p:cNvSpPr txBox="1">
            <a:spLocks noChangeArrowheads="1"/>
          </p:cNvSpPr>
          <p:nvPr/>
        </p:nvSpPr>
        <p:spPr bwMode="auto">
          <a:xfrm>
            <a:off x="2936875" y="1600200"/>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r" eaLnBrk="1" hangingPunct="1">
              <a:lnSpc>
                <a:spcPct val="100000"/>
              </a:lnSpc>
              <a:spcBef>
                <a:spcPct val="0"/>
              </a:spcBef>
              <a:buFontTx/>
              <a:buNone/>
            </a:pPr>
            <a:r>
              <a:rPr lang="ar-JO" altLang="he-IL" sz="2400" b="1">
                <a:cs typeface="Arial" panose="020B0604020202020204" pitchFamily="34" charset="0"/>
              </a:rPr>
              <a:t>مُحَادَثَة صَفْحَة 32</a:t>
            </a:r>
            <a:endParaRPr lang="he-IL" altLang="he-IL" sz="2400" b="1">
              <a:cs typeface="Arial" panose="020B0604020202020204" pitchFamily="34" charset="0"/>
            </a:endParaRPr>
          </a:p>
        </p:txBody>
      </p:sp>
      <p:pic>
        <p:nvPicPr>
          <p:cNvPr id="7173" name="תמונה 7">
            <a:extLst>
              <a:ext uri="{FF2B5EF4-FFF2-40B4-BE49-F238E27FC236}">
                <a16:creationId xmlns:a16="http://schemas.microsoft.com/office/drawing/2014/main" id="{9928AB72-45E7-3630-EA6B-D69D00C988B8}"/>
              </a:ext>
            </a:extLst>
          </p:cNvPr>
          <p:cNvPicPr>
            <a:picLocks noChangeAspect="1"/>
          </p:cNvPicPr>
          <p:nvPr/>
        </p:nvPicPr>
        <p:blipFill>
          <a:blip r:embed="rId5">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3350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
            <a:extLst>
              <a:ext uri="{FF2B5EF4-FFF2-40B4-BE49-F238E27FC236}">
                <a16:creationId xmlns:a16="http://schemas.microsoft.com/office/drawing/2014/main" id="{FA4AB7AE-8456-E871-C8B1-8DFD51568C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תיבת טקסט 9">
            <a:extLst>
              <a:ext uri="{FF2B5EF4-FFF2-40B4-BE49-F238E27FC236}">
                <a16:creationId xmlns:a16="http://schemas.microsoft.com/office/drawing/2014/main" id="{D2894ECE-509C-1003-5EED-8021AC2F7147}"/>
              </a:ext>
            </a:extLst>
          </p:cNvPr>
          <p:cNvSpPr txBox="1">
            <a:spLocks noChangeArrowheads="1"/>
          </p:cNvSpPr>
          <p:nvPr/>
        </p:nvSpPr>
        <p:spPr bwMode="auto">
          <a:xfrm>
            <a:off x="2760663" y="5976938"/>
            <a:ext cx="3363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sz="3200" b="1">
                <a:cs typeface="Arial" panose="020B0604020202020204" pitchFamily="34" charset="0"/>
              </a:rPr>
              <a:t>مُحَادَثَة صَفْحَة </a:t>
            </a:r>
            <a:r>
              <a:rPr lang="he-IL" altLang="he-IL" sz="3200" b="1">
                <a:cs typeface="Arial" panose="020B0604020202020204" pitchFamily="34" charset="0"/>
              </a:rPr>
              <a:t>45</a:t>
            </a:r>
            <a:endParaRPr lang="he-IL" altLang="he-IL" sz="1800">
              <a:cs typeface="Arial" panose="020B0604020202020204" pitchFamily="34" charset="0"/>
            </a:endParaRPr>
          </a:p>
        </p:txBody>
      </p:sp>
      <p:pic>
        <p:nvPicPr>
          <p:cNvPr id="62467" name="תמונה 2">
            <a:extLst>
              <a:ext uri="{FF2B5EF4-FFF2-40B4-BE49-F238E27FC236}">
                <a16:creationId xmlns:a16="http://schemas.microsoft.com/office/drawing/2014/main" id="{80015F17-B63A-B4EF-3E43-96814CF7625F}"/>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2">
            <a:extLst>
              <a:ext uri="{FF2B5EF4-FFF2-40B4-BE49-F238E27FC236}">
                <a16:creationId xmlns:a16="http://schemas.microsoft.com/office/drawing/2014/main" id="{03F9534A-5105-CA19-21A3-1C72C177F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תמונה 4">
            <a:extLst>
              <a:ext uri="{FF2B5EF4-FFF2-40B4-BE49-F238E27FC236}">
                <a16:creationId xmlns:a16="http://schemas.microsoft.com/office/drawing/2014/main" id="{ECD6E20D-DFE4-0465-767C-CA49B407C3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 y="1020763"/>
            <a:ext cx="80200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תמונה 8">
            <a:extLst>
              <a:ext uri="{FF2B5EF4-FFF2-40B4-BE49-F238E27FC236}">
                <a16:creationId xmlns:a16="http://schemas.microsoft.com/office/drawing/2014/main" id="{D92E2C81-538B-C95C-954F-6B91606E3BC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10300" y="5380038"/>
            <a:ext cx="1468438" cy="1477962"/>
          </a:xfrm>
          <a:prstGeom prst="rect">
            <a:avLst/>
          </a:prstGeom>
          <a:noFill/>
          <a:ln w="12700">
            <a:solidFill>
              <a:srgbClr val="6EB14D"/>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a:extLst>
              <a:ext uri="{FF2B5EF4-FFF2-40B4-BE49-F238E27FC236}">
                <a16:creationId xmlns:a16="http://schemas.microsoft.com/office/drawing/2014/main" id="{A1BE0286-D1C4-A814-0F6E-A4324B241FE2}"/>
              </a:ext>
            </a:extLst>
          </p:cNvPr>
          <p:cNvSpPr>
            <a:spLocks noGrp="1"/>
          </p:cNvSpPr>
          <p:nvPr>
            <p:ph type="ctrTitle"/>
          </p:nvPr>
        </p:nvSpPr>
        <p:spPr>
          <a:xfrm>
            <a:off x="1143000" y="1181100"/>
            <a:ext cx="7772400" cy="568325"/>
          </a:xfrm>
        </p:spPr>
        <p:txBody>
          <a:bodyPr rtlCol="0">
            <a:noAutofit/>
          </a:bodyPr>
          <a:lstStyle/>
          <a:p>
            <a:pPr eaLnBrk="1" fontAlgn="auto" hangingPunct="1">
              <a:spcAft>
                <a:spcPts val="0"/>
              </a:spcAft>
              <a:defRPr/>
            </a:pPr>
            <a:r>
              <a:rPr lang="ar-JO" sz="3600" b="1" dirty="0">
                <a:latin typeface="MF_FrankRuhl-Regular"/>
                <a:cs typeface="+mn-cs"/>
              </a:rPr>
              <a:t>مَهَمَّة</a:t>
            </a:r>
            <a:r>
              <a:rPr lang="he-IL" sz="3600" b="1" dirty="0">
                <a:latin typeface="MF_FrankRuhl-Regular"/>
                <a:cs typeface="+mn-cs"/>
              </a:rPr>
              <a:t>:</a:t>
            </a:r>
            <a:r>
              <a:rPr lang="ar-JO" sz="3600" b="1" dirty="0">
                <a:latin typeface="MF_FrankRuhl-Regular"/>
                <a:cs typeface="+mn-cs"/>
              </a:rPr>
              <a:t> كَيْفَ نُحَافِظُ عَلى الغِذَاءِ؟</a:t>
            </a:r>
            <a:endParaRPr lang="he-IL" sz="3600" b="1" dirty="0">
              <a:solidFill>
                <a:srgbClr val="0066A6"/>
              </a:solidFill>
              <a:cs typeface="+mn-cs"/>
            </a:endParaRPr>
          </a:p>
        </p:txBody>
      </p:sp>
      <p:sp>
        <p:nvSpPr>
          <p:cNvPr id="64515" name="תיבת טקסט 10">
            <a:extLst>
              <a:ext uri="{FF2B5EF4-FFF2-40B4-BE49-F238E27FC236}">
                <a16:creationId xmlns:a16="http://schemas.microsoft.com/office/drawing/2014/main" id="{015A661D-31FB-C715-C025-EE6FD1164EC0}"/>
              </a:ext>
            </a:extLst>
          </p:cNvPr>
          <p:cNvSpPr txBox="1">
            <a:spLocks noChangeArrowheads="1"/>
          </p:cNvSpPr>
          <p:nvPr/>
        </p:nvSpPr>
        <p:spPr bwMode="auto">
          <a:xfrm>
            <a:off x="3268663" y="6284913"/>
            <a:ext cx="4846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r" eaLnBrk="1" hangingPunct="1">
              <a:lnSpc>
                <a:spcPct val="100000"/>
              </a:lnSpc>
              <a:spcBef>
                <a:spcPct val="0"/>
              </a:spcBef>
              <a:buFontTx/>
              <a:buNone/>
            </a:pPr>
            <a:r>
              <a:rPr lang="ar-JO" altLang="he-IL" sz="2400" b="1">
                <a:cs typeface="Arial" panose="020B0604020202020204" pitchFamily="34" charset="0"/>
              </a:rPr>
              <a:t>(تَتِمَّة المَهَمَّة صَفْحَة </a:t>
            </a:r>
            <a:r>
              <a:rPr lang="he-IL" altLang="he-IL" sz="2400" b="1">
                <a:latin typeface="MF_FrankRuhl-Regular"/>
                <a:cs typeface="Arial" panose="020B0604020202020204" pitchFamily="34" charset="0"/>
              </a:rPr>
              <a:t>46)</a:t>
            </a:r>
            <a:endParaRPr lang="he-IL" altLang="he-IL" sz="2400">
              <a:cs typeface="Arial" panose="020B0604020202020204" pitchFamily="34" charset="0"/>
            </a:endParaRPr>
          </a:p>
        </p:txBody>
      </p:sp>
      <p:pic>
        <p:nvPicPr>
          <p:cNvPr id="64516" name="תמונה 12">
            <a:extLst>
              <a:ext uri="{FF2B5EF4-FFF2-40B4-BE49-F238E27FC236}">
                <a16:creationId xmlns:a16="http://schemas.microsoft.com/office/drawing/2014/main" id="{536EB4DD-AF0E-385B-0628-E11FBCB82A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3" y="2062163"/>
            <a:ext cx="11080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תמונה 14">
            <a:extLst>
              <a:ext uri="{FF2B5EF4-FFF2-40B4-BE49-F238E27FC236}">
                <a16:creationId xmlns:a16="http://schemas.microsoft.com/office/drawing/2014/main" id="{04CD36F0-178B-9996-183C-EEB3406427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163" y="3330575"/>
            <a:ext cx="1404937"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תמונה 16">
            <a:extLst>
              <a:ext uri="{FF2B5EF4-FFF2-40B4-BE49-F238E27FC236}">
                <a16:creationId xmlns:a16="http://schemas.microsoft.com/office/drawing/2014/main" id="{C216B4A0-4DCB-5E1C-166E-0717B0108E0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4538" y="5676900"/>
            <a:ext cx="107156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תמונה 18">
            <a:extLst>
              <a:ext uri="{FF2B5EF4-FFF2-40B4-BE49-F238E27FC236}">
                <a16:creationId xmlns:a16="http://schemas.microsoft.com/office/drawing/2014/main" id="{5E0D7DBC-669E-8187-8CA3-94131DAC8E2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19388" y="5818188"/>
            <a:ext cx="665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תמונה 2">
            <a:extLst>
              <a:ext uri="{FF2B5EF4-FFF2-40B4-BE49-F238E27FC236}">
                <a16:creationId xmlns:a16="http://schemas.microsoft.com/office/drawing/2014/main" id="{55481188-5C5E-3157-7A1F-D862FAF2629C}"/>
              </a:ext>
            </a:extLst>
          </p:cNvPr>
          <p:cNvPicPr>
            <a:picLocks noChangeAspect="1"/>
          </p:cNvPicPr>
          <p:nvPr/>
        </p:nvPicPr>
        <p:blipFill>
          <a:blip r:embed="rId7">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2">
            <a:extLst>
              <a:ext uri="{FF2B5EF4-FFF2-40B4-BE49-F238E27FC236}">
                <a16:creationId xmlns:a16="http://schemas.microsoft.com/office/drawing/2014/main" id="{0296A203-998D-A5AE-037F-375709DAF7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תמונה 2">
            <a:extLst>
              <a:ext uri="{FF2B5EF4-FFF2-40B4-BE49-F238E27FC236}">
                <a16:creationId xmlns:a16="http://schemas.microsoft.com/office/drawing/2014/main" id="{FE6A5C54-AC5A-2308-3429-BAA670F24F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7863" y="2239963"/>
            <a:ext cx="6967537"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תיבת טקסט 6">
            <a:extLst>
              <a:ext uri="{FF2B5EF4-FFF2-40B4-BE49-F238E27FC236}">
                <a16:creationId xmlns:a16="http://schemas.microsoft.com/office/drawing/2014/main" id="{DDB79482-E323-1E4C-53FC-2140A71F333D}"/>
              </a:ext>
            </a:extLst>
          </p:cNvPr>
          <p:cNvSpPr txBox="1">
            <a:spLocks noChangeArrowheads="1"/>
          </p:cNvSpPr>
          <p:nvPr/>
        </p:nvSpPr>
        <p:spPr bwMode="auto">
          <a:xfrm>
            <a:off x="1981200" y="871538"/>
            <a:ext cx="6457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ar-JO" altLang="he-IL" sz="3600" b="1">
                <a:latin typeface="MF_FrankRuhl-Regular"/>
                <a:cs typeface="Arial" panose="020B0604020202020204" pitchFamily="34" charset="0"/>
              </a:rPr>
              <a:t>مَهَمَّة</a:t>
            </a:r>
            <a:r>
              <a:rPr lang="he-IL" altLang="he-IL" sz="3600" b="1">
                <a:latin typeface="MF_FrankRuhl-Regular"/>
                <a:cs typeface="Arial" panose="020B0604020202020204" pitchFamily="34" charset="0"/>
              </a:rPr>
              <a:t>:</a:t>
            </a:r>
            <a:r>
              <a:rPr lang="ar-JO" altLang="he-IL" sz="3600" b="1">
                <a:latin typeface="MF_FrankRuhl-Regular"/>
                <a:cs typeface="Arial" panose="020B0604020202020204" pitchFamily="34" charset="0"/>
              </a:rPr>
              <a:t> وَجْبَةُ إِفْطَارِ مُشْتَرَكَةٍ</a:t>
            </a:r>
            <a:endParaRPr lang="he-IL" altLang="he-IL" sz="3600" b="1">
              <a:solidFill>
                <a:srgbClr val="0066A6"/>
              </a:solidFill>
              <a:cs typeface="Arial" panose="020B0604020202020204" pitchFamily="34" charset="0"/>
            </a:endParaRPr>
          </a:p>
        </p:txBody>
      </p:sp>
      <p:pic>
        <p:nvPicPr>
          <p:cNvPr id="66563" name="תמונה 9">
            <a:extLst>
              <a:ext uri="{FF2B5EF4-FFF2-40B4-BE49-F238E27FC236}">
                <a16:creationId xmlns:a16="http://schemas.microsoft.com/office/drawing/2014/main" id="{F507CB8C-D1BF-96B7-3D73-C4428834CB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 y="2419350"/>
            <a:ext cx="79819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תיבת טקסט 11">
            <a:extLst>
              <a:ext uri="{FF2B5EF4-FFF2-40B4-BE49-F238E27FC236}">
                <a16:creationId xmlns:a16="http://schemas.microsoft.com/office/drawing/2014/main" id="{6CFCBFBD-21C6-3BC7-2166-9151D4DD8FF3}"/>
              </a:ext>
            </a:extLst>
          </p:cNvPr>
          <p:cNvSpPr txBox="1">
            <a:spLocks noChangeArrowheads="1"/>
          </p:cNvSpPr>
          <p:nvPr/>
        </p:nvSpPr>
        <p:spPr bwMode="auto">
          <a:xfrm>
            <a:off x="3867150" y="1530350"/>
            <a:ext cx="1916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US" altLang="he-IL" b="1">
                <a:cs typeface="Arial" panose="020B0604020202020204" pitchFamily="34" charset="0"/>
              </a:rPr>
              <a:t>(</a:t>
            </a:r>
            <a:r>
              <a:rPr lang="he-IL" altLang="he-IL" b="1">
                <a:cs typeface="Arial" panose="020B0604020202020204" pitchFamily="34" charset="0"/>
              </a:rPr>
              <a:t>(</a:t>
            </a:r>
            <a:r>
              <a:rPr lang="ar-JO" altLang="he-IL" b="1">
                <a:cs typeface="Arial" panose="020B0604020202020204" pitchFamily="34" charset="0"/>
              </a:rPr>
              <a:t>صَفْحَة </a:t>
            </a:r>
            <a:r>
              <a:rPr lang="he-IL" altLang="he-IL" b="1">
                <a:cs typeface="Arial" panose="020B0604020202020204" pitchFamily="34" charset="0"/>
              </a:rPr>
              <a:t>47</a:t>
            </a:r>
            <a:endParaRPr lang="he-IL" altLang="he-IL" sz="3200">
              <a:cs typeface="Arial" panose="020B0604020202020204" pitchFamily="34" charset="0"/>
            </a:endParaRPr>
          </a:p>
        </p:txBody>
      </p:sp>
      <p:pic>
        <p:nvPicPr>
          <p:cNvPr id="66565" name="תמונה 2">
            <a:extLst>
              <a:ext uri="{FF2B5EF4-FFF2-40B4-BE49-F238E27FC236}">
                <a16:creationId xmlns:a16="http://schemas.microsoft.com/office/drawing/2014/main" id="{AABC30C9-072C-0E33-416C-930C2392A042}"/>
              </a:ext>
            </a:extLst>
          </p:cNvPr>
          <p:cNvPicPr>
            <a:picLocks noChangeAspect="1"/>
          </p:cNvPicPr>
          <p:nvPr/>
        </p:nvPicPr>
        <p:blipFill>
          <a:blip r:embed="rId4">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2">
            <a:extLst>
              <a:ext uri="{FF2B5EF4-FFF2-40B4-BE49-F238E27FC236}">
                <a16:creationId xmlns:a16="http://schemas.microsoft.com/office/drawing/2014/main" id="{1C61D46D-7B2C-75AD-1B42-21552DCAA0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תמונה 8">
            <a:extLst>
              <a:ext uri="{FF2B5EF4-FFF2-40B4-BE49-F238E27FC236}">
                <a16:creationId xmlns:a16="http://schemas.microsoft.com/office/drawing/2014/main" id="{BAE04539-CD70-1EC4-B125-2E42FAB5DC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1357313"/>
            <a:ext cx="1590675" cy="1600200"/>
          </a:xfrm>
          <a:prstGeom prst="rect">
            <a:avLst/>
          </a:prstGeom>
          <a:noFill/>
          <a:ln w="12700">
            <a:solidFill>
              <a:srgbClr val="6EB14D"/>
            </a:solidFill>
            <a:miter lim="800000"/>
            <a:headEnd/>
            <a:tailEnd/>
          </a:ln>
          <a:extLst>
            <a:ext uri="{909E8E84-426E-40DD-AFC4-6F175D3DCCD1}">
              <a14:hiddenFill xmlns:a14="http://schemas.microsoft.com/office/drawing/2010/main">
                <a:solidFill>
                  <a:srgbClr val="FFFFFF"/>
                </a:solidFill>
              </a14:hiddenFill>
            </a:ext>
          </a:extLst>
        </p:spPr>
      </p:pic>
      <p:sp>
        <p:nvSpPr>
          <p:cNvPr id="68611" name="תיבת טקסט 9">
            <a:extLst>
              <a:ext uri="{FF2B5EF4-FFF2-40B4-BE49-F238E27FC236}">
                <a16:creationId xmlns:a16="http://schemas.microsoft.com/office/drawing/2014/main" id="{E3AC1CDD-4354-D474-9FDB-5FA1A122E726}"/>
              </a:ext>
            </a:extLst>
          </p:cNvPr>
          <p:cNvSpPr txBox="1">
            <a:spLocks noChangeArrowheads="1"/>
          </p:cNvSpPr>
          <p:nvPr/>
        </p:nvSpPr>
        <p:spPr bwMode="auto">
          <a:xfrm>
            <a:off x="3309938" y="2157413"/>
            <a:ext cx="3363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sz="3200" b="1">
                <a:cs typeface="Arial" panose="020B0604020202020204" pitchFamily="34" charset="0"/>
              </a:rPr>
              <a:t>مُحَادَثَة صَفْحَة </a:t>
            </a:r>
            <a:r>
              <a:rPr lang="he-IL" altLang="he-IL" sz="3200" b="1">
                <a:cs typeface="Arial" panose="020B0604020202020204" pitchFamily="34" charset="0"/>
              </a:rPr>
              <a:t>47 </a:t>
            </a:r>
            <a:endParaRPr lang="he-IL" altLang="he-IL" sz="1800">
              <a:cs typeface="Arial" panose="020B0604020202020204" pitchFamily="34" charset="0"/>
            </a:endParaRPr>
          </a:p>
        </p:txBody>
      </p:sp>
      <p:pic>
        <p:nvPicPr>
          <p:cNvPr id="68612" name="תמונה 2">
            <a:extLst>
              <a:ext uri="{FF2B5EF4-FFF2-40B4-BE49-F238E27FC236}">
                <a16:creationId xmlns:a16="http://schemas.microsoft.com/office/drawing/2014/main" id="{B7C48A7C-C187-BF12-59BF-96050AF69D81}"/>
              </a:ext>
            </a:extLst>
          </p:cNvPr>
          <p:cNvPicPr>
            <a:picLocks noChangeAspect="1"/>
          </p:cNvPicPr>
          <p:nvPr/>
        </p:nvPicPr>
        <p:blipFill>
          <a:blip r:embed="rId4">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2">
            <a:extLst>
              <a:ext uri="{FF2B5EF4-FFF2-40B4-BE49-F238E27FC236}">
                <a16:creationId xmlns:a16="http://schemas.microsoft.com/office/drawing/2014/main" id="{5653C8F7-9970-2F0D-C7C2-20C3287F0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תמונה 2">
            <a:extLst>
              <a:ext uri="{FF2B5EF4-FFF2-40B4-BE49-F238E27FC236}">
                <a16:creationId xmlns:a16="http://schemas.microsoft.com/office/drawing/2014/main" id="{53B6B805-3B2A-31C8-BDEA-F6A5303A13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1900" y="3270250"/>
            <a:ext cx="688975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תמונה 2">
            <a:extLst>
              <a:ext uri="{FF2B5EF4-FFF2-40B4-BE49-F238E27FC236}">
                <a16:creationId xmlns:a16="http://schemas.microsoft.com/office/drawing/2014/main" id="{1E3A81A2-F69B-0D1B-8B13-2D47AEFF6A17}"/>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
            <a:extLst>
              <a:ext uri="{FF2B5EF4-FFF2-40B4-BE49-F238E27FC236}">
                <a16:creationId xmlns:a16="http://schemas.microsoft.com/office/drawing/2014/main" id="{2D9982F8-89F4-BE54-39C9-BD9C4D653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תיבת טקסט 9">
            <a:extLst>
              <a:ext uri="{FF2B5EF4-FFF2-40B4-BE49-F238E27FC236}">
                <a16:creationId xmlns:a16="http://schemas.microsoft.com/office/drawing/2014/main" id="{14F0D639-4455-01EF-9EA9-3235B61BA39C}"/>
              </a:ext>
            </a:extLst>
          </p:cNvPr>
          <p:cNvSpPr txBox="1">
            <a:spLocks noChangeArrowheads="1"/>
          </p:cNvSpPr>
          <p:nvPr/>
        </p:nvSpPr>
        <p:spPr bwMode="auto">
          <a:xfrm>
            <a:off x="3571875" y="809625"/>
            <a:ext cx="2216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US" altLang="he-IL" b="1">
                <a:cs typeface="Arial" panose="020B0604020202020204" pitchFamily="34" charset="0"/>
              </a:rPr>
              <a:t>(</a:t>
            </a:r>
            <a:r>
              <a:rPr lang="he-IL" altLang="he-IL" b="1">
                <a:cs typeface="Arial" panose="020B0604020202020204" pitchFamily="34" charset="0"/>
              </a:rPr>
              <a:t>(</a:t>
            </a:r>
            <a:r>
              <a:rPr lang="ar-JO" altLang="he-IL" b="1">
                <a:cs typeface="Arial" panose="020B0604020202020204" pitchFamily="34" charset="0"/>
              </a:rPr>
              <a:t>صَفْحَة </a:t>
            </a:r>
            <a:r>
              <a:rPr lang="he-IL" altLang="he-IL" b="1">
                <a:cs typeface="Arial" panose="020B0604020202020204" pitchFamily="34" charset="0"/>
              </a:rPr>
              <a:t>47</a:t>
            </a:r>
            <a:endParaRPr lang="he-IL" altLang="he-IL" sz="2000">
              <a:cs typeface="Arial" panose="020B0604020202020204" pitchFamily="34" charset="0"/>
            </a:endParaRPr>
          </a:p>
        </p:txBody>
      </p:sp>
      <p:pic>
        <p:nvPicPr>
          <p:cNvPr id="70661" name="תמונה 4">
            <a:extLst>
              <a:ext uri="{FF2B5EF4-FFF2-40B4-BE49-F238E27FC236}">
                <a16:creationId xmlns:a16="http://schemas.microsoft.com/office/drawing/2014/main" id="{38659853-6CA2-8EDA-B3A1-8885D98FDA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63" y="1825625"/>
            <a:ext cx="8691562"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תיבת טקסט 1">
            <a:extLst>
              <a:ext uri="{FF2B5EF4-FFF2-40B4-BE49-F238E27FC236}">
                <a16:creationId xmlns:a16="http://schemas.microsoft.com/office/drawing/2014/main" id="{0CA4D212-BCCF-C4B4-A1AA-A2EBFD99A4EF}"/>
              </a:ext>
            </a:extLst>
          </p:cNvPr>
          <p:cNvSpPr txBox="1">
            <a:spLocks noChangeArrowheads="1"/>
          </p:cNvSpPr>
          <p:nvPr/>
        </p:nvSpPr>
        <p:spPr bwMode="auto">
          <a:xfrm>
            <a:off x="3200400" y="1271588"/>
            <a:ext cx="3078163" cy="590550"/>
          </a:xfrm>
          <a:prstGeom prst="rect">
            <a:avLst/>
          </a:prstGeom>
          <a:solidFill>
            <a:srgbClr val="CCFFFF"/>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rtl="1" eaLnBrk="1" fontAlgn="auto" hangingPunct="1">
              <a:spcBef>
                <a:spcPts val="0"/>
              </a:spcBef>
              <a:spcAft>
                <a:spcPts val="0"/>
              </a:spcAft>
              <a:buFont typeface="Arial" panose="020B0604020202020204" pitchFamily="34" charset="0"/>
              <a:buNone/>
              <a:defRPr/>
            </a:pPr>
            <a:r>
              <a:rPr lang="ar-JO" sz="3600" b="1" dirty="0">
                <a:latin typeface="MF_FrankRuhl-Regular"/>
                <a:cs typeface="+mn-cs"/>
              </a:rPr>
              <a:t>مُصْطَلَحَات تعَلَّمْنَاهَا</a:t>
            </a:r>
            <a:endParaRPr lang="he-IL" sz="3600" b="1" dirty="0">
              <a:latin typeface="MF_FrankRuhl-Regular"/>
              <a:cs typeface="+mn-cs"/>
            </a:endParaRPr>
          </a:p>
        </p:txBody>
      </p:sp>
      <p:pic>
        <p:nvPicPr>
          <p:cNvPr id="72707" name="תמונה 3">
            <a:extLst>
              <a:ext uri="{FF2B5EF4-FFF2-40B4-BE49-F238E27FC236}">
                <a16:creationId xmlns:a16="http://schemas.microsoft.com/office/drawing/2014/main" id="{27029E88-580E-BAD1-DD08-2267451922D4}"/>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2">
            <a:extLst>
              <a:ext uri="{FF2B5EF4-FFF2-40B4-BE49-F238E27FC236}">
                <a16:creationId xmlns:a16="http://schemas.microsoft.com/office/drawing/2014/main" id="{AABA031F-F0D6-0C51-1ADE-88B7F87572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תמונה 2">
            <a:extLst>
              <a:ext uri="{FF2B5EF4-FFF2-40B4-BE49-F238E27FC236}">
                <a16:creationId xmlns:a16="http://schemas.microsoft.com/office/drawing/2014/main" id="{36B23F6F-33B2-F6C2-81D4-77D2DD6C43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350" y="4308475"/>
            <a:ext cx="7688263"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תמונה 4">
            <a:extLst>
              <a:ext uri="{FF2B5EF4-FFF2-40B4-BE49-F238E27FC236}">
                <a16:creationId xmlns:a16="http://schemas.microsoft.com/office/drawing/2014/main" id="{B27170BD-5F31-BDD1-CB6A-B392837743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663" y="2363788"/>
            <a:ext cx="768826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תיבת טקסט 1">
            <a:extLst>
              <a:ext uri="{FF2B5EF4-FFF2-40B4-BE49-F238E27FC236}">
                <a16:creationId xmlns:a16="http://schemas.microsoft.com/office/drawing/2014/main" id="{2CA3974E-E3AD-15DE-5DCC-BC81A76E335F}"/>
              </a:ext>
            </a:extLst>
          </p:cNvPr>
          <p:cNvSpPr txBox="1">
            <a:spLocks noChangeArrowheads="1"/>
          </p:cNvSpPr>
          <p:nvPr/>
        </p:nvSpPr>
        <p:spPr bwMode="auto">
          <a:xfrm>
            <a:off x="2828925" y="1274763"/>
            <a:ext cx="3354388" cy="1076325"/>
          </a:xfrm>
          <a:prstGeom prst="rect">
            <a:avLst/>
          </a:prstGeom>
          <a:solidFill>
            <a:srgbClr val="CCFFFF"/>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r" rtl="1" eaLnBrk="1" hangingPunct="1">
              <a:lnSpc>
                <a:spcPct val="100000"/>
              </a:lnSpc>
              <a:spcBef>
                <a:spcPct val="0"/>
              </a:spcBef>
              <a:buFont typeface="Arial" panose="020B0604020202020204" pitchFamily="34" charset="0"/>
              <a:buNone/>
              <a:defRPr/>
            </a:pPr>
            <a:r>
              <a:rPr lang="ar-JO" sz="3600" b="1" dirty="0">
                <a:latin typeface="MF_FrankRuhl-Regular"/>
                <a:cs typeface="+mn-cs"/>
              </a:rPr>
              <a:t>مُصْطَلَحَات تعَلَّمْنَاهَا</a:t>
            </a:r>
            <a:endParaRPr lang="he-IL" sz="3600" b="1" dirty="0">
              <a:latin typeface="MF_FrankRuhl-Regular"/>
              <a:cs typeface="+mn-cs"/>
            </a:endParaRPr>
          </a:p>
          <a:p>
            <a:pPr algn="r" rtl="1" eaLnBrk="1" hangingPunct="1">
              <a:lnSpc>
                <a:spcPct val="100000"/>
              </a:lnSpc>
              <a:spcBef>
                <a:spcPct val="0"/>
              </a:spcBef>
              <a:buFontTx/>
              <a:buNone/>
              <a:defRPr/>
            </a:pPr>
            <a:endParaRPr lang="he-IL" altLang="he-IL" b="1" dirty="0">
              <a:latin typeface="MF_FrankRuhl-Regular"/>
              <a:cs typeface="Arial" panose="020B0604020202020204" pitchFamily="34" charset="0"/>
            </a:endParaRPr>
          </a:p>
        </p:txBody>
      </p:sp>
      <p:pic>
        <p:nvPicPr>
          <p:cNvPr id="74755" name="תמונה 3">
            <a:extLst>
              <a:ext uri="{FF2B5EF4-FFF2-40B4-BE49-F238E27FC236}">
                <a16:creationId xmlns:a16="http://schemas.microsoft.com/office/drawing/2014/main" id="{DF818845-95A3-A711-78A4-707223806D85}"/>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2">
            <a:extLst>
              <a:ext uri="{FF2B5EF4-FFF2-40B4-BE49-F238E27FC236}">
                <a16:creationId xmlns:a16="http://schemas.microsoft.com/office/drawing/2014/main" id="{DD1DAC5E-53A9-0C72-6DDE-65D1A98D9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תמונה 2">
            <a:extLst>
              <a:ext uri="{FF2B5EF4-FFF2-40B4-BE49-F238E27FC236}">
                <a16:creationId xmlns:a16="http://schemas.microsoft.com/office/drawing/2014/main" id="{1B29DB78-ED5F-CBD9-4FB0-D2829E4D70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606925"/>
            <a:ext cx="5983288"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תמונה 4">
            <a:extLst>
              <a:ext uri="{FF2B5EF4-FFF2-40B4-BE49-F238E27FC236}">
                <a16:creationId xmlns:a16="http://schemas.microsoft.com/office/drawing/2014/main" id="{4384081F-8517-687C-9372-395D734D46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325" y="2944813"/>
            <a:ext cx="68151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487729-1750-A67E-6780-F02667BE32C7}"/>
              </a:ext>
            </a:extLst>
          </p:cNvPr>
          <p:cNvSpPr>
            <a:spLocks noGrp="1"/>
          </p:cNvSpPr>
          <p:nvPr>
            <p:ph type="title"/>
          </p:nvPr>
        </p:nvSpPr>
        <p:spPr>
          <a:xfrm>
            <a:off x="628650" y="1271588"/>
            <a:ext cx="7886700" cy="1843087"/>
          </a:xfrm>
        </p:spPr>
        <p:txBody>
          <a:bodyPr rtlCol="0">
            <a:normAutofit fontScale="90000"/>
          </a:bodyPr>
          <a:lstStyle/>
          <a:p>
            <a:pPr algn="ctr" eaLnBrk="1" fontAlgn="auto" hangingPunct="1">
              <a:spcAft>
                <a:spcPts val="0"/>
              </a:spcAft>
              <a:defRPr/>
            </a:pPr>
            <a:br>
              <a:rPr lang="ar-JO" sz="4800" b="1" dirty="0">
                <a:solidFill>
                  <a:schemeClr val="accent6">
                    <a:lumMod val="75000"/>
                  </a:schemeClr>
                </a:solidFill>
                <a:cs typeface="+mn-cs"/>
              </a:rPr>
            </a:br>
            <a:br>
              <a:rPr lang="ar-JO" sz="4800" b="1" dirty="0">
                <a:solidFill>
                  <a:schemeClr val="accent6">
                    <a:lumMod val="75000"/>
                  </a:schemeClr>
                </a:solidFill>
                <a:cs typeface="+mn-cs"/>
              </a:rPr>
            </a:br>
            <a:br>
              <a:rPr lang="ar-JO" sz="4800" b="1" dirty="0">
                <a:solidFill>
                  <a:schemeClr val="accent6">
                    <a:lumMod val="75000"/>
                  </a:schemeClr>
                </a:solidFill>
                <a:cs typeface="+mn-cs"/>
              </a:rPr>
            </a:br>
            <a:br>
              <a:rPr lang="en-US" sz="4800" b="1" dirty="0">
                <a:solidFill>
                  <a:schemeClr val="accent6">
                    <a:lumMod val="75000"/>
                  </a:schemeClr>
                </a:solidFill>
                <a:cs typeface="+mn-cs"/>
              </a:rPr>
            </a:br>
            <a:br>
              <a:rPr lang="ar-JO" sz="4800" b="1" dirty="0">
                <a:solidFill>
                  <a:schemeClr val="accent6">
                    <a:lumMod val="75000"/>
                  </a:schemeClr>
                </a:solidFill>
                <a:cs typeface="+mn-cs"/>
              </a:rPr>
            </a:br>
            <a:r>
              <a:rPr lang="ar-JO" sz="4800" b="1" dirty="0">
                <a:solidFill>
                  <a:schemeClr val="accent6">
                    <a:lumMod val="75000"/>
                  </a:schemeClr>
                </a:solidFill>
                <a:cs typeface="+mn-cs"/>
              </a:rPr>
              <a:t>تَمَّ وَلَم يَكْتَمِل</a:t>
            </a:r>
            <a:br>
              <a:rPr lang="en-US" sz="4800" b="1" dirty="0">
                <a:solidFill>
                  <a:schemeClr val="accent6">
                    <a:lumMod val="75000"/>
                  </a:schemeClr>
                </a:solidFill>
                <a:cs typeface="+mn-cs"/>
              </a:rPr>
            </a:br>
            <a:br>
              <a:rPr lang="ar-JO" sz="4800" b="1" dirty="0">
                <a:solidFill>
                  <a:schemeClr val="accent6">
                    <a:lumMod val="75000"/>
                  </a:schemeClr>
                </a:solidFill>
                <a:cs typeface="+mn-cs"/>
              </a:rPr>
            </a:br>
            <a:r>
              <a:rPr lang="ar-JO" sz="4800" b="1" dirty="0">
                <a:cs typeface="+mn-cs"/>
              </a:rPr>
              <a:t>عَارِضَة مُرَافِقَة للتَّعَلُّم</a:t>
            </a:r>
            <a:br>
              <a:rPr lang="en-US" sz="4800" b="1" dirty="0">
                <a:cs typeface="+mn-cs"/>
              </a:rPr>
            </a:br>
            <a:br>
              <a:rPr lang="ar-JO" sz="4800" b="1" dirty="0">
                <a:cs typeface="+mn-cs"/>
              </a:rPr>
            </a:br>
            <a:br>
              <a:rPr lang="en-US" sz="4800" b="1" dirty="0">
                <a:cs typeface="+mn-cs"/>
              </a:rPr>
            </a:br>
            <a:br>
              <a:rPr lang="en-US" sz="4800" b="1" dirty="0">
                <a:cs typeface="+mn-cs"/>
              </a:rPr>
            </a:br>
            <a:br>
              <a:rPr lang="en-US" sz="4800" b="1" dirty="0">
                <a:cs typeface="+mn-cs"/>
              </a:rPr>
            </a:br>
            <a:endParaRPr lang="en-US" sz="4800" b="1" dirty="0">
              <a:solidFill>
                <a:schemeClr val="accent6">
                  <a:lumMod val="75000"/>
                </a:schemeClr>
              </a:solidFill>
              <a:cs typeface="+mn-cs"/>
            </a:endParaRPr>
          </a:p>
        </p:txBody>
      </p:sp>
      <p:sp>
        <p:nvSpPr>
          <p:cNvPr id="76803" name="מציין מיקום תוכן 2">
            <a:extLst>
              <a:ext uri="{FF2B5EF4-FFF2-40B4-BE49-F238E27FC236}">
                <a16:creationId xmlns:a16="http://schemas.microsoft.com/office/drawing/2014/main" id="{10AC20E7-2876-F620-3929-A7A25CBE1C51}"/>
              </a:ext>
            </a:extLst>
          </p:cNvPr>
          <p:cNvSpPr>
            <a:spLocks noGrp="1"/>
          </p:cNvSpPr>
          <p:nvPr>
            <p:ph idx="1"/>
          </p:nvPr>
        </p:nvSpPr>
        <p:spPr>
          <a:xfrm>
            <a:off x="1317625" y="3965575"/>
            <a:ext cx="6743700" cy="2513013"/>
          </a:xfrm>
        </p:spPr>
        <p:txBody>
          <a:bodyPr/>
          <a:lstStyle/>
          <a:p>
            <a:pPr marL="0" indent="0" algn="ctr" eaLnBrk="1" hangingPunct="1">
              <a:buFont typeface="Arial" panose="020B0604020202020204" pitchFamily="34" charset="0"/>
              <a:buNone/>
            </a:pPr>
            <a:r>
              <a:rPr lang="ar-JO" altLang="he-IL" sz="4000" b="1">
                <a:solidFill>
                  <a:srgbClr val="B31013"/>
                </a:solidFill>
                <a:cs typeface="Arial" panose="020B0604020202020204" pitchFamily="34" charset="0"/>
              </a:rPr>
              <a:t>نَنْتَقِل للفَصْلِ الرَّابِع</a:t>
            </a:r>
          </a:p>
          <a:p>
            <a:pPr marL="0" indent="0" algn="ctr" eaLnBrk="1" hangingPunct="1">
              <a:buFont typeface="Arial" panose="020B0604020202020204" pitchFamily="34" charset="0"/>
              <a:buNone/>
            </a:pPr>
            <a:r>
              <a:rPr lang="ar-JO" altLang="he-IL" sz="4000" b="1">
                <a:solidFill>
                  <a:srgbClr val="B31013"/>
                </a:solidFill>
                <a:cs typeface="Arial" panose="020B0604020202020204" pitchFamily="34" charset="0"/>
              </a:rPr>
              <a:t>لِنُحَافِظ عَلى النَّظَاَفَة</a:t>
            </a:r>
          </a:p>
          <a:p>
            <a:pPr marL="0" indent="0" algn="ctr" eaLnBrk="1" hangingPunct="1">
              <a:buFont typeface="Arial" panose="020B0604020202020204" pitchFamily="34" charset="0"/>
              <a:buNone/>
            </a:pPr>
            <a:endParaRPr lang="ar-JO" altLang="he-IL" sz="4000" b="1">
              <a:solidFill>
                <a:srgbClr val="B31013"/>
              </a:solidFill>
              <a:cs typeface="Arial" panose="020B0604020202020204" pitchFamily="34" charset="0"/>
            </a:endParaRPr>
          </a:p>
          <a:p>
            <a:pPr marL="0" indent="0" algn="ctr" eaLnBrk="1" hangingPunct="1">
              <a:buFont typeface="Arial" panose="020B0604020202020204" pitchFamily="34" charset="0"/>
              <a:buNone/>
            </a:pPr>
            <a:endParaRPr lang="he-IL" altLang="he-IL" sz="4000" b="1">
              <a:cs typeface="Arial" panose="020B0604020202020204" pitchFamily="34" charset="0"/>
            </a:endParaRPr>
          </a:p>
        </p:txBody>
      </p:sp>
      <p:pic>
        <p:nvPicPr>
          <p:cNvPr id="76804" name="תמונה 3">
            <a:extLst>
              <a:ext uri="{FF2B5EF4-FFF2-40B4-BE49-F238E27FC236}">
                <a16:creationId xmlns:a16="http://schemas.microsoft.com/office/drawing/2014/main" id="{EF40D925-42AD-B20A-B210-7EBEC6DC5A65}"/>
              </a:ext>
            </a:extLst>
          </p:cNvPr>
          <p:cNvPicPr>
            <a:picLocks noChangeAspect="1"/>
          </p:cNvPicPr>
          <p:nvPr/>
        </p:nvPicPr>
        <p:blipFill>
          <a:blip r:embed="rId2">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22238"/>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2">
            <a:extLst>
              <a:ext uri="{FF2B5EF4-FFF2-40B4-BE49-F238E27FC236}">
                <a16:creationId xmlns:a16="http://schemas.microsoft.com/office/drawing/2014/main" id="{64512D01-4DCA-DCFF-C843-01F46DFD9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תיבת טקסט 10">
            <a:extLst>
              <a:ext uri="{FF2B5EF4-FFF2-40B4-BE49-F238E27FC236}">
                <a16:creationId xmlns:a16="http://schemas.microsoft.com/office/drawing/2014/main" id="{5EFE9C80-9325-1E5B-5B75-AFA733E527C6}"/>
              </a:ext>
            </a:extLst>
          </p:cNvPr>
          <p:cNvSpPr txBox="1">
            <a:spLocks noChangeArrowheads="1"/>
          </p:cNvSpPr>
          <p:nvPr/>
        </p:nvSpPr>
        <p:spPr bwMode="auto">
          <a:xfrm>
            <a:off x="3884613" y="1239838"/>
            <a:ext cx="3278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ar-JO" altLang="he-IL" sz="4000" b="1">
                <a:cs typeface="Arial" panose="020B0604020202020204" pitchFamily="34" charset="0"/>
              </a:rPr>
              <a:t>نُلَخِّص</a:t>
            </a:r>
            <a:endParaRPr lang="he-IL" altLang="he-IL" sz="4000" b="1">
              <a:cs typeface="Arial" panose="020B0604020202020204" pitchFamily="34" charset="0"/>
            </a:endParaRPr>
          </a:p>
        </p:txBody>
      </p:sp>
      <p:sp>
        <p:nvSpPr>
          <p:cNvPr id="9219" name="תיבת טקסט 12">
            <a:extLst>
              <a:ext uri="{FF2B5EF4-FFF2-40B4-BE49-F238E27FC236}">
                <a16:creationId xmlns:a16="http://schemas.microsoft.com/office/drawing/2014/main" id="{BC52B845-CEB4-A57C-C30C-52BB61B3428C}"/>
              </a:ext>
            </a:extLst>
          </p:cNvPr>
          <p:cNvSpPr txBox="1">
            <a:spLocks noChangeArrowheads="1"/>
          </p:cNvSpPr>
          <p:nvPr/>
        </p:nvSpPr>
        <p:spPr bwMode="auto">
          <a:xfrm>
            <a:off x="2286000" y="600075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he-IL" altLang="he-IL" sz="3200" b="1">
                <a:cs typeface="Arial" panose="020B0604020202020204" pitchFamily="34" charset="0"/>
              </a:rPr>
              <a:t>(</a:t>
            </a:r>
            <a:r>
              <a:rPr lang="ar-JO" altLang="he-IL" sz="3200" b="1">
                <a:cs typeface="Arial" panose="020B0604020202020204" pitchFamily="34" charset="0"/>
              </a:rPr>
              <a:t>صَفْحَة</a:t>
            </a:r>
            <a:r>
              <a:rPr lang="he-IL" altLang="he-IL" sz="3200" b="1">
                <a:cs typeface="Arial" panose="020B0604020202020204" pitchFamily="34" charset="0"/>
              </a:rPr>
              <a:t> 32)</a:t>
            </a:r>
            <a:endParaRPr lang="he-IL" altLang="he-IL" sz="3200">
              <a:cs typeface="Arial" panose="020B0604020202020204" pitchFamily="34" charset="0"/>
            </a:endParaRPr>
          </a:p>
        </p:txBody>
      </p:sp>
      <p:pic>
        <p:nvPicPr>
          <p:cNvPr id="9220" name="תמונה 2">
            <a:extLst>
              <a:ext uri="{FF2B5EF4-FFF2-40B4-BE49-F238E27FC236}">
                <a16:creationId xmlns:a16="http://schemas.microsoft.com/office/drawing/2014/main" id="{82139F21-D8B0-E093-9E06-8B14399D0FBE}"/>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0"/>
            <a:ext cx="13350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a:extLst>
              <a:ext uri="{FF2B5EF4-FFF2-40B4-BE49-F238E27FC236}">
                <a16:creationId xmlns:a16="http://schemas.microsoft.com/office/drawing/2014/main" id="{542C304C-0851-31A4-5566-5487017D1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תמונה 2">
            <a:extLst>
              <a:ext uri="{FF2B5EF4-FFF2-40B4-BE49-F238E27FC236}">
                <a16:creationId xmlns:a16="http://schemas.microsoft.com/office/drawing/2014/main" id="{3F492DF6-0C43-E430-CE54-D5F43DE3CE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3375" y="2355850"/>
            <a:ext cx="719455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a:extLst>
              <a:ext uri="{FF2B5EF4-FFF2-40B4-BE49-F238E27FC236}">
                <a16:creationId xmlns:a16="http://schemas.microsoft.com/office/drawing/2014/main" id="{4A0EABDA-41DA-AA25-0704-B4F2FA36E526}"/>
              </a:ext>
            </a:extLst>
          </p:cNvPr>
          <p:cNvSpPr>
            <a:spLocks noGrp="1"/>
          </p:cNvSpPr>
          <p:nvPr>
            <p:ph type="ctrTitle"/>
          </p:nvPr>
        </p:nvSpPr>
        <p:spPr>
          <a:xfrm>
            <a:off x="1520825" y="800100"/>
            <a:ext cx="6858000" cy="809625"/>
          </a:xfrm>
        </p:spPr>
        <p:txBody>
          <a:bodyPr rtlCol="0">
            <a:normAutofit/>
          </a:bodyPr>
          <a:lstStyle/>
          <a:p>
            <a:pPr eaLnBrk="1" fontAlgn="auto" hangingPunct="1">
              <a:spcAft>
                <a:spcPts val="0"/>
              </a:spcAft>
              <a:defRPr/>
            </a:pPr>
            <a:r>
              <a:rPr lang="ar-JO" sz="4800" b="1" dirty="0">
                <a:solidFill>
                  <a:srgbClr val="0070C0"/>
                </a:solidFill>
                <a:cs typeface="+mn-cs"/>
              </a:rPr>
              <a:t>يَجِب أَن نَاْكُل....</a:t>
            </a:r>
            <a:endParaRPr lang="he-IL" sz="4800" b="1" dirty="0">
              <a:solidFill>
                <a:srgbClr val="0070C0"/>
              </a:solidFill>
              <a:cs typeface="+mn-cs"/>
            </a:endParaRPr>
          </a:p>
        </p:txBody>
      </p:sp>
      <p:pic>
        <p:nvPicPr>
          <p:cNvPr id="11267" name="תמונה 9">
            <a:extLst>
              <a:ext uri="{FF2B5EF4-FFF2-40B4-BE49-F238E27FC236}">
                <a16:creationId xmlns:a16="http://schemas.microsoft.com/office/drawing/2014/main" id="{C78C5709-EEF5-257A-95B6-27E687E327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95946">
            <a:off x="5772150" y="1968500"/>
            <a:ext cx="26225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תמונה 11">
            <a:extLst>
              <a:ext uri="{FF2B5EF4-FFF2-40B4-BE49-F238E27FC236}">
                <a16:creationId xmlns:a16="http://schemas.microsoft.com/office/drawing/2014/main" id="{E260B69B-D0C2-E30E-3A84-889132674B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74227">
            <a:off x="1627188" y="1898650"/>
            <a:ext cx="2430462"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תיבת טקסט 12">
            <a:extLst>
              <a:ext uri="{FF2B5EF4-FFF2-40B4-BE49-F238E27FC236}">
                <a16:creationId xmlns:a16="http://schemas.microsoft.com/office/drawing/2014/main" id="{5FD8324D-F07B-E531-9BE1-4DF10701297B}"/>
              </a:ext>
            </a:extLst>
          </p:cNvPr>
          <p:cNvSpPr txBox="1">
            <a:spLocks noChangeArrowheads="1"/>
          </p:cNvSpPr>
          <p:nvPr/>
        </p:nvSpPr>
        <p:spPr bwMode="auto">
          <a:xfrm>
            <a:off x="1141413" y="4953000"/>
            <a:ext cx="69723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r" eaLnBrk="1" hangingPunct="1">
              <a:lnSpc>
                <a:spcPct val="150000"/>
              </a:lnSpc>
              <a:spcBef>
                <a:spcPct val="0"/>
              </a:spcBef>
              <a:buFontTx/>
              <a:buNone/>
            </a:pPr>
            <a:r>
              <a:rPr lang="ar-JO" altLang="he-IL" sz="3600">
                <a:latin typeface="MF_FrankRuhl-Regular"/>
                <a:cs typeface="Arial" panose="020B0604020202020204" pitchFamily="34" charset="0"/>
              </a:rPr>
              <a:t>نَحْنُ نَأْكُلُ غِذَاءً.</a:t>
            </a:r>
            <a:endParaRPr lang="he-IL" altLang="he-IL" sz="3600">
              <a:latin typeface="MF_FrankRuhl-Regular"/>
              <a:cs typeface="Arial" panose="020B0604020202020204" pitchFamily="34" charset="0"/>
            </a:endParaRPr>
          </a:p>
          <a:p>
            <a:pPr algn="r" eaLnBrk="1" hangingPunct="1">
              <a:lnSpc>
                <a:spcPct val="150000"/>
              </a:lnSpc>
              <a:spcBef>
                <a:spcPct val="0"/>
              </a:spcBef>
              <a:buFontTx/>
              <a:buNone/>
            </a:pPr>
            <a:r>
              <a:rPr lang="ar-JO" altLang="he-IL" sz="3600">
                <a:latin typeface="MF_FrankRuhl-Regular"/>
                <a:cs typeface="Arial" panose="020B0604020202020204" pitchFamily="34" charset="0"/>
              </a:rPr>
              <a:t>بِفَضْلِ الغِذَاءِ نَحْنُ نَكْبُرُ وَنَتَطَوَّر</a:t>
            </a:r>
            <a:r>
              <a:rPr lang="he-IL" altLang="he-IL" sz="3600">
                <a:latin typeface="MF_FrankRuhl-Regular"/>
                <a:cs typeface="Arial" panose="020B0604020202020204" pitchFamily="34" charset="0"/>
              </a:rPr>
              <a:t>.</a:t>
            </a:r>
          </a:p>
        </p:txBody>
      </p:sp>
      <p:pic>
        <p:nvPicPr>
          <p:cNvPr id="11270" name="תמונה 2">
            <a:extLst>
              <a:ext uri="{FF2B5EF4-FFF2-40B4-BE49-F238E27FC236}">
                <a16:creationId xmlns:a16="http://schemas.microsoft.com/office/drawing/2014/main" id="{22C4CD4D-217C-AB50-684A-855B4DEB071B}"/>
              </a:ext>
            </a:extLst>
          </p:cNvPr>
          <p:cNvPicPr>
            <a:picLocks noChangeAspect="1"/>
          </p:cNvPicPr>
          <p:nvPr/>
        </p:nvPicPr>
        <p:blipFill>
          <a:blip r:embed="rId5">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74613" y="28575"/>
            <a:ext cx="13350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a:extLst>
              <a:ext uri="{FF2B5EF4-FFF2-40B4-BE49-F238E27FC236}">
                <a16:creationId xmlns:a16="http://schemas.microsoft.com/office/drawing/2014/main" id="{551DC1BD-3407-932D-380F-610DE940A5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תיבת טקסט 6">
            <a:extLst>
              <a:ext uri="{FF2B5EF4-FFF2-40B4-BE49-F238E27FC236}">
                <a16:creationId xmlns:a16="http://schemas.microsoft.com/office/drawing/2014/main" id="{191E656D-4CE1-18DD-5A03-58CABA7AAF6D}"/>
              </a:ext>
            </a:extLst>
          </p:cNvPr>
          <p:cNvSpPr txBox="1">
            <a:spLocks noChangeArrowheads="1"/>
          </p:cNvSpPr>
          <p:nvPr/>
        </p:nvSpPr>
        <p:spPr bwMode="auto">
          <a:xfrm>
            <a:off x="1290638" y="1490663"/>
            <a:ext cx="69723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r" eaLnBrk="1" hangingPunct="1">
              <a:lnSpc>
                <a:spcPct val="150000"/>
              </a:lnSpc>
              <a:spcBef>
                <a:spcPct val="0"/>
              </a:spcBef>
              <a:buFontTx/>
              <a:buNone/>
            </a:pPr>
            <a:r>
              <a:rPr lang="ar-JO" altLang="he-IL" sz="3200">
                <a:latin typeface="MF_FrankRuhl-Regular"/>
                <a:cs typeface="Arial" panose="020B0604020202020204" pitchFamily="34" charset="0"/>
              </a:rPr>
              <a:t>صِفُوا بِمُسَاعَدَةِ الصِّوَر كَيْفَ كَبِرْتُم.</a:t>
            </a:r>
            <a:endParaRPr lang="he-IL" altLang="he-IL" sz="3200">
              <a:latin typeface="MF_FrankRuhl-Regular"/>
              <a:cs typeface="Arial" panose="020B0604020202020204" pitchFamily="34" charset="0"/>
            </a:endParaRPr>
          </a:p>
          <a:p>
            <a:pPr algn="r" eaLnBrk="1" hangingPunct="1">
              <a:lnSpc>
                <a:spcPct val="150000"/>
              </a:lnSpc>
              <a:spcBef>
                <a:spcPct val="0"/>
              </a:spcBef>
              <a:buFontTx/>
              <a:buNone/>
            </a:pPr>
            <a:r>
              <a:rPr lang="ar-JO" altLang="he-IL" sz="3200">
                <a:latin typeface="MF_FrankRuhl-Regular"/>
                <a:cs typeface="Arial" panose="020B0604020202020204" pitchFamily="34" charset="0"/>
              </a:rPr>
              <a:t>أُرْسُمُوا أَو أَلْصِقُوا صُورَة مُنَاسِبَة فِي كُلِّ إِطَار</a:t>
            </a:r>
            <a:r>
              <a:rPr lang="he-IL" altLang="he-IL" sz="3200">
                <a:latin typeface="MF_FrankRuhl-Regular"/>
                <a:cs typeface="Arial" panose="020B0604020202020204" pitchFamily="34" charset="0"/>
              </a:rPr>
              <a:t>.</a:t>
            </a:r>
            <a:endParaRPr lang="he-IL" altLang="he-IL" sz="3200">
              <a:cs typeface="Arial" panose="020B0604020202020204" pitchFamily="34" charset="0"/>
            </a:endParaRPr>
          </a:p>
        </p:txBody>
      </p:sp>
      <p:sp>
        <p:nvSpPr>
          <p:cNvPr id="13315" name="תיבת טקסט 8">
            <a:extLst>
              <a:ext uri="{FF2B5EF4-FFF2-40B4-BE49-F238E27FC236}">
                <a16:creationId xmlns:a16="http://schemas.microsoft.com/office/drawing/2014/main" id="{63623816-6468-CAD5-88D7-D41145D753E6}"/>
              </a:ext>
            </a:extLst>
          </p:cNvPr>
          <p:cNvSpPr txBox="1">
            <a:spLocks noChangeArrowheads="1"/>
          </p:cNvSpPr>
          <p:nvPr/>
        </p:nvSpPr>
        <p:spPr bwMode="auto">
          <a:xfrm>
            <a:off x="2800350" y="65881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sz="3600" b="1">
                <a:latin typeface="MF_FrankRuhl-Regular"/>
                <a:cs typeface="Arial" panose="020B0604020202020204" pitchFamily="34" charset="0"/>
              </a:rPr>
              <a:t>مَهَمَّة</a:t>
            </a:r>
            <a:r>
              <a:rPr lang="he-IL" altLang="he-IL" sz="3600" b="1">
                <a:latin typeface="MF_FrankRuhl-Regular"/>
                <a:cs typeface="Arial" panose="020B0604020202020204" pitchFamily="34" charset="0"/>
              </a:rPr>
              <a:t>:</a:t>
            </a:r>
            <a:r>
              <a:rPr lang="he-IL" altLang="he-IL" sz="3600">
                <a:solidFill>
                  <a:srgbClr val="3490FF"/>
                </a:solidFill>
                <a:latin typeface="MF_FrankRuhl-Regular"/>
                <a:cs typeface="Arial" panose="020B0604020202020204" pitchFamily="34" charset="0"/>
              </a:rPr>
              <a:t> </a:t>
            </a:r>
            <a:r>
              <a:rPr lang="ar-JO" altLang="he-IL" sz="3600" b="1">
                <a:solidFill>
                  <a:srgbClr val="3490FF"/>
                </a:solidFill>
                <a:latin typeface="MF_FrankRuhl-Regular"/>
                <a:cs typeface="Arial" panose="020B0604020202020204" pitchFamily="34" charset="0"/>
              </a:rPr>
              <a:t>نَأْكُلُ وَنَكْبُر</a:t>
            </a:r>
            <a:endParaRPr lang="he-IL" altLang="he-IL" sz="3600" b="1">
              <a:solidFill>
                <a:srgbClr val="0070C0"/>
              </a:solidFill>
              <a:cs typeface="Arial" panose="020B0604020202020204" pitchFamily="34" charset="0"/>
            </a:endParaRPr>
          </a:p>
        </p:txBody>
      </p:sp>
      <p:sp>
        <p:nvSpPr>
          <p:cNvPr id="13316" name="תיבת טקסט 12">
            <a:extLst>
              <a:ext uri="{FF2B5EF4-FFF2-40B4-BE49-F238E27FC236}">
                <a16:creationId xmlns:a16="http://schemas.microsoft.com/office/drawing/2014/main" id="{02A2C7B8-01B5-B08A-BD82-C1542AB3232B}"/>
              </a:ext>
            </a:extLst>
          </p:cNvPr>
          <p:cNvSpPr txBox="1">
            <a:spLocks noChangeArrowheads="1"/>
          </p:cNvSpPr>
          <p:nvPr/>
        </p:nvSpPr>
        <p:spPr bwMode="auto">
          <a:xfrm>
            <a:off x="285750" y="974725"/>
            <a:ext cx="3006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he-IL" altLang="he-IL" b="1">
                <a:cs typeface="Arial" panose="020B0604020202020204" pitchFamily="34" charset="0"/>
              </a:rPr>
              <a:t>(</a:t>
            </a:r>
            <a:r>
              <a:rPr lang="ar-JO" altLang="he-IL" b="1">
                <a:cs typeface="Arial" panose="020B0604020202020204" pitchFamily="34" charset="0"/>
              </a:rPr>
              <a:t>الصَّفْحَات </a:t>
            </a:r>
            <a:r>
              <a:rPr lang="he-IL" altLang="he-IL" b="1">
                <a:cs typeface="Arial" panose="020B0604020202020204" pitchFamily="34" charset="0"/>
              </a:rPr>
              <a:t>34-33)</a:t>
            </a:r>
          </a:p>
        </p:txBody>
      </p:sp>
      <p:sp>
        <p:nvSpPr>
          <p:cNvPr id="13317" name="תיבת טקסט 16">
            <a:extLst>
              <a:ext uri="{FF2B5EF4-FFF2-40B4-BE49-F238E27FC236}">
                <a16:creationId xmlns:a16="http://schemas.microsoft.com/office/drawing/2014/main" id="{FF6437B7-DE2A-AF70-0F17-7526E35B514A}"/>
              </a:ext>
            </a:extLst>
          </p:cNvPr>
          <p:cNvSpPr txBox="1">
            <a:spLocks noChangeArrowheads="1"/>
          </p:cNvSpPr>
          <p:nvPr/>
        </p:nvSpPr>
        <p:spPr bwMode="auto">
          <a:xfrm>
            <a:off x="5329238" y="4549775"/>
            <a:ext cx="23574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b="1">
                <a:cs typeface="Arial" panose="020B0604020202020204" pitchFamily="34" charset="0"/>
              </a:rPr>
              <a:t>أَنَا طِفْلُ\</a:t>
            </a:r>
          </a:p>
          <a:p>
            <a:pPr eaLnBrk="1" hangingPunct="1">
              <a:lnSpc>
                <a:spcPct val="100000"/>
              </a:lnSpc>
              <a:spcBef>
                <a:spcPct val="0"/>
              </a:spcBef>
              <a:buFontTx/>
              <a:buNone/>
            </a:pPr>
            <a:r>
              <a:rPr lang="ar-JO" altLang="he-IL" b="1">
                <a:cs typeface="Arial" panose="020B0604020202020204" pitchFamily="34" charset="0"/>
              </a:rPr>
              <a:t> أَنا طفْلَةٌ</a:t>
            </a:r>
            <a:endParaRPr lang="he-IL" altLang="he-IL" b="1">
              <a:cs typeface="Arial" panose="020B0604020202020204" pitchFamily="34" charset="0"/>
            </a:endParaRPr>
          </a:p>
        </p:txBody>
      </p:sp>
      <p:pic>
        <p:nvPicPr>
          <p:cNvPr id="13318" name="תמונה 20">
            <a:extLst>
              <a:ext uri="{FF2B5EF4-FFF2-40B4-BE49-F238E27FC236}">
                <a16:creationId xmlns:a16="http://schemas.microsoft.com/office/drawing/2014/main" id="{1EDA0A4C-222E-8815-41FE-BC387F0AAC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9088" y="3835400"/>
            <a:ext cx="3805237"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תמונה 2">
            <a:extLst>
              <a:ext uri="{FF2B5EF4-FFF2-40B4-BE49-F238E27FC236}">
                <a16:creationId xmlns:a16="http://schemas.microsoft.com/office/drawing/2014/main" id="{65BBC363-9C7A-160C-56B9-7855E2936F68}"/>
              </a:ext>
            </a:extLst>
          </p:cNvPr>
          <p:cNvPicPr>
            <a:picLocks noChangeAspect="1"/>
          </p:cNvPicPr>
          <p:nvPr/>
        </p:nvPicPr>
        <p:blipFill>
          <a:blip r:embed="rId4">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111125" y="17463"/>
            <a:ext cx="1336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
            <a:extLst>
              <a:ext uri="{FF2B5EF4-FFF2-40B4-BE49-F238E27FC236}">
                <a16:creationId xmlns:a16="http://schemas.microsoft.com/office/drawing/2014/main" id="{315E8185-5732-0143-6BE1-E76699A0B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תמונה 2">
            <a:extLst>
              <a:ext uri="{FF2B5EF4-FFF2-40B4-BE49-F238E27FC236}">
                <a16:creationId xmlns:a16="http://schemas.microsoft.com/office/drawing/2014/main" id="{F2BF6E88-82EE-BF04-9D84-2FF58AF93130}"/>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4763"/>
            <a:ext cx="133508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a:extLst>
              <a:ext uri="{FF2B5EF4-FFF2-40B4-BE49-F238E27FC236}">
                <a16:creationId xmlns:a16="http://schemas.microsoft.com/office/drawing/2014/main" id="{71AC51B6-8D15-5D76-C7D5-50E3B1D48F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תמונה 6">
            <a:extLst>
              <a:ext uri="{FF2B5EF4-FFF2-40B4-BE49-F238E27FC236}">
                <a16:creationId xmlns:a16="http://schemas.microsoft.com/office/drawing/2014/main" id="{32F842E5-A6C9-2ADD-2F3E-0E2D4F3F48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820738"/>
            <a:ext cx="9023350" cy="596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תיבת טקסט 6">
            <a:extLst>
              <a:ext uri="{FF2B5EF4-FFF2-40B4-BE49-F238E27FC236}">
                <a16:creationId xmlns:a16="http://schemas.microsoft.com/office/drawing/2014/main" id="{D30A269D-9893-D490-CA0D-04D0DEAD6C6B}"/>
              </a:ext>
            </a:extLst>
          </p:cNvPr>
          <p:cNvSpPr txBox="1">
            <a:spLocks noChangeArrowheads="1"/>
          </p:cNvSpPr>
          <p:nvPr/>
        </p:nvSpPr>
        <p:spPr bwMode="auto">
          <a:xfrm>
            <a:off x="1533525" y="790575"/>
            <a:ext cx="7610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ar-JO" altLang="he-IL" sz="3600" b="1">
                <a:solidFill>
                  <a:srgbClr val="0070C0"/>
                </a:solidFill>
                <a:cs typeface="Arial" panose="020B0604020202020204" pitchFamily="34" charset="0"/>
              </a:rPr>
              <a:t>مَهَمَّة: نَأْكُلُ وَنَكُونُ فَعَّالين( نُشَطَاء) </a:t>
            </a:r>
            <a:r>
              <a:rPr lang="ar-JO" altLang="he-IL" b="1">
                <a:solidFill>
                  <a:srgbClr val="0070C0"/>
                </a:solidFill>
                <a:cs typeface="Arial" panose="020B0604020202020204" pitchFamily="34" charset="0"/>
              </a:rPr>
              <a:t>(صَفْحَة 35)</a:t>
            </a:r>
            <a:endParaRPr lang="he-IL" altLang="he-IL" b="1">
              <a:solidFill>
                <a:srgbClr val="0070C0"/>
              </a:solidFill>
              <a:cs typeface="Arial" panose="020B0604020202020204" pitchFamily="34" charset="0"/>
            </a:endParaRPr>
          </a:p>
        </p:txBody>
      </p:sp>
      <p:pic>
        <p:nvPicPr>
          <p:cNvPr id="17411" name="תמונה 2">
            <a:extLst>
              <a:ext uri="{FF2B5EF4-FFF2-40B4-BE49-F238E27FC236}">
                <a16:creationId xmlns:a16="http://schemas.microsoft.com/office/drawing/2014/main" id="{0493339C-7C44-16C8-FDF1-8B1E1861F5AB}"/>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57150"/>
            <a:ext cx="13350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a:extLst>
              <a:ext uri="{FF2B5EF4-FFF2-40B4-BE49-F238E27FC236}">
                <a16:creationId xmlns:a16="http://schemas.microsoft.com/office/drawing/2014/main" id="{8F79F1E5-BB08-2322-A26C-B331D5D808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תמונה 4">
            <a:extLst>
              <a:ext uri="{FF2B5EF4-FFF2-40B4-BE49-F238E27FC236}">
                <a16:creationId xmlns:a16="http://schemas.microsoft.com/office/drawing/2014/main" id="{9A816F79-270A-0A1D-8488-16EFA8EF9D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574925"/>
            <a:ext cx="813593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תיבת טקסט 6">
            <a:extLst>
              <a:ext uri="{FF2B5EF4-FFF2-40B4-BE49-F238E27FC236}">
                <a16:creationId xmlns:a16="http://schemas.microsoft.com/office/drawing/2014/main" id="{372907A3-4686-FEEE-F737-3B32A16DEA90}"/>
              </a:ext>
            </a:extLst>
          </p:cNvPr>
          <p:cNvSpPr txBox="1">
            <a:spLocks noChangeArrowheads="1"/>
          </p:cNvSpPr>
          <p:nvPr/>
        </p:nvSpPr>
        <p:spPr bwMode="auto">
          <a:xfrm>
            <a:off x="1804988" y="846138"/>
            <a:ext cx="68040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he-IL" altLang="he-IL" sz="3200">
                <a:latin typeface="MF_FrankRuhl-Regular"/>
                <a:cs typeface="Arial" panose="020B0604020202020204" pitchFamily="34" charset="0"/>
              </a:rPr>
              <a:t>1. </a:t>
            </a:r>
            <a:r>
              <a:rPr lang="ar-JO" altLang="he-IL" sz="3200">
                <a:latin typeface="MF_FrankRuhl-Regular"/>
                <a:cs typeface="Arial" panose="020B0604020202020204" pitchFamily="34" charset="0"/>
              </a:rPr>
              <a:t>تَمَعَّنُوا فِي الصُّورَةِ واكْتُبُوا: سَهْل أَو صَعْب</a:t>
            </a:r>
            <a:endParaRPr lang="he-IL" altLang="he-IL" sz="3200">
              <a:cs typeface="Arial" panose="020B0604020202020204" pitchFamily="34" charset="0"/>
            </a:endParaRPr>
          </a:p>
        </p:txBody>
      </p:sp>
      <p:sp>
        <p:nvSpPr>
          <p:cNvPr id="19459" name="תיבת טקסט 11">
            <a:extLst>
              <a:ext uri="{FF2B5EF4-FFF2-40B4-BE49-F238E27FC236}">
                <a16:creationId xmlns:a16="http://schemas.microsoft.com/office/drawing/2014/main" id="{A6F773E0-5891-6F3F-8B75-0AAE54F19ED6}"/>
              </a:ext>
            </a:extLst>
          </p:cNvPr>
          <p:cNvSpPr txBox="1">
            <a:spLocks noChangeArrowheads="1"/>
          </p:cNvSpPr>
          <p:nvPr/>
        </p:nvSpPr>
        <p:spPr bwMode="auto">
          <a:xfrm>
            <a:off x="2873375" y="5530850"/>
            <a:ext cx="492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r" eaLnBrk="1" hangingPunct="1">
              <a:lnSpc>
                <a:spcPct val="100000"/>
              </a:lnSpc>
              <a:spcBef>
                <a:spcPct val="0"/>
              </a:spcBef>
              <a:buFontTx/>
              <a:buNone/>
            </a:pPr>
            <a:r>
              <a:rPr lang="ar-JO" altLang="he-IL" sz="3600">
                <a:latin typeface="MF_FrankRuhl-Regular"/>
                <a:cs typeface="Arial" panose="020B0604020202020204" pitchFamily="34" charset="0"/>
              </a:rPr>
              <a:t>بِدُونِ غِذَاءٍ كَانَ مِنَ</a:t>
            </a:r>
            <a:r>
              <a:rPr lang="he-IL" altLang="he-IL" sz="3600">
                <a:latin typeface="MF_FrankRuhl-Regular"/>
                <a:cs typeface="Arial" panose="020B0604020202020204" pitchFamily="34" charset="0"/>
              </a:rPr>
              <a:t> _____</a:t>
            </a:r>
          </a:p>
          <a:p>
            <a:pPr algn="r" eaLnBrk="1" hangingPunct="1">
              <a:lnSpc>
                <a:spcPct val="100000"/>
              </a:lnSpc>
              <a:spcBef>
                <a:spcPct val="0"/>
              </a:spcBef>
              <a:buFontTx/>
              <a:buNone/>
            </a:pPr>
            <a:r>
              <a:rPr lang="ar-JO" altLang="he-IL" sz="3600">
                <a:latin typeface="MF_FrankRuhl-Regular"/>
                <a:cs typeface="Arial" panose="020B0604020202020204" pitchFamily="34" charset="0"/>
              </a:rPr>
              <a:t>أَن نَلْعَبَ بِكُرَةِ السَّلَّةِ.</a:t>
            </a:r>
            <a:endParaRPr lang="he-IL" altLang="he-IL" sz="3600">
              <a:cs typeface="Arial" panose="020B0604020202020204" pitchFamily="34" charset="0"/>
            </a:endParaRPr>
          </a:p>
        </p:txBody>
      </p:sp>
      <p:pic>
        <p:nvPicPr>
          <p:cNvPr id="19460" name="תמונה 13">
            <a:extLst>
              <a:ext uri="{FF2B5EF4-FFF2-40B4-BE49-F238E27FC236}">
                <a16:creationId xmlns:a16="http://schemas.microsoft.com/office/drawing/2014/main" id="{3D3730FA-81B2-27E1-090A-FD0CEB1F52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1609725"/>
            <a:ext cx="57531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תמונה 2">
            <a:extLst>
              <a:ext uri="{FF2B5EF4-FFF2-40B4-BE49-F238E27FC236}">
                <a16:creationId xmlns:a16="http://schemas.microsoft.com/office/drawing/2014/main" id="{DB6F7B01-A5C9-7DD8-BC20-0BA501CAF3F3}"/>
              </a:ext>
            </a:extLst>
          </p:cNvPr>
          <p:cNvPicPr>
            <a:picLocks noChangeAspect="1"/>
          </p:cNvPicPr>
          <p:nvPr/>
        </p:nvPicPr>
        <p:blipFill>
          <a:blip r:embed="rId4">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19050"/>
            <a:ext cx="13350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a:extLst>
              <a:ext uri="{FF2B5EF4-FFF2-40B4-BE49-F238E27FC236}">
                <a16:creationId xmlns:a16="http://schemas.microsoft.com/office/drawing/2014/main" id="{6AC6B50F-54AF-9C04-85C7-8302634A7E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53975"/>
            <a:ext cx="10826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18375</TotalTime>
  <Words>2535</Words>
  <Application>Microsoft Office PowerPoint</Application>
  <PresentationFormat>‫הצגה על המסך (4:3)</PresentationFormat>
  <Paragraphs>237</Paragraphs>
  <Slides>37</Slides>
  <Notes>36</Notes>
  <HiddenSlides>0</HiddenSlides>
  <MMClips>0</MMClips>
  <ScaleCrop>false</ScaleCrop>
  <HeadingPairs>
    <vt:vector size="6" baseType="variant">
      <vt:variant>
        <vt:lpstr>גופנים בשימוש</vt:lpstr>
      </vt:variant>
      <vt:variant>
        <vt:i4>14</vt:i4>
      </vt:variant>
      <vt:variant>
        <vt:lpstr>ערכת נושא</vt:lpstr>
      </vt:variant>
      <vt:variant>
        <vt:i4>1</vt:i4>
      </vt:variant>
      <vt:variant>
        <vt:lpstr>כותרות שקופיות</vt:lpstr>
      </vt:variant>
      <vt:variant>
        <vt:i4>37</vt:i4>
      </vt:variant>
    </vt:vector>
  </HeadingPairs>
  <TitlesOfParts>
    <vt:vector size="52" baseType="lpstr">
      <vt:lpstr>Calibri</vt:lpstr>
      <vt:lpstr>Arial</vt:lpstr>
      <vt:lpstr>Calibri Light</vt:lpstr>
      <vt:lpstr>EnzoagadaMF-Bold</vt:lpstr>
      <vt:lpstr>MF_FrankRuhl-Regular</vt:lpstr>
      <vt:lpstr>MF_FrankRuhl-Bold</vt:lpstr>
      <vt:lpstr>NarkisimMFO</vt:lpstr>
      <vt:lpstr>FontbitDavid</vt:lpstr>
      <vt:lpstr>Times New Roman</vt:lpstr>
      <vt:lpstr>David</vt:lpstr>
      <vt:lpstr>SimSun</vt:lpstr>
      <vt:lpstr>Wingdings</vt:lpstr>
      <vt:lpstr>Almoni Neue DL 4.0 AAA</vt:lpstr>
      <vt:lpstr>+mj-lt</vt:lpstr>
      <vt:lpstr>ערכת נושא Office</vt:lpstr>
      <vt:lpstr>عَارِضَة مُرَافِقَة للتَّعَلُّم</vt:lpstr>
      <vt:lpstr>מצגת של PowerPoint‏</vt:lpstr>
      <vt:lpstr>מצגת של PowerPoint‏</vt:lpstr>
      <vt:lpstr>מצגת של PowerPoint‏</vt:lpstr>
      <vt:lpstr>يَجِب أَن نَاْكُل....</vt:lpstr>
      <vt:lpstr>מצגת של PowerPoint‏</vt:lpstr>
      <vt:lpstr>מצגת של PowerPoint‏</vt:lpstr>
      <vt:lpstr>מצגת של PowerPoint‏</vt:lpstr>
      <vt:lpstr>מצגת של PowerPoint‏</vt:lpstr>
      <vt:lpstr>الغِذَاءُ الَّذِي نَأْكُلُهُ</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مَهَمَّة: كَيْفَ نُحَافِظُ عَلى الغِذَاءِ؟</vt:lpstr>
      <vt:lpstr>מצגת של PowerPoint‏</vt:lpstr>
      <vt:lpstr>מצגת של PowerPoint‏</vt:lpstr>
      <vt:lpstr>מצגת של PowerPoint‏</vt:lpstr>
      <vt:lpstr>מצגת של PowerPoint‏</vt:lpstr>
      <vt:lpstr>מצגת של PowerPoint‏</vt:lpstr>
      <vt:lpstr>     تَمَّ وَلَم يَكْتَمِل  عَارِضَة مُرَافِقَة للتَّعَلُّم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143</cp:revision>
  <dcterms:created xsi:type="dcterms:W3CDTF">2019-05-25T18:59:51Z</dcterms:created>
  <dcterms:modified xsi:type="dcterms:W3CDTF">2024-05-13T07:39:33Z</dcterms:modified>
</cp:coreProperties>
</file>