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sldIdLst>
    <p:sldId id="368" r:id="rId2"/>
    <p:sldId id="289" r:id="rId3"/>
    <p:sldId id="351" r:id="rId4"/>
    <p:sldId id="350" r:id="rId5"/>
    <p:sldId id="330" r:id="rId6"/>
    <p:sldId id="363" r:id="rId7"/>
    <p:sldId id="331" r:id="rId8"/>
    <p:sldId id="367" r:id="rId9"/>
    <p:sldId id="321" r:id="rId10"/>
    <p:sldId id="358" r:id="rId11"/>
    <p:sldId id="352" r:id="rId12"/>
    <p:sldId id="359" r:id="rId13"/>
    <p:sldId id="364" r:id="rId14"/>
    <p:sldId id="357" r:id="rId15"/>
    <p:sldId id="365" r:id="rId16"/>
    <p:sldId id="366" r:id="rId17"/>
    <p:sldId id="355" r:id="rId18"/>
    <p:sldId id="360" r:id="rId19"/>
    <p:sldId id="348" r:id="rId20"/>
    <p:sldId id="409"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CCFFFF"/>
    <a:srgbClr val="66FFFF"/>
    <a:srgbClr val="9999FF"/>
    <a:srgbClr val="9966FF"/>
    <a:srgbClr val="7F4090"/>
    <a:srgbClr val="0066A6"/>
    <a:srgbClr val="6EB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512" autoAdjust="0"/>
  </p:normalViewPr>
  <p:slideViewPr>
    <p:cSldViewPr snapToGrid="0">
      <p:cViewPr varScale="1">
        <p:scale>
          <a:sx n="103" d="100"/>
          <a:sy n="103" d="100"/>
        </p:scale>
        <p:origin x="1452" y="72"/>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E754F58B-504E-DC6B-7D0B-59045C91B7C9}"/>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3" name="מציין מיקום של תאריך 2">
            <a:extLst>
              <a:ext uri="{FF2B5EF4-FFF2-40B4-BE49-F238E27FC236}">
                <a16:creationId xmlns:a16="http://schemas.microsoft.com/office/drawing/2014/main" id="{441BBC12-4F2D-29BB-5C10-B61CFCB81551}"/>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rtl="0" eaLnBrk="1" fontAlgn="auto" hangingPunct="1">
              <a:spcBef>
                <a:spcPts val="0"/>
              </a:spcBef>
              <a:spcAft>
                <a:spcPts val="0"/>
              </a:spcAft>
              <a:defRPr sz="1200">
                <a:latin typeface="+mn-lt"/>
                <a:cs typeface="+mn-cs"/>
              </a:defRPr>
            </a:lvl1pPr>
          </a:lstStyle>
          <a:p>
            <a:pPr>
              <a:defRPr/>
            </a:pPr>
            <a:fld id="{420E167A-2F93-4A33-874A-4E99754C5104}" type="datetimeFigureOut">
              <a:rPr lang="he-IL"/>
              <a:pPr>
                <a:defRPr/>
              </a:pPr>
              <a:t>ה'/אייר/תשפ"ד</a:t>
            </a:fld>
            <a:endParaRPr lang="x-none"/>
          </a:p>
        </p:txBody>
      </p:sp>
      <p:sp>
        <p:nvSpPr>
          <p:cNvPr id="4" name="מציין מיקום של תמונת שקופית 3">
            <a:extLst>
              <a:ext uri="{FF2B5EF4-FFF2-40B4-BE49-F238E27FC236}">
                <a16:creationId xmlns:a16="http://schemas.microsoft.com/office/drawing/2014/main" id="{37A970C6-758A-A48C-7D95-836EA526D04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x-none" noProof="0"/>
          </a:p>
        </p:txBody>
      </p:sp>
      <p:sp>
        <p:nvSpPr>
          <p:cNvPr id="5" name="מציין מיקום של הערות 4">
            <a:extLst>
              <a:ext uri="{FF2B5EF4-FFF2-40B4-BE49-F238E27FC236}">
                <a16:creationId xmlns:a16="http://schemas.microsoft.com/office/drawing/2014/main" id="{37034A4B-21EB-6F05-E743-2140F6AF4707}"/>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he-IL" altLang="he-IL" noProof="0"/>
              <a:t>לחץ כדי לערוך סגנונות טקסט של תבנית בסיס</a:t>
            </a:r>
          </a:p>
          <a:p>
            <a:pPr lvl="1"/>
            <a:r>
              <a:rPr lang="he-IL" altLang="he-IL" noProof="0"/>
              <a:t>רמה שנייה</a:t>
            </a:r>
          </a:p>
          <a:p>
            <a:pPr lvl="2"/>
            <a:r>
              <a:rPr lang="he-IL" altLang="he-IL" noProof="0"/>
              <a:t>רמה שלישית</a:t>
            </a:r>
          </a:p>
          <a:p>
            <a:pPr lvl="3"/>
            <a:r>
              <a:rPr lang="he-IL" altLang="he-IL" noProof="0"/>
              <a:t>רמה רביעית</a:t>
            </a:r>
          </a:p>
          <a:p>
            <a:pPr lvl="4"/>
            <a:r>
              <a:rPr lang="he-IL" altLang="he-IL" noProof="0"/>
              <a:t>רמה חמישית</a:t>
            </a:r>
          </a:p>
        </p:txBody>
      </p:sp>
      <p:sp>
        <p:nvSpPr>
          <p:cNvPr id="6" name="מציין מיקום של כותרת תחתונה 5">
            <a:extLst>
              <a:ext uri="{FF2B5EF4-FFF2-40B4-BE49-F238E27FC236}">
                <a16:creationId xmlns:a16="http://schemas.microsoft.com/office/drawing/2014/main" id="{31CFC621-7146-1F69-3115-CBD7462B60B1}"/>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7" name="מציין מיקום של מספר שקופית 6">
            <a:extLst>
              <a:ext uri="{FF2B5EF4-FFF2-40B4-BE49-F238E27FC236}">
                <a16:creationId xmlns:a16="http://schemas.microsoft.com/office/drawing/2014/main" id="{FF812D7C-1A9B-4674-839F-0E74B9B0DCD5}"/>
              </a:ext>
            </a:extLst>
          </p:cNvPr>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r" rtl="0" eaLnBrk="1" hangingPunct="1">
              <a:defRPr sz="1200"/>
            </a:lvl1pPr>
          </a:lstStyle>
          <a:p>
            <a:pPr>
              <a:defRPr/>
            </a:pPr>
            <a:fld id="{A7F48C6F-ECBE-4576-ABD7-2877CD94CDC7}"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a:extLst>
              <a:ext uri="{FF2B5EF4-FFF2-40B4-BE49-F238E27FC236}">
                <a16:creationId xmlns:a16="http://schemas.microsoft.com/office/drawing/2014/main" id="{0CCE2839-B6FF-E661-16B7-7C08034EB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מציין מיקום של הערות 2">
            <a:extLst>
              <a:ext uri="{FF2B5EF4-FFF2-40B4-BE49-F238E27FC236}">
                <a16:creationId xmlns:a16="http://schemas.microsoft.com/office/drawing/2014/main" id="{57F72091-4A2B-274A-BC06-E69A9BB54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sz="1400">
                <a:latin typeface="FontbitDavid"/>
                <a:cs typeface="Arial" panose="020B0604020202020204" pitchFamily="34" charset="0"/>
              </a:rPr>
              <a:t>הפרק עוסק בכללי התנהגות לשמירה על ניקיון הגוף והמזון שנועדו לקדם את בריאותם ולשפר את איכות חייהם. </a:t>
            </a:r>
          </a:p>
          <a:p>
            <a:pPr eaLnBrk="1" hangingPunct="1">
              <a:spcBef>
                <a:spcPct val="0"/>
              </a:spcBef>
            </a:pPr>
            <a:r>
              <a:rPr lang="he-IL" altLang="he-IL" sz="1400">
                <a:latin typeface="FontbitDavid"/>
                <a:cs typeface="Arial" panose="020B0604020202020204" pitchFamily="34" charset="0"/>
              </a:rPr>
              <a:t>כדי להפוך התנהגויות אלה להרגל, רצוי לאמץ בכיתה את הנוהג של רחיצת ידיים במים ובסבון מדי יום לפני ארוחת עשר, ובכלל לפני</a:t>
            </a:r>
          </a:p>
          <a:p>
            <a:pPr eaLnBrk="1" hangingPunct="1">
              <a:spcBef>
                <a:spcPct val="0"/>
              </a:spcBef>
            </a:pPr>
            <a:r>
              <a:rPr lang="he-IL" altLang="he-IL" sz="1400">
                <a:latin typeface="FontbitDavid"/>
                <a:cs typeface="Arial" panose="020B0604020202020204" pitchFamily="34" charset="0"/>
              </a:rPr>
              <a:t>כל ארוחה.</a:t>
            </a:r>
          </a:p>
          <a:p>
            <a:pPr eaLnBrk="1" hangingPunct="1">
              <a:spcBef>
                <a:spcPct val="0"/>
              </a:spcBef>
            </a:pPr>
            <a:r>
              <a:rPr lang="he-IL" altLang="he-IL" sz="1800">
                <a:latin typeface="NarkisimMFO"/>
                <a:cs typeface="Arial" panose="020B0604020202020204" pitchFamily="34" charset="0"/>
              </a:rPr>
              <a:t>הפרק כולל שני תת פרקים:</a:t>
            </a:r>
          </a:p>
          <a:p>
            <a:pPr eaLnBrk="1" hangingPunct="1">
              <a:spcBef>
                <a:spcPct val="0"/>
              </a:spcBef>
            </a:pPr>
            <a:r>
              <a:rPr lang="he-IL" altLang="he-IL" sz="1800">
                <a:latin typeface="NarkisimMFO"/>
                <a:cs typeface="Arial" panose="020B0604020202020204" pitchFamily="34" charset="0"/>
              </a:rPr>
              <a:t>– תת הפרק הראשון נקי או מלוכלך עוסק בכללי התנהגות לשמירה על ניקיון הגוף, השיער, הציפורניים.</a:t>
            </a:r>
          </a:p>
          <a:p>
            <a:pPr eaLnBrk="1" hangingPunct="1">
              <a:spcBef>
                <a:spcPct val="0"/>
              </a:spcBef>
            </a:pPr>
            <a:r>
              <a:rPr lang="he-IL" altLang="he-IL" sz="1800">
                <a:latin typeface="NarkisimMFO"/>
                <a:cs typeface="Arial" panose="020B0604020202020204" pitchFamily="34" charset="0"/>
              </a:rPr>
              <a:t>– תת הפרק השני שומרים על מזון נקי עוסק בכללי התנהגות לשמירה על ניקיון המזון וסביבת הכנתו.</a:t>
            </a:r>
          </a:p>
          <a:p>
            <a:pPr eaLnBrk="1" hangingPunct="1">
              <a:spcBef>
                <a:spcPct val="0"/>
              </a:spcBef>
            </a:pPr>
            <a:endParaRPr lang="he-IL" altLang="he-IL" sz="1400" b="1">
              <a:solidFill>
                <a:srgbClr val="FF0000"/>
              </a:solidFill>
              <a:latin typeface="FontbitDavid"/>
              <a:cs typeface="Arial" panose="020B0604020202020204" pitchFamily="34" charset="0"/>
            </a:endParaRPr>
          </a:p>
          <a:p>
            <a:pPr eaLnBrk="1" hangingPunct="1">
              <a:spcBef>
                <a:spcPct val="0"/>
              </a:spcBef>
            </a:pPr>
            <a:r>
              <a:rPr lang="he-IL" altLang="he-IL" sz="1400">
                <a:latin typeface="FontbitDavid"/>
                <a:cs typeface="Arial" panose="020B0604020202020204" pitchFamily="34" charset="0"/>
              </a:rPr>
              <a:t> </a:t>
            </a:r>
            <a:endParaRPr lang="en-US" altLang="he-IL" sz="1400"/>
          </a:p>
        </p:txBody>
      </p:sp>
      <p:sp>
        <p:nvSpPr>
          <p:cNvPr id="4100" name="מציין מיקום של מספר שקופית 3">
            <a:extLst>
              <a:ext uri="{FF2B5EF4-FFF2-40B4-BE49-F238E27FC236}">
                <a16:creationId xmlns:a16="http://schemas.microsoft.com/office/drawing/2014/main" id="{1C107690-B591-E72E-4EDB-D63E054C6D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D2DA8A25-C8C3-41FF-B552-C30D5CD246E2}" type="slidenum">
              <a:rPr lang="he-IL" altLang="he-IL" smtClean="0">
                <a:cs typeface="Arial" panose="020B0604020202020204" pitchFamily="34" charset="0"/>
              </a:rPr>
              <a:pPr rtl="0">
                <a:spcBef>
                  <a:spcPct val="0"/>
                </a:spcBef>
              </a:pPr>
              <a:t>1</a:t>
            </a:fld>
            <a:endParaRPr lang="he-IL" altLang="he-I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a:extLst>
              <a:ext uri="{FF2B5EF4-FFF2-40B4-BE49-F238E27FC236}">
                <a16:creationId xmlns:a16="http://schemas.microsoft.com/office/drawing/2014/main" id="{28A1A221-D7E4-EAB7-8353-0793177B1F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מציין מיקום של הערות 2">
            <a:extLst>
              <a:ext uri="{FF2B5EF4-FFF2-40B4-BE49-F238E27FC236}">
                <a16:creationId xmlns:a16="http://schemas.microsoft.com/office/drawing/2014/main" id="{6D4D8571-600B-D3F9-A6AF-7B3AC99A86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מסכמים</a:t>
            </a:r>
          </a:p>
          <a:p>
            <a:pPr eaLnBrk="1" hangingPunct="1">
              <a:spcBef>
                <a:spcPct val="0"/>
              </a:spcBef>
            </a:pPr>
            <a:r>
              <a:rPr lang="he-IL" altLang="he-IL" sz="1800" b="1">
                <a:solidFill>
                  <a:srgbClr val="000000"/>
                </a:solidFill>
                <a:latin typeface="MF_FrankRuhl-Bold"/>
                <a:cs typeface="Arial" panose="020B0604020202020204" pitchFamily="34" charset="0"/>
              </a:rPr>
              <a:t>כְּדֵי לִהְיוֹת בְּרִיאִים חָשׁוּב...</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לִשְׁמֹר עַל נִקְיוֹן הַגּוּף, הַמָּזוֹן וְהַסְּבִיבָה.</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לִשְׁטֹף אֶת הַיָּדַיִם בְּמַיִם וּבְסַבּוֹן לִפְנֵי שֶׁאוֹכְלִים וּכְשֶׁיּוֹצְאִים מֵהַשֵּׁרוּתִים.</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לְהִתְקַלֵּחַ כָּל יוֹם, לְסָרֵק אֶת הַשֵּׂעָר, לִקְצֹץ צִפָּרְנַיִם וְלִלְבֹּשׁ בְּגָדִים נְקִיִּם.</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לְהָכִין אֲרוּחוֹת בְּיָדַיִם נְקִיּוֹת, לְנַקּוֹת אֶת כְּלֵי הָאֹכֶל וְאֶת מִשְׁטַח הָעֲבוֹדָה.</a:t>
            </a:r>
          </a:p>
          <a:p>
            <a:pPr eaLnBrk="1" hangingPunct="1">
              <a:spcBef>
                <a:spcPct val="0"/>
              </a:spcBef>
            </a:pPr>
            <a:endParaRPr lang="he-IL" altLang="he-IL" sz="1800">
              <a:solidFill>
                <a:srgbClr val="000000"/>
              </a:solidFill>
              <a:latin typeface="MF_FrankRuhl-Regular"/>
              <a:cs typeface="Arial" panose="020B0604020202020204" pitchFamily="34" charset="0"/>
            </a:endParaRPr>
          </a:p>
          <a:p>
            <a:pPr eaLnBrk="1" hangingPunct="1">
              <a:spcBef>
                <a:spcPct val="0"/>
              </a:spcBef>
            </a:pPr>
            <a:r>
              <a:rPr lang="he-IL" altLang="he-IL" sz="1800">
                <a:solidFill>
                  <a:srgbClr val="000000"/>
                </a:solidFill>
                <a:latin typeface="MF_FrankRuhl-Regular"/>
                <a:cs typeface="Arial" panose="020B0604020202020204" pitchFamily="34" charset="0"/>
              </a:rPr>
              <a:t>המורה מחברת שאלות על היגדי הסיכום והתלמידים מחפשים את התשובות לשאלות.</a:t>
            </a:r>
          </a:p>
          <a:p>
            <a:pPr eaLnBrk="1" hangingPunct="1">
              <a:spcBef>
                <a:spcPct val="0"/>
              </a:spcBef>
            </a:pPr>
            <a:r>
              <a:rPr lang="he-IL" altLang="he-IL" sz="1800">
                <a:solidFill>
                  <a:srgbClr val="000000"/>
                </a:solidFill>
                <a:latin typeface="MF_FrankRuhl-Regular"/>
                <a:cs typeface="Arial" panose="020B0604020202020204" pitchFamily="34" charset="0"/>
              </a:rPr>
              <a:t>דוגמה: על מה נקפיד במהלך הכנת הארוחות שלנו?</a:t>
            </a:r>
          </a:p>
          <a:p>
            <a:pPr eaLnBrk="1" hangingPunct="1">
              <a:spcBef>
                <a:spcPct val="0"/>
              </a:spcBef>
            </a:pPr>
            <a:r>
              <a:rPr lang="he-IL" altLang="he-IL" sz="1800">
                <a:solidFill>
                  <a:srgbClr val="000000"/>
                </a:solidFill>
                <a:latin typeface="MF_FrankRuhl-Regular"/>
                <a:cs typeface="Arial" panose="020B0604020202020204" pitchFamily="34" charset="0"/>
              </a:rPr>
              <a:t>תשובה (היגד סיכום): לְהָכִין אֲרוּחוֹת בְּיָדַיִם נְקִיּוֹת, לְנַקּוֹת אֶת כְּלֵי הָאֹכֶל וְאֶת מִשְׁטַח הָעֲבוֹדָה.</a:t>
            </a:r>
          </a:p>
          <a:p>
            <a:pPr eaLnBrk="1" hangingPunct="1">
              <a:spcBef>
                <a:spcPct val="0"/>
              </a:spcBef>
            </a:pPr>
            <a:endParaRPr lang="en-US" altLang="he-IL"/>
          </a:p>
        </p:txBody>
      </p:sp>
      <p:sp>
        <p:nvSpPr>
          <p:cNvPr id="22532" name="מציין מיקום של מספר שקופית 3">
            <a:extLst>
              <a:ext uri="{FF2B5EF4-FFF2-40B4-BE49-F238E27FC236}">
                <a16:creationId xmlns:a16="http://schemas.microsoft.com/office/drawing/2014/main" id="{5F65C1FE-BBE8-EB7F-FEEB-06AE97C31C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50E9D70-EE94-4DE8-A66E-0045941222AB}" type="slidenum">
              <a:rPr lang="he-IL" altLang="he-IL" smtClean="0">
                <a:solidFill>
                  <a:srgbClr val="000000"/>
                </a:solidFill>
                <a:cs typeface="Arial" panose="020B0604020202020204" pitchFamily="34" charset="0"/>
              </a:rPr>
              <a:pPr rtl="0">
                <a:spcBef>
                  <a:spcPct val="0"/>
                </a:spcBef>
              </a:pPr>
              <a:t>10</a:t>
            </a:fld>
            <a:endParaRPr lang="he-IL" altLang="he-IL">
              <a:solidFill>
                <a:srgbClr val="000000"/>
              </a:solidFil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a:extLst>
              <a:ext uri="{FF2B5EF4-FFF2-40B4-BE49-F238E27FC236}">
                <a16:creationId xmlns:a16="http://schemas.microsoft.com/office/drawing/2014/main" id="{514995E7-10C7-DC1F-4C97-3A54A11D90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מציין מיקום של הערות 2">
            <a:extLst>
              <a:ext uri="{FF2B5EF4-FFF2-40B4-BE49-F238E27FC236}">
                <a16:creationId xmlns:a16="http://schemas.microsoft.com/office/drawing/2014/main" id="{3C7B7BFD-E656-6C59-C382-38CFC03698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מטרת הסיור היא לפתח את ההתבוננות של התלמידים ביחס למראה הסביבה הקרובה (חצר בית הספר, גינה ציבורית). </a:t>
            </a:r>
          </a:p>
          <a:p>
            <a:pPr eaLnBrk="1" hangingPunct="1">
              <a:spcBef>
                <a:spcPct val="0"/>
              </a:spcBef>
            </a:pPr>
            <a:r>
              <a:rPr lang="he-IL" altLang="he-IL">
                <a:cs typeface="Arial" panose="020B0604020202020204" pitchFamily="34" charset="0"/>
              </a:rPr>
              <a:t>יש לבקש מהתלמידים לפקוח עיניים, להקשיב לקולות ולשים לב לריחות. </a:t>
            </a:r>
          </a:p>
          <a:p>
            <a:pPr eaLnBrk="1" hangingPunct="1">
              <a:spcBef>
                <a:spcPct val="0"/>
              </a:spcBef>
            </a:pPr>
            <a:r>
              <a:rPr lang="he-IL" altLang="he-IL">
                <a:cs typeface="Arial" panose="020B0604020202020204" pitchFamily="34" charset="0"/>
              </a:rPr>
              <a:t>בשלב הראשון יש להתמקד בחיובי: מה בסביבה תורם להרגשה טובה ונעימה (זהו מרכיב חשוב בתפיסת הבריאות), לדוגמה: שתילת צמחים, קולות ציפורים, ספסלים למנוחה, ברזייה. פחים לאיסוף אשפה, אמצעי הצללה – כל אלה חשובים לשמירה על בריאותנו ועל</a:t>
            </a:r>
          </a:p>
          <a:p>
            <a:pPr eaLnBrk="1" hangingPunct="1">
              <a:spcBef>
                <a:spcPct val="0"/>
              </a:spcBef>
            </a:pPr>
            <a:r>
              <a:rPr lang="he-IL" altLang="he-IL">
                <a:cs typeface="Arial" panose="020B0604020202020204" pitchFamily="34" charset="0"/>
              </a:rPr>
              <a:t>הסביבה.</a:t>
            </a:r>
          </a:p>
          <a:p>
            <a:pPr eaLnBrk="1" hangingPunct="1">
              <a:spcBef>
                <a:spcPct val="0"/>
              </a:spcBef>
            </a:pPr>
            <a:r>
              <a:rPr lang="he-IL" altLang="he-IL">
                <a:cs typeface="Arial" panose="020B0604020202020204" pitchFamily="34" charset="0"/>
              </a:rPr>
              <a:t> בשלב השני יש להתמקד במפגעים (בשלילי), לדוגמה, פסולת שאנשים זרקו, מים דולפים מברז ללא מטרה, גינות נוי מוזנחות</a:t>
            </a:r>
          </a:p>
          <a:p>
            <a:pPr eaLnBrk="1" hangingPunct="1">
              <a:spcBef>
                <a:spcPct val="0"/>
              </a:spcBef>
            </a:pPr>
            <a:r>
              <a:rPr lang="he-IL" altLang="he-IL">
                <a:cs typeface="Arial" panose="020B0604020202020204" pitchFamily="34" charset="0"/>
              </a:rPr>
              <a:t>וכדומה. </a:t>
            </a:r>
          </a:p>
          <a:p>
            <a:pPr eaLnBrk="1" hangingPunct="1">
              <a:spcBef>
                <a:spcPct val="0"/>
              </a:spcBef>
            </a:pPr>
            <a:r>
              <a:rPr lang="he-IL" altLang="he-IL">
                <a:cs typeface="Arial" panose="020B0604020202020204" pitchFamily="34" charset="0"/>
              </a:rPr>
              <a:t>אחרי הסיור חשוב לערוך שיח בכיתה ורק אחר כך להשלים את המשימה.</a:t>
            </a:r>
          </a:p>
          <a:p>
            <a:pPr eaLnBrk="1" hangingPunct="1">
              <a:spcBef>
                <a:spcPct val="0"/>
              </a:spcBef>
            </a:pPr>
            <a:r>
              <a:rPr lang="he-IL" altLang="he-IL">
                <a:cs typeface="Arial" panose="020B0604020202020204" pitchFamily="34" charset="0"/>
              </a:rPr>
              <a:t>השמירה על הסביבה חשובה לשמירה על הבריאות ועל איכות החיים שלנו וכן לשמירה על היצורים החיים אתנו בסביבה. </a:t>
            </a:r>
          </a:p>
          <a:p>
            <a:pPr eaLnBrk="1" hangingPunct="1">
              <a:spcBef>
                <a:spcPct val="0"/>
              </a:spcBef>
            </a:pPr>
            <a:r>
              <a:rPr lang="he-IL" altLang="he-IL">
                <a:cs typeface="Arial" panose="020B0604020202020204" pitchFamily="34" charset="0"/>
              </a:rPr>
              <a:t>לדוגמה, בעלי חיים עלולים להיחנק מבליעה של שקיות פלסטיק.</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לסיכום </a:t>
            </a:r>
          </a:p>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תולים על הלוח את כרטיסי המילים שלמדנו מפגע, סביבה נקיה, איכות סביבה מכינים כרזה (פוסטר) הקוראת לשמירה על נקיון הסביבה ומשלבים בה את המילים. הנחיות לתכנון כרזה 1. הגדירו את מטרת הכרזה (שכנוע, העברת מידע, סיכום ידע): 2. הגדירו למי מיועדת הכרזה (מי הוא קהל היעד?): 3. ציינו את נושא הכרזה: 4. קבעו את התוכן (המידע) שיופיע בכרזה. שלבו את המילים החדשות שלמדנו. 5. קבעו את שם/כותרת הכרזה. 6. תכננו איזה מידע שאינו מילולי/גרפי (כגון: תמונה, איור, תרשים) יופיע בכרזה.</a:t>
            </a:r>
            <a:endParaRPr lang="en-US" altLang="he-IL"/>
          </a:p>
        </p:txBody>
      </p:sp>
      <p:sp>
        <p:nvSpPr>
          <p:cNvPr id="24580" name="מציין מיקום של מספר שקופית 3">
            <a:extLst>
              <a:ext uri="{FF2B5EF4-FFF2-40B4-BE49-F238E27FC236}">
                <a16:creationId xmlns:a16="http://schemas.microsoft.com/office/drawing/2014/main" id="{A0938B50-20F5-8D17-4F01-FD4AEB9482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358B17A5-2DA1-485C-AF5F-20D837AF0A5C}" type="slidenum">
              <a:rPr lang="he-IL" altLang="he-IL" smtClean="0">
                <a:solidFill>
                  <a:srgbClr val="000000"/>
                </a:solidFill>
                <a:cs typeface="Arial" panose="020B0604020202020204" pitchFamily="34" charset="0"/>
              </a:rPr>
              <a:pPr rtl="0">
                <a:spcBef>
                  <a:spcPct val="0"/>
                </a:spcBef>
              </a:pPr>
              <a:t>11</a:t>
            </a:fld>
            <a:endParaRPr lang="he-IL" altLang="he-IL">
              <a:solidFill>
                <a:srgbClr val="000000"/>
              </a:solidFill>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a:extLst>
              <a:ext uri="{FF2B5EF4-FFF2-40B4-BE49-F238E27FC236}">
                <a16:creationId xmlns:a16="http://schemas.microsoft.com/office/drawing/2014/main" id="{9392C694-A16B-B586-B105-3E81A3EBA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a:extLst>
              <a:ext uri="{FF2B5EF4-FFF2-40B4-BE49-F238E27FC236}">
                <a16:creationId xmlns:a16="http://schemas.microsoft.com/office/drawing/2014/main" id="{11700845-EB3B-B4B2-CB5F-480FEC9703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אחרי הסיור חשוב לערוך שיח בכיתה בעזרת השאלות 1 - 3 שבעמוד זה ורק אחר כך להשלים את המשימה. אפשר לבקש לצייר את הסביבה בה סיירו ולשיים את הרכיבים שציירו בשמם וכן לארגן תערוכה של ציורי התלמידים</a:t>
            </a:r>
            <a:endParaRPr lang="en-US" altLang="he-IL"/>
          </a:p>
        </p:txBody>
      </p:sp>
      <p:sp>
        <p:nvSpPr>
          <p:cNvPr id="26628" name="מציין מיקום של מספר שקופית 3">
            <a:extLst>
              <a:ext uri="{FF2B5EF4-FFF2-40B4-BE49-F238E27FC236}">
                <a16:creationId xmlns:a16="http://schemas.microsoft.com/office/drawing/2014/main" id="{4C36FB81-DFC7-AC70-DB66-59B409F312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1A9387F-75FB-4711-A9E5-F4307AC2F13B}" type="slidenum">
              <a:rPr lang="he-IL" altLang="he-IL" smtClean="0">
                <a:solidFill>
                  <a:srgbClr val="000000"/>
                </a:solidFill>
                <a:cs typeface="Arial" panose="020B0604020202020204" pitchFamily="34" charset="0"/>
              </a:rPr>
              <a:pPr rtl="0">
                <a:spcBef>
                  <a:spcPct val="0"/>
                </a:spcBef>
              </a:pPr>
              <a:t>12</a:t>
            </a:fld>
            <a:endParaRPr lang="he-IL" altLang="he-IL">
              <a:solidFill>
                <a:srgbClr val="000000"/>
              </a:solidFill>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a:extLst>
              <a:ext uri="{FF2B5EF4-FFF2-40B4-BE49-F238E27FC236}">
                <a16:creationId xmlns:a16="http://schemas.microsoft.com/office/drawing/2014/main" id="{E71FA7DA-12A3-89E7-65AD-9E121292F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מציין מיקום של הערות 2">
            <a:extLst>
              <a:ext uri="{FF2B5EF4-FFF2-40B4-BE49-F238E27FC236}">
                <a16:creationId xmlns:a16="http://schemas.microsoft.com/office/drawing/2014/main" id="{57AB841F-27CC-B838-EF54-F7A06A23A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53, משימה: </a:t>
            </a:r>
            <a:r>
              <a:rPr lang="he-IL" altLang="he-IL" b="1">
                <a:cs typeface="Arial" panose="020B0604020202020204" pitchFamily="34" charset="0"/>
              </a:rPr>
              <a:t>סביבה נקיה ובריאה.</a:t>
            </a:r>
          </a:p>
        </p:txBody>
      </p:sp>
      <p:sp>
        <p:nvSpPr>
          <p:cNvPr id="28676" name="מציין מיקום של מספר שקופית 3">
            <a:extLst>
              <a:ext uri="{FF2B5EF4-FFF2-40B4-BE49-F238E27FC236}">
                <a16:creationId xmlns:a16="http://schemas.microsoft.com/office/drawing/2014/main" id="{ED904371-F382-5C98-3E9A-0D5E9946B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3072246-896E-4239-BE0C-A385C36A0705}" type="slidenum">
              <a:rPr lang="he-IL" altLang="he-IL" smtClean="0">
                <a:solidFill>
                  <a:srgbClr val="000000"/>
                </a:solidFill>
                <a:cs typeface="Arial" panose="020B0604020202020204" pitchFamily="34" charset="0"/>
              </a:rPr>
              <a:pPr rtl="0">
                <a:spcBef>
                  <a:spcPct val="0"/>
                </a:spcBef>
              </a:pPr>
              <a:t>13</a:t>
            </a:fld>
            <a:endParaRPr lang="he-IL" altLang="he-IL">
              <a:solidFill>
                <a:srgbClr val="000000"/>
              </a:solidFill>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a:extLst>
              <a:ext uri="{FF2B5EF4-FFF2-40B4-BE49-F238E27FC236}">
                <a16:creationId xmlns:a16="http://schemas.microsoft.com/office/drawing/2014/main" id="{BBC92B42-753C-16FF-AFD6-708A295E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a:extLst>
              <a:ext uri="{FF2B5EF4-FFF2-40B4-BE49-F238E27FC236}">
                <a16:creationId xmlns:a16="http://schemas.microsoft.com/office/drawing/2014/main" id="{B03120D5-E6F7-D562-6162-8567DC7A1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משימה זו נועדה לסכם את נושא בריאות. היא נועדה להביא לידי הבנה שלהיות בריא אינו רק מצב של היעדר מחלה, אלא</a:t>
            </a:r>
          </a:p>
          <a:p>
            <a:pPr eaLnBrk="1" hangingPunct="1">
              <a:spcBef>
                <a:spcPct val="0"/>
              </a:spcBef>
            </a:pPr>
            <a:r>
              <a:rPr lang="he-IL" altLang="he-IL">
                <a:cs typeface="Arial" panose="020B0604020202020204" pitchFamily="34" charset="0"/>
              </a:rPr>
              <a:t>מצב שבו גם מרגישים מלאי מרץ ושמחה. כדי שנישאר בריאים, עלינו לאכול ולשתות נכון, לעסוק בפעילות גופנית אך גם לנוח, וכשחולים יש לאמץ התנהגויות שמקדמות החלמה. </a:t>
            </a:r>
          </a:p>
          <a:p>
            <a:pPr eaLnBrk="1" hangingPunct="1">
              <a:spcBef>
                <a:spcPct val="0"/>
              </a:spcBef>
            </a:pPr>
            <a:r>
              <a:rPr lang="he-IL" altLang="he-IL">
                <a:cs typeface="Arial" panose="020B0604020202020204" pitchFamily="34" charset="0"/>
              </a:rPr>
              <a:t> </a:t>
            </a:r>
          </a:p>
          <a:p>
            <a:pPr eaLnBrk="1" hangingPunct="1">
              <a:spcBef>
                <a:spcPct val="0"/>
              </a:spcBef>
            </a:pPr>
            <a:r>
              <a:rPr lang="he-IL" altLang="he-IL">
                <a:cs typeface="Arial" panose="020B0604020202020204" pitchFamily="34" charset="0"/>
              </a:rPr>
              <a:t>משימה זו יכולה לשמש כמשימת הערכה.</a:t>
            </a:r>
          </a:p>
        </p:txBody>
      </p:sp>
      <p:sp>
        <p:nvSpPr>
          <p:cNvPr id="30724" name="מציין מיקום של מספר שקופית 3">
            <a:extLst>
              <a:ext uri="{FF2B5EF4-FFF2-40B4-BE49-F238E27FC236}">
                <a16:creationId xmlns:a16="http://schemas.microsoft.com/office/drawing/2014/main" id="{4D6F780F-1DFA-EBE8-ED65-BCB55208E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3072D83-5D56-49A4-AF8C-DE5855643792}" type="slidenum">
              <a:rPr lang="he-IL" altLang="he-IL" smtClean="0">
                <a:solidFill>
                  <a:srgbClr val="000000"/>
                </a:solidFill>
                <a:cs typeface="Arial" panose="020B0604020202020204" pitchFamily="34" charset="0"/>
              </a:rPr>
              <a:pPr rtl="0">
                <a:spcBef>
                  <a:spcPct val="0"/>
                </a:spcBef>
              </a:pPr>
              <a:t>14</a:t>
            </a:fld>
            <a:endParaRPr lang="he-IL" altLang="he-IL">
              <a:solidFill>
                <a:srgbClr val="000000"/>
              </a:solidFill>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a:extLst>
              <a:ext uri="{FF2B5EF4-FFF2-40B4-BE49-F238E27FC236}">
                <a16:creationId xmlns:a16="http://schemas.microsoft.com/office/drawing/2014/main" id="{665A0792-877B-4A76-77CC-4DC409C6B9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a:extLst>
              <a:ext uri="{FF2B5EF4-FFF2-40B4-BE49-F238E27FC236}">
                <a16:creationId xmlns:a16="http://schemas.microsoft.com/office/drawing/2014/main" id="{22994F9D-02F8-CCCE-EAFF-E0DC97C22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54, משימה: </a:t>
            </a:r>
            <a:r>
              <a:rPr lang="he-IL" altLang="he-IL" b="1">
                <a:cs typeface="Arial" panose="020B0604020202020204" pitchFamily="34" charset="0"/>
              </a:rPr>
              <a:t>שומרים על הבריאות</a:t>
            </a:r>
            <a:r>
              <a:rPr lang="he-IL" altLang="he-IL">
                <a:cs typeface="Arial" panose="020B0604020202020204" pitchFamily="34" charset="0"/>
              </a:rPr>
              <a:t>.</a:t>
            </a:r>
          </a:p>
          <a:p>
            <a:pPr eaLnBrk="1" hangingPunct="1">
              <a:spcBef>
                <a:spcPct val="0"/>
              </a:spcBef>
            </a:pPr>
            <a:r>
              <a:rPr lang="he-IL" altLang="he-IL">
                <a:cs typeface="Arial" panose="020B0604020202020204" pitchFamily="34" charset="0"/>
              </a:rPr>
              <a:t>אפשר להגיע למשימה זו גם באתר במבט חדש, מדור ספרי לימוד, תת מדור משימות מתוקשבות ובקישור שבשקופית.</a:t>
            </a:r>
          </a:p>
        </p:txBody>
      </p:sp>
      <p:sp>
        <p:nvSpPr>
          <p:cNvPr id="32772" name="מציין מיקום של מספר שקופית 3">
            <a:extLst>
              <a:ext uri="{FF2B5EF4-FFF2-40B4-BE49-F238E27FC236}">
                <a16:creationId xmlns:a16="http://schemas.microsoft.com/office/drawing/2014/main" id="{167A12C8-C490-1BC0-5B02-B6793EE07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A72FCAA-35E3-403A-B49A-8A168D5C6E33}" type="slidenum">
              <a:rPr lang="he-IL" altLang="he-IL" smtClean="0">
                <a:solidFill>
                  <a:srgbClr val="000000"/>
                </a:solidFill>
                <a:cs typeface="Arial" panose="020B0604020202020204" pitchFamily="34" charset="0"/>
              </a:rPr>
              <a:pPr rtl="0">
                <a:spcBef>
                  <a:spcPct val="0"/>
                </a:spcBef>
              </a:pPr>
              <a:t>15</a:t>
            </a:fld>
            <a:endParaRPr lang="he-IL" altLang="he-IL">
              <a:solidFill>
                <a:srgbClr val="000000"/>
              </a:solidFill>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a:extLst>
              <a:ext uri="{FF2B5EF4-FFF2-40B4-BE49-F238E27FC236}">
                <a16:creationId xmlns:a16="http://schemas.microsoft.com/office/drawing/2014/main" id="{42906DAE-58B8-9E71-8CFB-95B990896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מציין מיקום של הערות 2">
            <a:extLst>
              <a:ext uri="{FF2B5EF4-FFF2-40B4-BE49-F238E27FC236}">
                <a16:creationId xmlns:a16="http://schemas.microsoft.com/office/drawing/2014/main" id="{7980FFD9-C7F0-71EB-E91E-4FEC24257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54, </a:t>
            </a:r>
            <a:r>
              <a:rPr lang="he-IL" altLang="he-IL" b="1">
                <a:cs typeface="Arial" panose="020B0604020202020204" pitchFamily="34" charset="0"/>
              </a:rPr>
              <a:t>משימת סיכום: להיות בריאים</a:t>
            </a:r>
            <a:r>
              <a:rPr lang="he-IL" altLang="he-IL">
                <a:cs typeface="Arial" panose="020B0604020202020204" pitchFamily="34" charset="0"/>
              </a:rPr>
              <a:t>.</a:t>
            </a:r>
            <a:endParaRPr lang="en-US" altLang="he-IL"/>
          </a:p>
        </p:txBody>
      </p:sp>
      <p:sp>
        <p:nvSpPr>
          <p:cNvPr id="34820" name="מציין מיקום של מספר שקופית 3">
            <a:extLst>
              <a:ext uri="{FF2B5EF4-FFF2-40B4-BE49-F238E27FC236}">
                <a16:creationId xmlns:a16="http://schemas.microsoft.com/office/drawing/2014/main" id="{19925F92-6BFA-89B5-B0B0-0166807CDC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8EC0292F-B056-408A-9EE0-2006225F17CF}" type="slidenum">
              <a:rPr lang="he-IL" altLang="he-IL" smtClean="0">
                <a:solidFill>
                  <a:srgbClr val="000000"/>
                </a:solidFill>
                <a:cs typeface="Arial" panose="020B0604020202020204" pitchFamily="34" charset="0"/>
              </a:rPr>
              <a:pPr rtl="0">
                <a:spcBef>
                  <a:spcPct val="0"/>
                </a:spcBef>
              </a:pPr>
              <a:t>16</a:t>
            </a:fld>
            <a:endParaRPr lang="he-IL" altLang="he-IL">
              <a:solidFill>
                <a:srgbClr val="000000"/>
              </a:solidFill>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מציין מיקום של תמונת שקופית 1">
            <a:extLst>
              <a:ext uri="{FF2B5EF4-FFF2-40B4-BE49-F238E27FC236}">
                <a16:creationId xmlns:a16="http://schemas.microsoft.com/office/drawing/2014/main" id="{3F097582-2567-EAE3-D7A8-3DDA07400F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מציין מיקום של הערות 2">
            <a:extLst>
              <a:ext uri="{FF2B5EF4-FFF2-40B4-BE49-F238E27FC236}">
                <a16:creationId xmlns:a16="http://schemas.microsoft.com/office/drawing/2014/main" id="{7A75B044-29EE-3783-9E7A-1F21833177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sz="1800">
                <a:latin typeface="FontbitDavid"/>
                <a:cs typeface="Arial" panose="020B0604020202020204" pitchFamily="34" charset="0"/>
              </a:rPr>
              <a:t>1. מומלץ לקרוא בקול את משפטי הסיכום ולבקש מהתלמידים להשלים בקול את מושגי המפתח.</a:t>
            </a:r>
          </a:p>
          <a:p>
            <a:pPr eaLnBrk="1" hangingPunct="1">
              <a:spcBef>
                <a:spcPct val="0"/>
              </a:spcBef>
            </a:pPr>
            <a:r>
              <a:rPr lang="he-IL" altLang="he-IL">
                <a:cs typeface="Arial" panose="020B0604020202020204" pitchFamily="34" charset="0"/>
              </a:rPr>
              <a:t>2. אפשר להשתמש בהיגדי הסיכום לפעולות של הערכה: </a:t>
            </a:r>
          </a:p>
          <a:p>
            <a:pPr eaLnBrk="1" hangingPunct="1">
              <a:spcBef>
                <a:spcPct val="0"/>
              </a:spcBef>
            </a:pPr>
            <a:r>
              <a:rPr lang="he-IL" altLang="he-IL">
                <a:cs typeface="Arial" panose="020B0604020202020204" pitchFamily="34" charset="0"/>
              </a:rPr>
              <a:t>3. להכין פריטים של נכון/לא נכון (לדוגמה: כדי להיות בריאים אפשר לאכול כל מה שמתחשק נכון/לא נכון), </a:t>
            </a:r>
          </a:p>
          <a:p>
            <a:pPr eaLnBrk="1" hangingPunct="1">
              <a:spcBef>
                <a:spcPct val="0"/>
              </a:spcBef>
            </a:pPr>
            <a:r>
              <a:rPr lang="he-IL" altLang="he-IL">
                <a:cs typeface="Arial" panose="020B0604020202020204" pitchFamily="34" charset="0"/>
              </a:rPr>
              <a:t>4. פריטי של השלמת מילים לדוגמה: כְּשֶׁאָנוּ חוֹלִים: לִפְעָמִים צָרִיך גּםַ לָלֶכֶת לָרוֹפֵא ולְִבְלעַֹ _______), </a:t>
            </a:r>
          </a:p>
          <a:p>
            <a:pPr eaLnBrk="1" hangingPunct="1">
              <a:spcBef>
                <a:spcPct val="0"/>
              </a:spcBef>
            </a:pPr>
            <a:r>
              <a:rPr lang="he-IL" altLang="he-IL">
                <a:cs typeface="Arial" panose="020B0604020202020204" pitchFamily="34" charset="0"/>
              </a:rPr>
              <a:t>ציור תופעה וכדומה.</a:t>
            </a:r>
          </a:p>
          <a:p>
            <a:pPr eaLnBrk="1" hangingPunct="1">
              <a:spcBef>
                <a:spcPct val="0"/>
              </a:spcBef>
            </a:pPr>
            <a:endParaRPr lang="en-US" altLang="he-IL"/>
          </a:p>
        </p:txBody>
      </p:sp>
      <p:sp>
        <p:nvSpPr>
          <p:cNvPr id="36868" name="מציין מיקום של מספר שקופית 3">
            <a:extLst>
              <a:ext uri="{FF2B5EF4-FFF2-40B4-BE49-F238E27FC236}">
                <a16:creationId xmlns:a16="http://schemas.microsoft.com/office/drawing/2014/main" id="{1EDAB84C-A960-6570-1729-A5A448FFF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214E9BA9-F4EC-4F4D-9E56-458B0F914F3F}" type="slidenum">
              <a:rPr lang="he-IL" altLang="he-IL" smtClean="0">
                <a:solidFill>
                  <a:srgbClr val="000000"/>
                </a:solidFill>
                <a:cs typeface="Arial" panose="020B0604020202020204" pitchFamily="34" charset="0"/>
              </a:rPr>
              <a:pPr rtl="0">
                <a:spcBef>
                  <a:spcPct val="0"/>
                </a:spcBef>
              </a:pPr>
              <a:t>17</a:t>
            </a:fld>
            <a:endParaRPr lang="he-IL" altLang="he-IL">
              <a:solidFill>
                <a:srgbClr val="000000"/>
              </a:solidFill>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מציין מיקום של תמונת שקופית 1">
            <a:extLst>
              <a:ext uri="{FF2B5EF4-FFF2-40B4-BE49-F238E27FC236}">
                <a16:creationId xmlns:a16="http://schemas.microsoft.com/office/drawing/2014/main" id="{2A47B61D-4F33-5744-B081-8798976B7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מציין מיקום של הערות 2">
            <a:extLst>
              <a:ext uri="{FF2B5EF4-FFF2-40B4-BE49-F238E27FC236}">
                <a16:creationId xmlns:a16="http://schemas.microsoft.com/office/drawing/2014/main" id="{C2476084-A0A6-6B8B-C830-489433ECF2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מבקשים מהתלמידים לאתר את המשימה על פי הפעילות.</a:t>
            </a:r>
          </a:p>
          <a:p>
            <a:pPr eaLnBrk="1" hangingPunct="1">
              <a:spcBef>
                <a:spcPct val="0"/>
              </a:spcBef>
            </a:pPr>
            <a:r>
              <a:rPr lang="he-IL" altLang="he-IL">
                <a:cs typeface="Arial" panose="020B0604020202020204" pitchFamily="34" charset="0"/>
              </a:rPr>
              <a:t>לדוגמה: ערכנו ניסויים. משימה: כיצד חיידקים ונגיפים עוברים מאדם לאדם?</a:t>
            </a:r>
            <a:endParaRPr lang="en-US" altLang="he-IL"/>
          </a:p>
        </p:txBody>
      </p:sp>
      <p:sp>
        <p:nvSpPr>
          <p:cNvPr id="38916" name="מציין מיקום של מספר שקופית 3">
            <a:extLst>
              <a:ext uri="{FF2B5EF4-FFF2-40B4-BE49-F238E27FC236}">
                <a16:creationId xmlns:a16="http://schemas.microsoft.com/office/drawing/2014/main" id="{1FB7287C-504C-D1AD-FED6-F471D59AF4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4A4E9DAC-9F6E-4A52-9778-AC9868C4F58D}" type="slidenum">
              <a:rPr lang="he-IL" altLang="he-IL" smtClean="0">
                <a:solidFill>
                  <a:srgbClr val="000000"/>
                </a:solidFill>
                <a:cs typeface="Arial" panose="020B0604020202020204" pitchFamily="34" charset="0"/>
              </a:rPr>
              <a:pPr rtl="0">
                <a:spcBef>
                  <a:spcPct val="0"/>
                </a:spcBef>
              </a:pPr>
              <a:t>18</a:t>
            </a:fld>
            <a:endParaRPr lang="he-IL" altLang="he-IL">
              <a:solidFill>
                <a:srgbClr val="000000"/>
              </a:solidFill>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תמונת שקופית 1">
            <a:extLst>
              <a:ext uri="{FF2B5EF4-FFF2-40B4-BE49-F238E27FC236}">
                <a16:creationId xmlns:a16="http://schemas.microsoft.com/office/drawing/2014/main" id="{756B86C7-2CBE-A383-760F-89270E1E1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מציין מיקום של הערות 2">
            <a:extLst>
              <a:ext uri="{FF2B5EF4-FFF2-40B4-BE49-F238E27FC236}">
                <a16:creationId xmlns:a16="http://schemas.microsoft.com/office/drawing/2014/main" id="{5ADB7F46-38B2-888E-1172-DF3BB3625A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מחברים משפטים עם המושגים שלמדנו. </a:t>
            </a:r>
          </a:p>
          <a:p>
            <a:pPr eaLnBrk="1" hangingPunct="1">
              <a:spcBef>
                <a:spcPct val="0"/>
              </a:spcBef>
            </a:pPr>
            <a:r>
              <a:rPr lang="he-IL" altLang="he-IL">
                <a:cs typeface="Arial" panose="020B0604020202020204" pitchFamily="34" charset="0"/>
              </a:rPr>
              <a:t>תולים על הלוח את כרטיסי המילים שלמדנו נקי, מלוכלך, ניקיון הגוף, לסרק את השיער במסרק ומברשת, להתקלח עם סבון ומים, לחפוף את השיער בשמפו, בוחרים מילה ומחברים משפט. מוצע להדגיש הסבון, שמפו, מסרק ומברשת הם פתרונות טכנולוגיים שהאדם פיתח כדי להגביר את יכולתו לשמור על ניקיון הגוף.</a:t>
            </a:r>
          </a:p>
        </p:txBody>
      </p:sp>
      <p:sp>
        <p:nvSpPr>
          <p:cNvPr id="40964" name="מציין מיקום של מספר שקופית 3">
            <a:extLst>
              <a:ext uri="{FF2B5EF4-FFF2-40B4-BE49-F238E27FC236}">
                <a16:creationId xmlns:a16="http://schemas.microsoft.com/office/drawing/2014/main" id="{E122F2D6-6409-CF75-BA00-2BD1BA8940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63355615-38D2-4E6B-BCBD-D64D578D6750}" type="slidenum">
              <a:rPr lang="he-IL" altLang="he-IL" smtClean="0">
                <a:cs typeface="Arial" panose="020B0604020202020204" pitchFamily="34" charset="0"/>
              </a:rPr>
              <a:pPr rtl="0">
                <a:spcBef>
                  <a:spcPct val="0"/>
                </a:spcBef>
              </a:pPr>
              <a:t>19</a:t>
            </a:fld>
            <a:endParaRPr lang="he-IL" altLang="he-IL">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a:extLst>
              <a:ext uri="{FF2B5EF4-FFF2-40B4-BE49-F238E27FC236}">
                <a16:creationId xmlns:a16="http://schemas.microsoft.com/office/drawing/2014/main" id="{CA4A844D-B1A0-98DE-D8B0-5297E1C3C9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a:extLst>
              <a:ext uri="{FF2B5EF4-FFF2-40B4-BE49-F238E27FC236}">
                <a16:creationId xmlns:a16="http://schemas.microsoft.com/office/drawing/2014/main" id="{314E81CD-2A18-8498-9B78-AE53033074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קוראים את השיחה שמתקיימת בין אימא, אבא ואדם, עמוד 48 ושואלים: מה דעתכם על דבריו של אדם?, מי לדעתכם מבין השלושה צודק? נמקו, מה אתם הייתם מציעים לאדם לעשות?, מה אתם הייתם מציעים לאימא ולאבא לעשות? </a:t>
            </a:r>
          </a:p>
          <a:p>
            <a:pPr eaLnBrk="1" hangingPunct="1">
              <a:spcBef>
                <a:spcPct val="0"/>
              </a:spcBef>
            </a:pPr>
            <a:r>
              <a:rPr lang="he-IL" altLang="he-IL">
                <a:cs typeface="Arial" panose="020B0604020202020204" pitchFamily="34" charset="0"/>
              </a:rPr>
              <a:t>הדיון בעקבות השיחה בין אדם לאימא ולאבא נועד ליצור גירוי ללמידה ולהערכת הידע המוקדם של התלמידים בנושא חשיבות השמירה על ניקיון הגוף והמזון לקידום בריאותם ולשיפור איכות חייהם.</a:t>
            </a:r>
            <a:endParaRPr lang="en-US" altLang="he-IL"/>
          </a:p>
        </p:txBody>
      </p:sp>
      <p:sp>
        <p:nvSpPr>
          <p:cNvPr id="6148" name="מציין מיקום של מספר שקופית 3">
            <a:extLst>
              <a:ext uri="{FF2B5EF4-FFF2-40B4-BE49-F238E27FC236}">
                <a16:creationId xmlns:a16="http://schemas.microsoft.com/office/drawing/2014/main" id="{4CF3992C-61A2-BEAC-1C10-2E25F92A22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EF48A1DC-13BE-4DF3-B7C4-B99923D6F501}" type="slidenum">
              <a:rPr lang="he-IL" altLang="he-IL" smtClean="0">
                <a:cs typeface="Arial" panose="020B0604020202020204" pitchFamily="34" charset="0"/>
              </a:rPr>
              <a:pPr rtl="0">
                <a:spcBef>
                  <a:spcPct val="0"/>
                </a:spcBef>
              </a:pPr>
              <a:t>2</a:t>
            </a:fld>
            <a:endParaRPr lang="he-IL" altLang="he-IL">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מציין מיקום של תמונת שקופית 1">
            <a:extLst>
              <a:ext uri="{FF2B5EF4-FFF2-40B4-BE49-F238E27FC236}">
                <a16:creationId xmlns:a16="http://schemas.microsoft.com/office/drawing/2014/main" id="{D3D4F5E3-091E-964F-CB7E-DEB80E33A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מציין מיקום של הערות 2">
            <a:extLst>
              <a:ext uri="{FF2B5EF4-FFF2-40B4-BE49-F238E27FC236}">
                <a16:creationId xmlns:a16="http://schemas.microsoft.com/office/drawing/2014/main" id="{C30B6DA3-210B-E44F-4159-F65F71552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השיח נועד לברור ידע מוקדם של התלמידים.</a:t>
            </a:r>
            <a:endParaRPr lang="en-US" altLang="he-IL"/>
          </a:p>
        </p:txBody>
      </p:sp>
      <p:sp>
        <p:nvSpPr>
          <p:cNvPr id="8196" name="מציין מיקום של מספר שקופית 3">
            <a:extLst>
              <a:ext uri="{FF2B5EF4-FFF2-40B4-BE49-F238E27FC236}">
                <a16:creationId xmlns:a16="http://schemas.microsoft.com/office/drawing/2014/main" id="{32213814-47A0-BC44-FEB0-C50A29585E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D95E5D1B-E402-4DB7-A74C-A2894B2E91B7}" type="slidenum">
              <a:rPr lang="he-IL" altLang="he-IL" smtClean="0">
                <a:cs typeface="Arial" panose="020B0604020202020204" pitchFamily="34" charset="0"/>
              </a:rPr>
              <a:pPr rtl="0">
                <a:spcBef>
                  <a:spcPct val="0"/>
                </a:spcBef>
              </a:pPr>
              <a:t>3</a:t>
            </a:fld>
            <a:endParaRPr lang="he-IL" altLang="he-IL">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תמונת שקופית 1">
            <a:extLst>
              <a:ext uri="{FF2B5EF4-FFF2-40B4-BE49-F238E27FC236}">
                <a16:creationId xmlns:a16="http://schemas.microsoft.com/office/drawing/2014/main" id="{AB64A099-DBE1-3CA1-F3C0-9B0B39261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מציין מיקום של הערות 2">
            <a:extLst>
              <a:ext uri="{FF2B5EF4-FFF2-40B4-BE49-F238E27FC236}">
                <a16:creationId xmlns:a16="http://schemas.microsoft.com/office/drawing/2014/main" id="{25AED8A8-6BFE-8920-15DB-5E187BD82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מבצעים את המשימה </a:t>
            </a:r>
            <a:r>
              <a:rPr lang="he-IL" altLang="he-IL" b="1">
                <a:solidFill>
                  <a:srgbClr val="000000"/>
                </a:solidFill>
                <a:latin typeface="Times New Roman" panose="02020603050405020304" pitchFamily="18" charset="0"/>
                <a:cs typeface="Arial" panose="020B0604020202020204" pitchFamily="34" charset="0"/>
              </a:rPr>
              <a:t>היכן יש לכלוך?, </a:t>
            </a:r>
            <a:r>
              <a:rPr lang="he-IL" altLang="he-IL">
                <a:solidFill>
                  <a:srgbClr val="000000"/>
                </a:solidFill>
                <a:latin typeface="Times New Roman" panose="02020603050405020304" pitchFamily="18" charset="0"/>
                <a:cs typeface="Arial" panose="020B0604020202020204" pitchFamily="34" charset="0"/>
              </a:rPr>
              <a:t>סעיפים 1- 3, עמודים 48 - 49. המשימה היכן יש לכלוך? נועדה להביא לידי מודעות שחיידקים יש בכל מקום וכדי לשמור על הבריאות יש לשמור על ניקיון הגוף, המזון והסביבה. הלימוד העיוני מלווה בהתנסות מעשית. הילדים מנגבים את ידיהם במגבון לח ומגלים שהידים שלהם מלוכלכות.</a:t>
            </a:r>
            <a:endParaRPr lang="he-IL" altLang="he-IL">
              <a:cs typeface="Arial" panose="020B0604020202020204" pitchFamily="34" charset="0"/>
            </a:endParaRPr>
          </a:p>
        </p:txBody>
      </p:sp>
      <p:sp>
        <p:nvSpPr>
          <p:cNvPr id="10244" name="מציין מיקום של מספר שקופית 3">
            <a:extLst>
              <a:ext uri="{FF2B5EF4-FFF2-40B4-BE49-F238E27FC236}">
                <a16:creationId xmlns:a16="http://schemas.microsoft.com/office/drawing/2014/main" id="{103FF25F-10F9-0889-761F-28C81B2F59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D60EC724-3933-4748-BE8A-DA9992607BFA}" type="slidenum">
              <a:rPr lang="he-IL" altLang="he-IL" smtClean="0">
                <a:cs typeface="Arial" panose="020B0604020202020204" pitchFamily="34" charset="0"/>
              </a:rPr>
              <a:pPr rtl="0">
                <a:spcBef>
                  <a:spcPct val="0"/>
                </a:spcBef>
              </a:pPr>
              <a:t>4</a:t>
            </a:fld>
            <a:endParaRPr lang="he-IL" altLang="he-IL">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תמונת שקופית 1">
            <a:extLst>
              <a:ext uri="{FF2B5EF4-FFF2-40B4-BE49-F238E27FC236}">
                <a16:creationId xmlns:a16="http://schemas.microsoft.com/office/drawing/2014/main" id="{B9C005BE-5D44-7C63-30E5-DA0FBD70F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מציין מיקום של הערות 2">
            <a:extLst>
              <a:ext uri="{FF2B5EF4-FFF2-40B4-BE49-F238E27FC236}">
                <a16:creationId xmlns:a16="http://schemas.microsoft.com/office/drawing/2014/main" id="{A66A514C-9131-A0E4-2D9A-66E80F492C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עונים על סעיף 4 עמוד 49, קוראים את קטע המידע נשמור על הניקיון ונשאר בריאים. </a:t>
            </a:r>
          </a:p>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בקטע המידע שמלווה את ההתנסות מתוודעים התלמידים לחיידקים שנמצאים בכל מקום בסביבה ושעלולים לגרום למחלות ולכללי התנהגות לשמירה על היגיינה אישית. עונים על השאלות בעמוד 50.</a:t>
            </a:r>
            <a:endParaRPr lang="en-US" altLang="he-IL"/>
          </a:p>
        </p:txBody>
      </p:sp>
      <p:sp>
        <p:nvSpPr>
          <p:cNvPr id="12292" name="מציין מיקום של מספר שקופית 3">
            <a:extLst>
              <a:ext uri="{FF2B5EF4-FFF2-40B4-BE49-F238E27FC236}">
                <a16:creationId xmlns:a16="http://schemas.microsoft.com/office/drawing/2014/main" id="{7B30EAAA-52BF-9A6B-99A7-5572F00DBC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CEE9D9E7-FA81-440F-8B5C-0A4E8C4BAE36}" type="slidenum">
              <a:rPr lang="he-IL" altLang="he-IL" smtClean="0">
                <a:solidFill>
                  <a:srgbClr val="000000"/>
                </a:solidFill>
                <a:cs typeface="Arial" panose="020B0604020202020204" pitchFamily="34" charset="0"/>
              </a:rPr>
              <a:pPr rtl="0">
                <a:spcBef>
                  <a:spcPct val="0"/>
                </a:spcBef>
              </a:pPr>
              <a:t>5</a:t>
            </a:fld>
            <a:endParaRPr lang="he-IL" altLang="he-IL">
              <a:solidFill>
                <a:srgbClr val="000000"/>
              </a:solidFil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תמונת שקופית 1">
            <a:extLst>
              <a:ext uri="{FF2B5EF4-FFF2-40B4-BE49-F238E27FC236}">
                <a16:creationId xmlns:a16="http://schemas.microsoft.com/office/drawing/2014/main" id="{A6D2FE37-8778-6E9B-A3BD-86181D108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מציין מיקום של הערות 2">
            <a:extLst>
              <a:ext uri="{FF2B5EF4-FFF2-40B4-BE49-F238E27FC236}">
                <a16:creationId xmlns:a16="http://schemas.microsoft.com/office/drawing/2014/main" id="{16C09B1B-867C-5EE1-8B91-71F52C0A59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50, משימת סיכום: </a:t>
            </a:r>
            <a:r>
              <a:rPr lang="he-IL" altLang="he-IL" b="1">
                <a:cs typeface="Arial" panose="020B0604020202020204" pitchFamily="34" charset="0"/>
              </a:rPr>
              <a:t>נקי או מלוכלך?.</a:t>
            </a:r>
          </a:p>
        </p:txBody>
      </p:sp>
      <p:sp>
        <p:nvSpPr>
          <p:cNvPr id="14340" name="מציין מיקום של מספר שקופית 3">
            <a:extLst>
              <a:ext uri="{FF2B5EF4-FFF2-40B4-BE49-F238E27FC236}">
                <a16:creationId xmlns:a16="http://schemas.microsoft.com/office/drawing/2014/main" id="{A8824BC6-54FA-BB49-27E6-374D7B323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F8B12306-0A62-4687-98D9-076CD3E6A9AB}" type="slidenum">
              <a:rPr lang="he-IL" altLang="he-IL" smtClean="0">
                <a:solidFill>
                  <a:srgbClr val="000000"/>
                </a:solidFill>
                <a:cs typeface="Arial" panose="020B0604020202020204" pitchFamily="34" charset="0"/>
              </a:rPr>
              <a:pPr rtl="0">
                <a:spcBef>
                  <a:spcPct val="0"/>
                </a:spcBef>
              </a:pPr>
              <a:t>6</a:t>
            </a:fld>
            <a:endParaRPr lang="he-IL" altLang="he-IL">
              <a:solidFill>
                <a:srgbClr val="000000"/>
              </a:solidFil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תמונת שקופית 1">
            <a:extLst>
              <a:ext uri="{FF2B5EF4-FFF2-40B4-BE49-F238E27FC236}">
                <a16:creationId xmlns:a16="http://schemas.microsoft.com/office/drawing/2014/main" id="{21FCD69C-7BB0-C27F-56CE-EEB7881D1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מציין מיקום של הערות 2">
            <a:extLst>
              <a:ext uri="{FF2B5EF4-FFF2-40B4-BE49-F238E27FC236}">
                <a16:creationId xmlns:a16="http://schemas.microsoft.com/office/drawing/2014/main" id="{5B2CA9DC-CC83-4824-4946-453B0204DA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יישום הבנה.</a:t>
            </a:r>
          </a:p>
          <a:p>
            <a:pPr eaLnBrk="1" hangingPunct="1">
              <a:spcBef>
                <a:spcPct val="0"/>
              </a:spcBef>
            </a:pPr>
            <a:r>
              <a:rPr lang="he-IL" altLang="he-IL">
                <a:cs typeface="Arial" panose="020B0604020202020204" pitchFamily="34" charset="0"/>
              </a:rPr>
              <a:t>תולים על הלוח את כרטיסי המילים שלמדנו נקי, מלוכלך, ניקיון הגוף, לסרק את השיער במסרק ומברשת, להתקלח עם סבון ומים, לחפוף את השיער בשמפו, בוחרים מילה ומחברים משפט. מוצע להדגיש הסבון, שמפו, מסרק ומברשת הם פתרונות טכנולוגיים שהאדם פיתח כדי להגביר את יכולתו לשמור על ניקיון הגוף.</a:t>
            </a:r>
          </a:p>
          <a:p>
            <a:pPr eaLnBrk="1" hangingPunct="1">
              <a:spcBef>
                <a:spcPct val="0"/>
              </a:spcBef>
            </a:pPr>
            <a:endParaRPr lang="en-US" altLang="he-IL"/>
          </a:p>
        </p:txBody>
      </p:sp>
      <p:sp>
        <p:nvSpPr>
          <p:cNvPr id="16388" name="מציין מיקום של מספר שקופית 3">
            <a:extLst>
              <a:ext uri="{FF2B5EF4-FFF2-40B4-BE49-F238E27FC236}">
                <a16:creationId xmlns:a16="http://schemas.microsoft.com/office/drawing/2014/main" id="{300A15F3-6BFB-6BF5-1498-007812308B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E6995833-5494-4F7D-9FB1-20E4FA918EAD}" type="slidenum">
              <a:rPr lang="he-IL" altLang="he-IL" smtClean="0">
                <a:solidFill>
                  <a:srgbClr val="000000"/>
                </a:solidFill>
                <a:cs typeface="Arial" panose="020B0604020202020204" pitchFamily="34" charset="0"/>
              </a:rPr>
              <a:pPr rtl="0">
                <a:spcBef>
                  <a:spcPct val="0"/>
                </a:spcBef>
              </a:pPr>
              <a:t>7</a:t>
            </a:fld>
            <a:endParaRPr lang="he-IL" altLang="he-IL">
              <a:solidFill>
                <a:srgbClr val="000000"/>
              </a:solidFil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a:extLst>
              <a:ext uri="{FF2B5EF4-FFF2-40B4-BE49-F238E27FC236}">
                <a16:creationId xmlns:a16="http://schemas.microsoft.com/office/drawing/2014/main" id="{63FB9011-44F6-0468-76FC-215473761A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מציין מיקום של הערות 2">
            <a:extLst>
              <a:ext uri="{FF2B5EF4-FFF2-40B4-BE49-F238E27FC236}">
                <a16:creationId xmlns:a16="http://schemas.microsoft.com/office/drawing/2014/main" id="{3C86EF53-58CD-9D05-2062-0B63FCDADD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 </a:t>
            </a:r>
            <a:r>
              <a:rPr lang="he-IL" altLang="he-IL">
                <a:cs typeface="Arial" panose="020B0604020202020204" pitchFamily="34" charset="0"/>
              </a:rPr>
              <a:t>ביחידת התוכן גוף האדם ובריאותו, המשימה </a:t>
            </a:r>
            <a:r>
              <a:rPr lang="he-IL" altLang="he-IL" b="1">
                <a:cs typeface="Arial" panose="020B0604020202020204" pitchFamily="34" charset="0"/>
              </a:rPr>
              <a:t>רוחצים ידיים בסבון ובמים!.</a:t>
            </a:r>
          </a:p>
          <a:p>
            <a:pPr eaLnBrk="1" hangingPunct="1">
              <a:spcBef>
                <a:spcPct val="0"/>
              </a:spcBef>
            </a:pPr>
            <a:r>
              <a:rPr lang="he-IL" altLang="he-IL">
                <a:cs typeface="Arial" panose="020B0604020202020204" pitchFamily="34" charset="0"/>
              </a:rPr>
              <a:t>המשימה עוסקת בחשיבות של שטיפת ידיים (סילוק חיידקים) ומדריכה למה מתי ואיך צריך לשטוף ידיים.</a:t>
            </a:r>
            <a:endParaRPr lang="en-US" altLang="he-IL"/>
          </a:p>
        </p:txBody>
      </p:sp>
      <p:sp>
        <p:nvSpPr>
          <p:cNvPr id="18436" name="מציין מיקום של מספר שקופית 3">
            <a:extLst>
              <a:ext uri="{FF2B5EF4-FFF2-40B4-BE49-F238E27FC236}">
                <a16:creationId xmlns:a16="http://schemas.microsoft.com/office/drawing/2014/main" id="{02D395C9-FD24-03D9-2A5F-7890090B6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8D8FBBF-212C-4A37-835A-A5386B569FDA}" type="slidenum">
              <a:rPr lang="he-IL" altLang="he-IL" smtClean="0">
                <a:solidFill>
                  <a:srgbClr val="000000"/>
                </a:solidFill>
                <a:cs typeface="Arial" panose="020B0604020202020204" pitchFamily="34" charset="0"/>
              </a:rPr>
              <a:pPr rtl="0">
                <a:spcBef>
                  <a:spcPct val="0"/>
                </a:spcBef>
              </a:pPr>
              <a:t>8</a:t>
            </a:fld>
            <a:endParaRPr lang="he-IL" altLang="he-IL">
              <a:solidFill>
                <a:srgbClr val="000000"/>
              </a:solidFill>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תמונת שקופית 1">
            <a:extLst>
              <a:ext uri="{FF2B5EF4-FFF2-40B4-BE49-F238E27FC236}">
                <a16:creationId xmlns:a16="http://schemas.microsoft.com/office/drawing/2014/main" id="{6A6D3642-5855-6499-C7FA-330F328460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מציין מיקום של הערות 2">
            <a:extLst>
              <a:ext uri="{FF2B5EF4-FFF2-40B4-BE49-F238E27FC236}">
                <a16:creationId xmlns:a16="http://schemas.microsoft.com/office/drawing/2014/main" id="{AC968EFD-427D-4BB3-F13A-AF8B941F6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a:t>
            </a:r>
            <a:r>
              <a:rPr lang="he-IL" altLang="he-IL" b="1">
                <a:cs typeface="Arial" panose="020B0604020202020204" pitchFamily="34" charset="0"/>
              </a:rPr>
              <a:t>שומרים על ניקיון המזון </a:t>
            </a:r>
            <a:r>
              <a:rPr lang="he-IL" altLang="he-IL">
                <a:cs typeface="Arial" panose="020B0604020202020204" pitchFamily="34" charset="0"/>
              </a:rPr>
              <a:t>נועדה לסכם באופן מילולי את כללי ההתנהגות בהכנת מזון באמצעות כתיבת הכללים על לוח מגנט. מומלץ להשתמש בלוחות מגנט שיצאו מכלל שימוש, ובכך לדון גם בתרומה שיש לשימוש חוזר לשמירה על איכות הסביבה.</a:t>
            </a:r>
          </a:p>
          <a:p>
            <a:pPr eaLnBrk="1" hangingPunct="1">
              <a:spcBef>
                <a:spcPct val="0"/>
              </a:spcBef>
            </a:pPr>
            <a:r>
              <a:rPr lang="he-IL" altLang="he-IL">
                <a:cs typeface="Arial" panose="020B0604020202020204" pitchFamily="34" charset="0"/>
              </a:rPr>
              <a:t>הכנת מגנט תאפשר לתלמידים ליישם את הידע בנושא חשיבות השמירה על ניקיון המזון, הידיים והכלים לקידום הבריאות. יש להנחות את התלמידים לדלות את הכללים מקטע המידע ומההוראות להכנת סלט, ולכתוב אותם על מדבקה לבנה. את המדבקה מצמידים למגנט.</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sz="1800">
                <a:latin typeface="FontbitDavid"/>
                <a:cs typeface="Arial" panose="020B0604020202020204" pitchFamily="34" charset="0"/>
              </a:rPr>
              <a:t>המשימה יכולה לשמש כמשימת הערכה.</a:t>
            </a:r>
            <a:endParaRPr lang="en-US" altLang="he-IL"/>
          </a:p>
        </p:txBody>
      </p:sp>
      <p:sp>
        <p:nvSpPr>
          <p:cNvPr id="20484" name="מציין מיקום של מספר שקופית 3">
            <a:extLst>
              <a:ext uri="{FF2B5EF4-FFF2-40B4-BE49-F238E27FC236}">
                <a16:creationId xmlns:a16="http://schemas.microsoft.com/office/drawing/2014/main" id="{BBF72C35-C010-A7B6-2123-A0397DC392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0CD53369-E19E-4374-A52D-82B8314E59C7}" type="slidenum">
              <a:rPr lang="he-IL" altLang="he-IL" smtClean="0">
                <a:solidFill>
                  <a:srgbClr val="000000"/>
                </a:solidFill>
                <a:cs typeface="Arial" panose="020B0604020202020204" pitchFamily="34" charset="0"/>
              </a:rPr>
              <a:pPr rtl="0">
                <a:spcBef>
                  <a:spcPct val="0"/>
                </a:spcBef>
              </a:pPr>
              <a:t>9</a:t>
            </a:fld>
            <a:endParaRPr lang="he-IL" altLang="he-IL">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a:extLst>
              <a:ext uri="{FF2B5EF4-FFF2-40B4-BE49-F238E27FC236}">
                <a16:creationId xmlns:a16="http://schemas.microsoft.com/office/drawing/2014/main" id="{415E68B9-1F53-9F2C-B593-DADA5D3BEF09}"/>
              </a:ext>
            </a:extLst>
          </p:cNvPr>
          <p:cNvSpPr>
            <a:spLocks noGrp="1"/>
          </p:cNvSpPr>
          <p:nvPr>
            <p:ph type="dt" sz="half" idx="10"/>
          </p:nvPr>
        </p:nvSpPr>
        <p:spPr/>
        <p:txBody>
          <a:bodyPr/>
          <a:lstStyle>
            <a:lvl1pPr>
              <a:defRPr/>
            </a:lvl1pPr>
          </a:lstStyle>
          <a:p>
            <a:pPr>
              <a:defRPr/>
            </a:pPr>
            <a:fld id="{5FBC5947-9EF5-4325-9D6F-0FF476A9E1B6}"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FF316C5F-BF90-0A63-7F6C-7F6E40C66C9E}"/>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861281E3-5604-6D64-2D8D-623E35846BE2}"/>
              </a:ext>
            </a:extLst>
          </p:cNvPr>
          <p:cNvSpPr>
            <a:spLocks noGrp="1"/>
          </p:cNvSpPr>
          <p:nvPr>
            <p:ph type="sldNum" sz="quarter" idx="12"/>
          </p:nvPr>
        </p:nvSpPr>
        <p:spPr/>
        <p:txBody>
          <a:bodyPr/>
          <a:lstStyle>
            <a:lvl1pPr>
              <a:defRPr/>
            </a:lvl1pPr>
          </a:lstStyle>
          <a:p>
            <a:pPr>
              <a:defRPr/>
            </a:pPr>
            <a:fld id="{0810B204-90F4-4088-B862-B173469607E2}" type="slidenum">
              <a:rPr lang="he-IL" altLang="he-IL"/>
              <a:pPr>
                <a:defRPr/>
              </a:pPr>
              <a:t>‹#›</a:t>
            </a:fld>
            <a:endParaRPr lang="he-IL" altLang="he-IL"/>
          </a:p>
        </p:txBody>
      </p:sp>
    </p:spTree>
    <p:extLst>
      <p:ext uri="{BB962C8B-B14F-4D97-AF65-F5344CB8AC3E}">
        <p14:creationId xmlns:p14="http://schemas.microsoft.com/office/powerpoint/2010/main" val="370823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E16902B3-60BD-69B8-BE72-04DBA9F101E9}"/>
              </a:ext>
            </a:extLst>
          </p:cNvPr>
          <p:cNvSpPr>
            <a:spLocks noGrp="1"/>
          </p:cNvSpPr>
          <p:nvPr>
            <p:ph type="dt" sz="half" idx="10"/>
          </p:nvPr>
        </p:nvSpPr>
        <p:spPr/>
        <p:txBody>
          <a:bodyPr/>
          <a:lstStyle>
            <a:lvl1pPr>
              <a:defRPr/>
            </a:lvl1pPr>
          </a:lstStyle>
          <a:p>
            <a:pPr>
              <a:defRPr/>
            </a:pPr>
            <a:fld id="{312C406E-CA98-4ACC-AB25-E4238C1DB5F2}"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5223E962-3877-FFA7-1411-BAC0D4C29DDF}"/>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443BC2BD-AADF-ABDD-FDF2-5D98804E004E}"/>
              </a:ext>
            </a:extLst>
          </p:cNvPr>
          <p:cNvSpPr>
            <a:spLocks noGrp="1"/>
          </p:cNvSpPr>
          <p:nvPr>
            <p:ph type="sldNum" sz="quarter" idx="12"/>
          </p:nvPr>
        </p:nvSpPr>
        <p:spPr/>
        <p:txBody>
          <a:bodyPr/>
          <a:lstStyle>
            <a:lvl1pPr>
              <a:defRPr/>
            </a:lvl1pPr>
          </a:lstStyle>
          <a:p>
            <a:pPr>
              <a:defRPr/>
            </a:pPr>
            <a:fld id="{F7D2FC1D-E38C-49A7-8EB2-DEDE8524D965}" type="slidenum">
              <a:rPr lang="he-IL" altLang="he-IL"/>
              <a:pPr>
                <a:defRPr/>
              </a:pPr>
              <a:t>‹#›</a:t>
            </a:fld>
            <a:endParaRPr lang="he-IL" altLang="he-IL"/>
          </a:p>
        </p:txBody>
      </p:sp>
    </p:spTree>
    <p:extLst>
      <p:ext uri="{BB962C8B-B14F-4D97-AF65-F5344CB8AC3E}">
        <p14:creationId xmlns:p14="http://schemas.microsoft.com/office/powerpoint/2010/main" val="6845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9D81B8F8-3420-0C3F-1439-C39CB63E7911}"/>
              </a:ext>
            </a:extLst>
          </p:cNvPr>
          <p:cNvSpPr>
            <a:spLocks noGrp="1"/>
          </p:cNvSpPr>
          <p:nvPr>
            <p:ph type="dt" sz="half" idx="10"/>
          </p:nvPr>
        </p:nvSpPr>
        <p:spPr/>
        <p:txBody>
          <a:bodyPr/>
          <a:lstStyle>
            <a:lvl1pPr>
              <a:defRPr/>
            </a:lvl1pPr>
          </a:lstStyle>
          <a:p>
            <a:pPr>
              <a:defRPr/>
            </a:pPr>
            <a:fld id="{7D38406F-1108-430E-B057-0786777301BE}"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DE45AF58-BB52-F633-2400-6EA683BB627D}"/>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4319983E-45C0-AC90-4E9D-54941CE9BBFF}"/>
              </a:ext>
            </a:extLst>
          </p:cNvPr>
          <p:cNvSpPr>
            <a:spLocks noGrp="1"/>
          </p:cNvSpPr>
          <p:nvPr>
            <p:ph type="sldNum" sz="quarter" idx="12"/>
          </p:nvPr>
        </p:nvSpPr>
        <p:spPr/>
        <p:txBody>
          <a:bodyPr/>
          <a:lstStyle>
            <a:lvl1pPr>
              <a:defRPr/>
            </a:lvl1pPr>
          </a:lstStyle>
          <a:p>
            <a:pPr>
              <a:defRPr/>
            </a:pPr>
            <a:fld id="{92E08644-CB21-4F1D-90CF-B56648EF6236}" type="slidenum">
              <a:rPr lang="he-IL" altLang="he-IL"/>
              <a:pPr>
                <a:defRPr/>
              </a:pPr>
              <a:t>‹#›</a:t>
            </a:fld>
            <a:endParaRPr lang="he-IL" altLang="he-IL"/>
          </a:p>
        </p:txBody>
      </p:sp>
    </p:spTree>
    <p:extLst>
      <p:ext uri="{BB962C8B-B14F-4D97-AF65-F5344CB8AC3E}">
        <p14:creationId xmlns:p14="http://schemas.microsoft.com/office/powerpoint/2010/main" val="67331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FE2CAAD3-EFC0-D0B1-3DC3-069C44A83DE9}"/>
              </a:ext>
            </a:extLst>
          </p:cNvPr>
          <p:cNvSpPr>
            <a:spLocks noGrp="1"/>
          </p:cNvSpPr>
          <p:nvPr>
            <p:ph type="dt" sz="half" idx="10"/>
          </p:nvPr>
        </p:nvSpPr>
        <p:spPr/>
        <p:txBody>
          <a:bodyPr/>
          <a:lstStyle>
            <a:lvl1pPr>
              <a:defRPr/>
            </a:lvl1pPr>
          </a:lstStyle>
          <a:p>
            <a:pPr>
              <a:defRPr/>
            </a:pPr>
            <a:fld id="{2BA335C1-5DDD-4877-B6DC-46EBB6AE9BF0}"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3ACCB046-9B7F-18D8-ADBC-95BE9B6EE14D}"/>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1F43B0E1-5FD1-E28B-3629-9063ABD2307F}"/>
              </a:ext>
            </a:extLst>
          </p:cNvPr>
          <p:cNvSpPr>
            <a:spLocks noGrp="1"/>
          </p:cNvSpPr>
          <p:nvPr>
            <p:ph type="sldNum" sz="quarter" idx="12"/>
          </p:nvPr>
        </p:nvSpPr>
        <p:spPr/>
        <p:txBody>
          <a:bodyPr/>
          <a:lstStyle>
            <a:lvl1pPr>
              <a:defRPr/>
            </a:lvl1pPr>
          </a:lstStyle>
          <a:p>
            <a:pPr>
              <a:defRPr/>
            </a:pPr>
            <a:fld id="{431F8C75-ECF4-4BDD-BB17-939F2A05B0CC}" type="slidenum">
              <a:rPr lang="he-IL" altLang="he-IL"/>
              <a:pPr>
                <a:defRPr/>
              </a:pPr>
              <a:t>‹#›</a:t>
            </a:fld>
            <a:endParaRPr lang="he-IL" altLang="he-IL"/>
          </a:p>
        </p:txBody>
      </p:sp>
    </p:spTree>
    <p:extLst>
      <p:ext uri="{BB962C8B-B14F-4D97-AF65-F5344CB8AC3E}">
        <p14:creationId xmlns:p14="http://schemas.microsoft.com/office/powerpoint/2010/main" val="392540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a:extLst>
              <a:ext uri="{FF2B5EF4-FFF2-40B4-BE49-F238E27FC236}">
                <a16:creationId xmlns:a16="http://schemas.microsoft.com/office/drawing/2014/main" id="{A2ED89F2-685B-2B73-979C-2D94BDE16A4E}"/>
              </a:ext>
            </a:extLst>
          </p:cNvPr>
          <p:cNvSpPr>
            <a:spLocks noGrp="1"/>
          </p:cNvSpPr>
          <p:nvPr>
            <p:ph type="dt" sz="half" idx="10"/>
          </p:nvPr>
        </p:nvSpPr>
        <p:spPr/>
        <p:txBody>
          <a:bodyPr/>
          <a:lstStyle>
            <a:lvl1pPr>
              <a:defRPr/>
            </a:lvl1pPr>
          </a:lstStyle>
          <a:p>
            <a:pPr>
              <a:defRPr/>
            </a:pPr>
            <a:fld id="{188521C5-DE28-49CA-B2A5-B7D110103561}"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077EAE15-6E3D-E5BB-A08F-07C5202F9849}"/>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94D8C581-FB2E-C4D7-3C87-03FD204809AB}"/>
              </a:ext>
            </a:extLst>
          </p:cNvPr>
          <p:cNvSpPr>
            <a:spLocks noGrp="1"/>
          </p:cNvSpPr>
          <p:nvPr>
            <p:ph type="sldNum" sz="quarter" idx="12"/>
          </p:nvPr>
        </p:nvSpPr>
        <p:spPr/>
        <p:txBody>
          <a:bodyPr/>
          <a:lstStyle>
            <a:lvl1pPr>
              <a:defRPr/>
            </a:lvl1pPr>
          </a:lstStyle>
          <a:p>
            <a:pPr>
              <a:defRPr/>
            </a:pPr>
            <a:fld id="{950E5EC6-C181-41EA-A159-8287FBC6DD23}" type="slidenum">
              <a:rPr lang="he-IL" altLang="he-IL"/>
              <a:pPr>
                <a:defRPr/>
              </a:pPr>
              <a:t>‹#›</a:t>
            </a:fld>
            <a:endParaRPr lang="he-IL" altLang="he-IL"/>
          </a:p>
        </p:txBody>
      </p:sp>
    </p:spTree>
    <p:extLst>
      <p:ext uri="{BB962C8B-B14F-4D97-AF65-F5344CB8AC3E}">
        <p14:creationId xmlns:p14="http://schemas.microsoft.com/office/powerpoint/2010/main" val="134032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3">
            <a:extLst>
              <a:ext uri="{FF2B5EF4-FFF2-40B4-BE49-F238E27FC236}">
                <a16:creationId xmlns:a16="http://schemas.microsoft.com/office/drawing/2014/main" id="{3BBCB422-9E0B-B34D-B23F-9141F16B7EF8}"/>
              </a:ext>
            </a:extLst>
          </p:cNvPr>
          <p:cNvSpPr>
            <a:spLocks noGrp="1"/>
          </p:cNvSpPr>
          <p:nvPr>
            <p:ph type="dt" sz="half" idx="10"/>
          </p:nvPr>
        </p:nvSpPr>
        <p:spPr/>
        <p:txBody>
          <a:bodyPr/>
          <a:lstStyle>
            <a:lvl1pPr>
              <a:defRPr/>
            </a:lvl1pPr>
          </a:lstStyle>
          <a:p>
            <a:pPr>
              <a:defRPr/>
            </a:pPr>
            <a:fld id="{0E39A090-C872-4457-A441-BB4FD79B38C5}"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2FB70B1E-3B41-CBBD-CF52-29CCD9F0BA09}"/>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69F31C5A-3C7C-0CD7-7D75-8EDD1DF32CF0}"/>
              </a:ext>
            </a:extLst>
          </p:cNvPr>
          <p:cNvSpPr>
            <a:spLocks noGrp="1"/>
          </p:cNvSpPr>
          <p:nvPr>
            <p:ph type="sldNum" sz="quarter" idx="12"/>
          </p:nvPr>
        </p:nvSpPr>
        <p:spPr/>
        <p:txBody>
          <a:bodyPr/>
          <a:lstStyle>
            <a:lvl1pPr>
              <a:defRPr/>
            </a:lvl1pPr>
          </a:lstStyle>
          <a:p>
            <a:pPr>
              <a:defRPr/>
            </a:pPr>
            <a:fld id="{AA8A8FD9-B790-4747-8259-B39206A9C6D9}" type="slidenum">
              <a:rPr lang="he-IL" altLang="he-IL"/>
              <a:pPr>
                <a:defRPr/>
              </a:pPr>
              <a:t>‹#›</a:t>
            </a:fld>
            <a:endParaRPr lang="he-IL" altLang="he-IL"/>
          </a:p>
        </p:txBody>
      </p:sp>
    </p:spTree>
    <p:extLst>
      <p:ext uri="{BB962C8B-B14F-4D97-AF65-F5344CB8AC3E}">
        <p14:creationId xmlns:p14="http://schemas.microsoft.com/office/powerpoint/2010/main" val="86436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3">
            <a:extLst>
              <a:ext uri="{FF2B5EF4-FFF2-40B4-BE49-F238E27FC236}">
                <a16:creationId xmlns:a16="http://schemas.microsoft.com/office/drawing/2014/main" id="{F07883E0-A7D5-ADF5-874B-B6708A557EA9}"/>
              </a:ext>
            </a:extLst>
          </p:cNvPr>
          <p:cNvSpPr>
            <a:spLocks noGrp="1"/>
          </p:cNvSpPr>
          <p:nvPr>
            <p:ph type="dt" sz="half" idx="10"/>
          </p:nvPr>
        </p:nvSpPr>
        <p:spPr/>
        <p:txBody>
          <a:bodyPr/>
          <a:lstStyle>
            <a:lvl1pPr>
              <a:defRPr/>
            </a:lvl1pPr>
          </a:lstStyle>
          <a:p>
            <a:pPr>
              <a:defRPr/>
            </a:pPr>
            <a:fld id="{32E889C4-F59B-40EE-86A1-F042D030F8AB}" type="datetimeFigureOut">
              <a:rPr lang="he-IL"/>
              <a:pPr>
                <a:defRPr/>
              </a:pPr>
              <a:t>ה'/אייר/תשפ"ד</a:t>
            </a:fld>
            <a:endParaRPr lang="x-none"/>
          </a:p>
        </p:txBody>
      </p:sp>
      <p:sp>
        <p:nvSpPr>
          <p:cNvPr id="8" name="Footer Placeholder 4">
            <a:extLst>
              <a:ext uri="{FF2B5EF4-FFF2-40B4-BE49-F238E27FC236}">
                <a16:creationId xmlns:a16="http://schemas.microsoft.com/office/drawing/2014/main" id="{A77B7583-33F3-E2F1-005C-70044D169FDA}"/>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E3BAB7AD-266B-1C1A-4CA9-38BAC16D48F9}"/>
              </a:ext>
            </a:extLst>
          </p:cNvPr>
          <p:cNvSpPr>
            <a:spLocks noGrp="1"/>
          </p:cNvSpPr>
          <p:nvPr>
            <p:ph type="sldNum" sz="quarter" idx="12"/>
          </p:nvPr>
        </p:nvSpPr>
        <p:spPr/>
        <p:txBody>
          <a:bodyPr/>
          <a:lstStyle>
            <a:lvl1pPr>
              <a:defRPr/>
            </a:lvl1pPr>
          </a:lstStyle>
          <a:p>
            <a:pPr>
              <a:defRPr/>
            </a:pPr>
            <a:fld id="{2D24EBF8-3B23-4A7F-BC9F-AA581217D689}" type="slidenum">
              <a:rPr lang="he-IL" altLang="he-IL"/>
              <a:pPr>
                <a:defRPr/>
              </a:pPr>
              <a:t>‹#›</a:t>
            </a:fld>
            <a:endParaRPr lang="he-IL" altLang="he-IL"/>
          </a:p>
        </p:txBody>
      </p:sp>
    </p:spTree>
    <p:extLst>
      <p:ext uri="{BB962C8B-B14F-4D97-AF65-F5344CB8AC3E}">
        <p14:creationId xmlns:p14="http://schemas.microsoft.com/office/powerpoint/2010/main" val="62400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3">
            <a:extLst>
              <a:ext uri="{FF2B5EF4-FFF2-40B4-BE49-F238E27FC236}">
                <a16:creationId xmlns:a16="http://schemas.microsoft.com/office/drawing/2014/main" id="{263D5FEC-F7F2-370B-4A68-C7B0D676F2B3}"/>
              </a:ext>
            </a:extLst>
          </p:cNvPr>
          <p:cNvSpPr>
            <a:spLocks noGrp="1"/>
          </p:cNvSpPr>
          <p:nvPr>
            <p:ph type="dt" sz="half" idx="10"/>
          </p:nvPr>
        </p:nvSpPr>
        <p:spPr/>
        <p:txBody>
          <a:bodyPr/>
          <a:lstStyle>
            <a:lvl1pPr>
              <a:defRPr/>
            </a:lvl1pPr>
          </a:lstStyle>
          <a:p>
            <a:pPr>
              <a:defRPr/>
            </a:pPr>
            <a:fld id="{8CD4D2B1-95AC-40B1-AA47-DC8348B1B7DD}" type="datetimeFigureOut">
              <a:rPr lang="he-IL"/>
              <a:pPr>
                <a:defRPr/>
              </a:pPr>
              <a:t>ה'/אייר/תשפ"ד</a:t>
            </a:fld>
            <a:endParaRPr lang="x-none"/>
          </a:p>
        </p:txBody>
      </p:sp>
      <p:sp>
        <p:nvSpPr>
          <p:cNvPr id="4" name="Footer Placeholder 4">
            <a:extLst>
              <a:ext uri="{FF2B5EF4-FFF2-40B4-BE49-F238E27FC236}">
                <a16:creationId xmlns:a16="http://schemas.microsoft.com/office/drawing/2014/main" id="{54DE58B7-420F-956D-22F0-54D94077EF1B}"/>
              </a:ext>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a:ext uri="{FF2B5EF4-FFF2-40B4-BE49-F238E27FC236}">
                <a16:creationId xmlns:a16="http://schemas.microsoft.com/office/drawing/2014/main" id="{FAB72732-E2CE-4883-2915-A15D4F45B405}"/>
              </a:ext>
            </a:extLst>
          </p:cNvPr>
          <p:cNvSpPr>
            <a:spLocks noGrp="1"/>
          </p:cNvSpPr>
          <p:nvPr>
            <p:ph type="sldNum" sz="quarter" idx="12"/>
          </p:nvPr>
        </p:nvSpPr>
        <p:spPr/>
        <p:txBody>
          <a:bodyPr/>
          <a:lstStyle>
            <a:lvl1pPr>
              <a:defRPr/>
            </a:lvl1pPr>
          </a:lstStyle>
          <a:p>
            <a:pPr>
              <a:defRPr/>
            </a:pPr>
            <a:fld id="{60252FE8-66C3-4DDA-AA50-A45EA2470663}" type="slidenum">
              <a:rPr lang="he-IL" altLang="he-IL"/>
              <a:pPr>
                <a:defRPr/>
              </a:pPr>
              <a:t>‹#›</a:t>
            </a:fld>
            <a:endParaRPr lang="he-IL" altLang="he-IL"/>
          </a:p>
        </p:txBody>
      </p:sp>
    </p:spTree>
    <p:extLst>
      <p:ext uri="{BB962C8B-B14F-4D97-AF65-F5344CB8AC3E}">
        <p14:creationId xmlns:p14="http://schemas.microsoft.com/office/powerpoint/2010/main" val="38462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BA6FD1-35EE-CD2B-414F-E78D695100B0}"/>
              </a:ext>
            </a:extLst>
          </p:cNvPr>
          <p:cNvSpPr>
            <a:spLocks noGrp="1"/>
          </p:cNvSpPr>
          <p:nvPr>
            <p:ph type="dt" sz="half" idx="10"/>
          </p:nvPr>
        </p:nvSpPr>
        <p:spPr/>
        <p:txBody>
          <a:bodyPr/>
          <a:lstStyle>
            <a:lvl1pPr>
              <a:defRPr/>
            </a:lvl1pPr>
          </a:lstStyle>
          <a:p>
            <a:pPr>
              <a:defRPr/>
            </a:pPr>
            <a:fld id="{10C73378-FA12-4E63-B842-D43E42D1C189}" type="datetimeFigureOut">
              <a:rPr lang="he-IL"/>
              <a:pPr>
                <a:defRPr/>
              </a:pPr>
              <a:t>ה'/אייר/תשפ"ד</a:t>
            </a:fld>
            <a:endParaRPr lang="x-none"/>
          </a:p>
        </p:txBody>
      </p:sp>
      <p:sp>
        <p:nvSpPr>
          <p:cNvPr id="3" name="Footer Placeholder 4">
            <a:extLst>
              <a:ext uri="{FF2B5EF4-FFF2-40B4-BE49-F238E27FC236}">
                <a16:creationId xmlns:a16="http://schemas.microsoft.com/office/drawing/2014/main" id="{CFF78945-0015-1639-6528-A16325553830}"/>
              </a:ext>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a:ext uri="{FF2B5EF4-FFF2-40B4-BE49-F238E27FC236}">
                <a16:creationId xmlns:a16="http://schemas.microsoft.com/office/drawing/2014/main" id="{C2FC58D5-45F7-0CC7-9AD3-2860405692A5}"/>
              </a:ext>
            </a:extLst>
          </p:cNvPr>
          <p:cNvSpPr>
            <a:spLocks noGrp="1"/>
          </p:cNvSpPr>
          <p:nvPr>
            <p:ph type="sldNum" sz="quarter" idx="12"/>
          </p:nvPr>
        </p:nvSpPr>
        <p:spPr/>
        <p:txBody>
          <a:bodyPr/>
          <a:lstStyle>
            <a:lvl1pPr>
              <a:defRPr/>
            </a:lvl1pPr>
          </a:lstStyle>
          <a:p>
            <a:pPr>
              <a:defRPr/>
            </a:pPr>
            <a:fld id="{4C5628C8-47E9-4C6F-90F6-9BD3644505EE}" type="slidenum">
              <a:rPr lang="he-IL" altLang="he-IL"/>
              <a:pPr>
                <a:defRPr/>
              </a:pPr>
              <a:t>‹#›</a:t>
            </a:fld>
            <a:endParaRPr lang="he-IL" altLang="he-IL"/>
          </a:p>
        </p:txBody>
      </p:sp>
    </p:spTree>
    <p:extLst>
      <p:ext uri="{BB962C8B-B14F-4D97-AF65-F5344CB8AC3E}">
        <p14:creationId xmlns:p14="http://schemas.microsoft.com/office/powerpoint/2010/main" val="155668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8DE1C103-E8FF-A3D9-A0DD-F8EB4D0F8B29}"/>
              </a:ext>
            </a:extLst>
          </p:cNvPr>
          <p:cNvSpPr>
            <a:spLocks noGrp="1"/>
          </p:cNvSpPr>
          <p:nvPr>
            <p:ph type="dt" sz="half" idx="10"/>
          </p:nvPr>
        </p:nvSpPr>
        <p:spPr/>
        <p:txBody>
          <a:bodyPr/>
          <a:lstStyle>
            <a:lvl1pPr>
              <a:defRPr/>
            </a:lvl1pPr>
          </a:lstStyle>
          <a:p>
            <a:pPr>
              <a:defRPr/>
            </a:pPr>
            <a:fld id="{2CB00895-DAF5-4D65-A429-980A756CA92A}"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2D6AA56C-F65C-C835-AAE6-0164D8BEDF20}"/>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2026AFF4-4653-15F8-198C-E3640C79891D}"/>
              </a:ext>
            </a:extLst>
          </p:cNvPr>
          <p:cNvSpPr>
            <a:spLocks noGrp="1"/>
          </p:cNvSpPr>
          <p:nvPr>
            <p:ph type="sldNum" sz="quarter" idx="12"/>
          </p:nvPr>
        </p:nvSpPr>
        <p:spPr/>
        <p:txBody>
          <a:bodyPr/>
          <a:lstStyle>
            <a:lvl1pPr>
              <a:defRPr/>
            </a:lvl1pPr>
          </a:lstStyle>
          <a:p>
            <a:pPr>
              <a:defRPr/>
            </a:pPr>
            <a:fld id="{EA3B00CE-6486-4F4F-B34F-22467471FD29}" type="slidenum">
              <a:rPr lang="he-IL" altLang="he-IL"/>
              <a:pPr>
                <a:defRPr/>
              </a:pPr>
              <a:t>‹#›</a:t>
            </a:fld>
            <a:endParaRPr lang="he-IL" altLang="he-IL"/>
          </a:p>
        </p:txBody>
      </p:sp>
    </p:spTree>
    <p:extLst>
      <p:ext uri="{BB962C8B-B14F-4D97-AF65-F5344CB8AC3E}">
        <p14:creationId xmlns:p14="http://schemas.microsoft.com/office/powerpoint/2010/main" val="71890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2E98DDD8-1AC8-DFB7-19AF-D3C35C97A27C}"/>
              </a:ext>
            </a:extLst>
          </p:cNvPr>
          <p:cNvSpPr>
            <a:spLocks noGrp="1"/>
          </p:cNvSpPr>
          <p:nvPr>
            <p:ph type="dt" sz="half" idx="10"/>
          </p:nvPr>
        </p:nvSpPr>
        <p:spPr/>
        <p:txBody>
          <a:bodyPr/>
          <a:lstStyle>
            <a:lvl1pPr>
              <a:defRPr/>
            </a:lvl1pPr>
          </a:lstStyle>
          <a:p>
            <a:pPr>
              <a:defRPr/>
            </a:pPr>
            <a:fld id="{A657297F-2379-4CF8-8642-FDA598C2DE2C}"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901E03FA-8C24-5141-12AF-61DB38FA36AF}"/>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E5A924F7-C6D0-D3A2-9CA1-D8CC6EA6C3EE}"/>
              </a:ext>
            </a:extLst>
          </p:cNvPr>
          <p:cNvSpPr>
            <a:spLocks noGrp="1"/>
          </p:cNvSpPr>
          <p:nvPr>
            <p:ph type="sldNum" sz="quarter" idx="12"/>
          </p:nvPr>
        </p:nvSpPr>
        <p:spPr/>
        <p:txBody>
          <a:bodyPr/>
          <a:lstStyle>
            <a:lvl1pPr>
              <a:defRPr/>
            </a:lvl1pPr>
          </a:lstStyle>
          <a:p>
            <a:pPr>
              <a:defRPr/>
            </a:pPr>
            <a:fld id="{626B5967-E661-4CC0-957F-02EA283E328A}" type="slidenum">
              <a:rPr lang="he-IL" altLang="he-IL"/>
              <a:pPr>
                <a:defRPr/>
              </a:pPr>
              <a:t>‹#›</a:t>
            </a:fld>
            <a:endParaRPr lang="he-IL" altLang="he-IL"/>
          </a:p>
        </p:txBody>
      </p:sp>
    </p:spTree>
    <p:extLst>
      <p:ext uri="{BB962C8B-B14F-4D97-AF65-F5344CB8AC3E}">
        <p14:creationId xmlns:p14="http://schemas.microsoft.com/office/powerpoint/2010/main" val="169361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816613-84F8-6506-5229-EA7D31366A1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Text Placeholder 2">
            <a:extLst>
              <a:ext uri="{FF2B5EF4-FFF2-40B4-BE49-F238E27FC236}">
                <a16:creationId xmlns:a16="http://schemas.microsoft.com/office/drawing/2014/main" id="{24F38D43-F2CC-F09B-A3C2-A7283FD0BA7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4" name="Date Placeholder 3">
            <a:extLst>
              <a:ext uri="{FF2B5EF4-FFF2-40B4-BE49-F238E27FC236}">
                <a16:creationId xmlns:a16="http://schemas.microsoft.com/office/drawing/2014/main" id="{9BD2BEC1-A616-9AD2-06CE-7CFD78056FB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6604A416-85E5-4F2D-8716-8488F9086D87}"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0598B967-DDBD-820E-7F25-E28F3CBDF77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a:extLst>
              <a:ext uri="{FF2B5EF4-FFF2-40B4-BE49-F238E27FC236}">
                <a16:creationId xmlns:a16="http://schemas.microsoft.com/office/drawing/2014/main" id="{32E17DD1-6103-8840-973D-382E582B3A9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rtl="0" eaLnBrk="1" hangingPunct="1">
              <a:defRPr sz="1200">
                <a:solidFill>
                  <a:srgbClr val="898989"/>
                </a:solidFill>
              </a:defRPr>
            </a:lvl1pPr>
          </a:lstStyle>
          <a:p>
            <a:pPr>
              <a:defRPr/>
            </a:pPr>
            <a:fld id="{8061119F-12AA-48A7-81AA-A9773BB96A40}"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Calibri Light" panose="020F03020202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mabat.tau.ac.il/app/?gameName=pointToPointKeepHealthy" TargetMode="Externa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emf"/><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C9B198-7B3B-FA09-D0F6-D6C1156D8F7E}"/>
              </a:ext>
            </a:extLst>
          </p:cNvPr>
          <p:cNvSpPr>
            <a:spLocks noGrp="1"/>
          </p:cNvSpPr>
          <p:nvPr>
            <p:ph type="title"/>
          </p:nvPr>
        </p:nvSpPr>
        <p:spPr>
          <a:xfrm>
            <a:off x="628650" y="833438"/>
            <a:ext cx="7886700" cy="1325562"/>
          </a:xfrm>
        </p:spPr>
        <p:txBody>
          <a:bodyPr rtlCol="0">
            <a:normAutofit/>
          </a:bodyPr>
          <a:lstStyle/>
          <a:p>
            <a:pPr algn="ctr" eaLnBrk="1" fontAlgn="auto" hangingPunct="1">
              <a:spcAft>
                <a:spcPts val="0"/>
              </a:spcAft>
              <a:defRPr/>
            </a:pPr>
            <a:r>
              <a:rPr lang="ar-JO" b="1" dirty="0">
                <a:cs typeface="+mn-cs"/>
              </a:rPr>
              <a:t>عَارِضَة مُرَافِقَة للتَّعَلُّم</a:t>
            </a:r>
            <a:endParaRPr lang="en-US" b="1" dirty="0">
              <a:cs typeface="+mn-cs"/>
            </a:endParaRPr>
          </a:p>
        </p:txBody>
      </p:sp>
      <p:sp>
        <p:nvSpPr>
          <p:cNvPr id="3" name="מציין מיקום תוכן 2">
            <a:extLst>
              <a:ext uri="{FF2B5EF4-FFF2-40B4-BE49-F238E27FC236}">
                <a16:creationId xmlns:a16="http://schemas.microsoft.com/office/drawing/2014/main" id="{19CD562B-7F9A-1CFE-8DFD-5AC4C3FD344E}"/>
              </a:ext>
            </a:extLst>
          </p:cNvPr>
          <p:cNvSpPr>
            <a:spLocks noGrp="1"/>
          </p:cNvSpPr>
          <p:nvPr>
            <p:ph idx="1"/>
          </p:nvPr>
        </p:nvSpPr>
        <p:spPr>
          <a:xfrm>
            <a:off x="628650" y="2479675"/>
            <a:ext cx="7886700" cy="4721225"/>
          </a:xfrm>
        </p:spPr>
        <p:txBody>
          <a:bodyPr rtlCol="0">
            <a:normAutofit fontScale="70000" lnSpcReduction="20000"/>
          </a:bodyPr>
          <a:lstStyle/>
          <a:p>
            <a:pPr marL="0" indent="0" algn="ctr" rtl="1" eaLnBrk="1" fontAlgn="auto" hangingPunct="1">
              <a:spcAft>
                <a:spcPts val="0"/>
              </a:spcAft>
              <a:buFont typeface="Arial" panose="020B0604020202020204" pitchFamily="34" charset="0"/>
              <a:buNone/>
              <a:defRPr/>
            </a:pPr>
            <a:r>
              <a:rPr lang="ar-JO" sz="4800" b="1" dirty="0">
                <a:solidFill>
                  <a:srgbClr val="00A9EA"/>
                </a:solidFill>
                <a:latin typeface="EnzoagadaMF-Bold"/>
                <a:cs typeface="+mn-cs"/>
              </a:rPr>
              <a:t>العُلُوم والتِّكْنُولُوجْيَا للصَّف الأَوَّل</a:t>
            </a:r>
            <a:endParaRPr lang="he-IL" sz="4800" b="1" dirty="0">
              <a:solidFill>
                <a:srgbClr val="00A9EA"/>
              </a:solidFill>
              <a:latin typeface="EnzoagadaMF-Bold"/>
              <a:cs typeface="+mn-cs"/>
            </a:endParaRPr>
          </a:p>
          <a:p>
            <a:pPr marL="0" indent="0" algn="ctr" rtl="1" eaLnBrk="1" fontAlgn="auto" hangingPunct="1">
              <a:spcAft>
                <a:spcPts val="0"/>
              </a:spcAft>
              <a:buFont typeface="Arial" panose="020B0604020202020204" pitchFamily="34" charset="0"/>
              <a:buNone/>
              <a:defRPr/>
            </a:pPr>
            <a:endParaRPr lang="he-IL" sz="4800" b="1" dirty="0">
              <a:solidFill>
                <a:schemeClr val="accent5">
                  <a:lumMod val="75000"/>
                </a:schemeClr>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he-IL" sz="5800" b="1" dirty="0">
                <a:solidFill>
                  <a:srgbClr val="FF0000"/>
                </a:solidFill>
                <a:latin typeface="EnzoagadaMF-Bold"/>
                <a:cs typeface="+mn-cs"/>
              </a:rPr>
              <a:t> </a:t>
            </a:r>
            <a:endParaRPr lang="en-US" sz="3900" b="1" dirty="0">
              <a:latin typeface="MF_FrankRuhl-Regular"/>
              <a:cs typeface="+mn-cs"/>
            </a:endParaRPr>
          </a:p>
          <a:p>
            <a:pPr marL="0" indent="0" algn="ctr" eaLnBrk="1" fontAlgn="auto" hangingPunct="1">
              <a:spcAft>
                <a:spcPts val="0"/>
              </a:spcAft>
              <a:buFont typeface="Arial" panose="020B0604020202020204" pitchFamily="34" charset="0"/>
              <a:buNone/>
              <a:defRPr/>
            </a:pPr>
            <a:r>
              <a:rPr lang="he-IL" sz="4200" b="1" dirty="0">
                <a:latin typeface="MF_FrankRuhl-Regular"/>
                <a:cs typeface="+mn-cs"/>
              </a:rPr>
              <a:t> </a:t>
            </a:r>
            <a:r>
              <a:rPr lang="ar-JO" sz="4200" b="1" dirty="0">
                <a:solidFill>
                  <a:schemeClr val="accent1"/>
                </a:solidFill>
                <a:latin typeface="MF_FrankRuhl-Regular"/>
                <a:cs typeface="+mn-cs"/>
              </a:rPr>
              <a:t>الفَصْلُ الرَّابِع: لِنُحَافِظ عَلى النَّظَافَة</a:t>
            </a:r>
            <a:endParaRPr lang="en-US" sz="4200" b="1" dirty="0">
              <a:solidFill>
                <a:schemeClr val="accent1"/>
              </a:solidFill>
              <a:latin typeface="MF_FrankRuhl-Regular"/>
              <a:cs typeface="+mn-cs"/>
            </a:endParaRPr>
          </a:p>
          <a:p>
            <a:pPr marL="0" indent="0" algn="ctr" eaLnBrk="1" fontAlgn="auto" hangingPunct="1">
              <a:spcAft>
                <a:spcPts val="0"/>
              </a:spcAft>
              <a:buFont typeface="Arial" panose="020B0604020202020204" pitchFamily="34" charset="0"/>
              <a:buNone/>
              <a:defRPr/>
            </a:pPr>
            <a:endParaRPr lang="he-IL" sz="4200" b="1" dirty="0">
              <a:solidFill>
                <a:schemeClr val="accent1"/>
              </a:solidFill>
              <a:latin typeface="MF_FrankRuhl-Regular"/>
              <a:cs typeface="+mn-cs"/>
            </a:endParaRPr>
          </a:p>
          <a:p>
            <a:pPr marL="0" indent="0" algn="ctr" rtl="1" eaLnBrk="1" fontAlgn="auto" hangingPunct="1">
              <a:spcAft>
                <a:spcPts val="0"/>
              </a:spcAft>
              <a:buFont typeface="Arial" panose="020B0604020202020204" pitchFamily="34" charset="0"/>
              <a:buNone/>
              <a:defRPr/>
            </a:pPr>
            <a:r>
              <a:rPr lang="ar-JO" sz="3600" b="1" dirty="0">
                <a:solidFill>
                  <a:schemeClr val="accent5"/>
                </a:solidFill>
                <a:latin typeface="EnzoagadaMF-Bold"/>
                <a:cs typeface="+mn-cs"/>
              </a:rPr>
              <a:t>الصِّوَر في العارضَة من</a:t>
            </a:r>
            <a:r>
              <a:rPr lang="en-US" sz="3600" b="1" dirty="0">
                <a:solidFill>
                  <a:schemeClr val="accent5"/>
                </a:solidFill>
                <a:latin typeface="EnzoagadaMF-Bold"/>
                <a:cs typeface="+mn-cs"/>
              </a:rPr>
              <a:t> </a:t>
            </a:r>
            <a:r>
              <a:rPr lang="en-US" sz="3600" b="1" dirty="0" err="1">
                <a:solidFill>
                  <a:schemeClr val="accent5"/>
                </a:solidFill>
                <a:latin typeface="EnzoagadaMF-Bold"/>
                <a:cs typeface="+mn-cs"/>
              </a:rPr>
              <a:t>Pixabay</a:t>
            </a:r>
            <a:endParaRPr lang="he-IL" sz="3600" b="1" dirty="0">
              <a:solidFill>
                <a:schemeClr val="accent5"/>
              </a:solidFill>
              <a:latin typeface="EnzoagadaMF-Bold"/>
              <a:cs typeface="+mn-cs"/>
            </a:endParaRPr>
          </a:p>
          <a:p>
            <a:pPr marL="0" indent="0" algn="ctr" rtl="1" eaLnBrk="1" fontAlgn="auto" hangingPunct="1">
              <a:spcAft>
                <a:spcPts val="0"/>
              </a:spcAft>
              <a:buFont typeface="Arial" panose="020B0604020202020204" pitchFamily="34" charset="0"/>
              <a:buNone/>
              <a:defRPr/>
            </a:pPr>
            <a:endParaRPr lang="he-IL" sz="4800" b="1" dirty="0">
              <a:latin typeface="EnzoagadaMF-Bold"/>
              <a:cs typeface="+mn-cs"/>
            </a:endParaRPr>
          </a:p>
          <a:p>
            <a:pPr marL="0" indent="0" algn="ctr" eaLnBrk="1" fontAlgn="auto" hangingPunct="1">
              <a:spcAft>
                <a:spcPts val="0"/>
              </a:spcAft>
              <a:buFont typeface="Arial" panose="020B0604020202020204" pitchFamily="34" charset="0"/>
              <a:buNone/>
              <a:defRPr/>
            </a:pPr>
            <a:r>
              <a:rPr lang="he-IL" sz="3600" b="1" dirty="0">
                <a:latin typeface="EnzoagadaMF-Bold"/>
                <a:cs typeface="+mn-cs"/>
              </a:rPr>
              <a:t> </a:t>
            </a:r>
          </a:p>
          <a:p>
            <a:pPr marL="0" indent="0" algn="ctr" rtl="1" eaLnBrk="1" fontAlgn="auto" hangingPunct="1">
              <a:spcAft>
                <a:spcPts val="0"/>
              </a:spcAft>
              <a:buFont typeface="Arial" panose="020B0604020202020204" pitchFamily="34" charset="0"/>
              <a:buNone/>
              <a:defRPr/>
            </a:pPr>
            <a:endParaRPr lang="he-IL" sz="3600" b="1" dirty="0">
              <a:latin typeface="EnzoagadaMF-Bold"/>
              <a:cs typeface="+mn-cs"/>
            </a:endParaRPr>
          </a:p>
          <a:p>
            <a:pPr marL="0" indent="0" algn="ctr" rtl="1" eaLnBrk="1" fontAlgn="auto" hangingPunct="1">
              <a:spcAft>
                <a:spcPts val="0"/>
              </a:spcAft>
              <a:buFont typeface="Arial" panose="020B0604020202020204" pitchFamily="34" charset="0"/>
              <a:buNone/>
              <a:defRPr/>
            </a:pPr>
            <a:r>
              <a:rPr lang="he-IL" b="1" dirty="0">
                <a:latin typeface="EnzoagadaMF-Bold"/>
                <a:cs typeface="+mn-cs"/>
              </a:rPr>
              <a:t> </a:t>
            </a:r>
            <a:endParaRPr lang="en-US" dirty="0">
              <a:cs typeface="+mn-cs"/>
            </a:endParaRPr>
          </a:p>
        </p:txBody>
      </p:sp>
      <p:pic>
        <p:nvPicPr>
          <p:cNvPr id="3076" name="תמונה 4">
            <a:extLst>
              <a:ext uri="{FF2B5EF4-FFF2-40B4-BE49-F238E27FC236}">
                <a16:creationId xmlns:a16="http://schemas.microsoft.com/office/drawing/2014/main" id="{68978D33-B1F3-5DE1-C26C-93B7158870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תמונה 3">
            <a:extLst>
              <a:ext uri="{FF2B5EF4-FFF2-40B4-BE49-F238E27FC236}">
                <a16:creationId xmlns:a16="http://schemas.microsoft.com/office/drawing/2014/main" id="{B46B7DA7-E795-B815-7C91-5CEE9AEACA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8238" y="49213"/>
            <a:ext cx="14271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6AF9CF38-8F3B-3EE1-DA8C-07EB5F0BE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9525"/>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תיבת טקסט 5">
            <a:extLst>
              <a:ext uri="{FF2B5EF4-FFF2-40B4-BE49-F238E27FC236}">
                <a16:creationId xmlns:a16="http://schemas.microsoft.com/office/drawing/2014/main" id="{03E5B1C2-B1A5-DC40-77A8-08A41E6E30A6}"/>
              </a:ext>
            </a:extLst>
          </p:cNvPr>
          <p:cNvSpPr txBox="1">
            <a:spLocks noChangeArrowheads="1"/>
          </p:cNvSpPr>
          <p:nvPr/>
        </p:nvSpPr>
        <p:spPr bwMode="auto">
          <a:xfrm>
            <a:off x="4292600" y="1339850"/>
            <a:ext cx="1973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latin typeface="MF_FrankRuhl-Bold"/>
                <a:cs typeface="Arial" panose="020B0604020202020204" pitchFamily="34" charset="0"/>
              </a:rPr>
              <a:t>(صَفْحَة</a:t>
            </a:r>
            <a:r>
              <a:rPr lang="he-IL" altLang="he-IL" sz="3200" b="1">
                <a:latin typeface="MF_FrankRuhl-Regular"/>
                <a:cs typeface="Arial" panose="020B0604020202020204" pitchFamily="34" charset="0"/>
              </a:rPr>
              <a:t> 52)</a:t>
            </a:r>
            <a:endParaRPr lang="he-IL" altLang="he-IL" sz="3200">
              <a:cs typeface="Arial" panose="020B0604020202020204" pitchFamily="34" charset="0"/>
            </a:endParaRPr>
          </a:p>
        </p:txBody>
      </p:sp>
      <p:pic>
        <p:nvPicPr>
          <p:cNvPr id="21507" name="תמונה 6">
            <a:extLst>
              <a:ext uri="{FF2B5EF4-FFF2-40B4-BE49-F238E27FC236}">
                <a16:creationId xmlns:a16="http://schemas.microsoft.com/office/drawing/2014/main" id="{02240080-6668-4B38-6160-37E07FEC57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a:extLst>
              <a:ext uri="{FF2B5EF4-FFF2-40B4-BE49-F238E27FC236}">
                <a16:creationId xmlns:a16="http://schemas.microsoft.com/office/drawing/2014/main" id="{B2BE5561-9288-C8C6-C18B-D759A18AA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תמונה 2">
            <a:extLst>
              <a:ext uri="{FF2B5EF4-FFF2-40B4-BE49-F238E27FC236}">
                <a16:creationId xmlns:a16="http://schemas.microsoft.com/office/drawing/2014/main" id="{40227D7B-7F37-9E3E-2E59-FD314A995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1893888"/>
            <a:ext cx="898207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תיבת טקסט 3">
            <a:extLst>
              <a:ext uri="{FF2B5EF4-FFF2-40B4-BE49-F238E27FC236}">
                <a16:creationId xmlns:a16="http://schemas.microsoft.com/office/drawing/2014/main" id="{ECE2CBAB-7768-6D63-8BCE-EBCB614BF749}"/>
              </a:ext>
            </a:extLst>
          </p:cNvPr>
          <p:cNvSpPr txBox="1">
            <a:spLocks noChangeArrowheads="1"/>
          </p:cNvSpPr>
          <p:nvPr/>
        </p:nvSpPr>
        <p:spPr bwMode="auto">
          <a:xfrm>
            <a:off x="1279525" y="788988"/>
            <a:ext cx="661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solidFill>
                  <a:srgbClr val="0066A6"/>
                </a:solidFill>
                <a:cs typeface="Arial" panose="020B0604020202020204" pitchFamily="34" charset="0"/>
              </a:rPr>
              <a:t>نُحاِفِظ عَلى بيئَةٍ نَظِيفَةٍ وَصِحِّيَّةٍ </a:t>
            </a:r>
            <a:endParaRPr lang="he-IL" altLang="he-IL" sz="4000" b="1">
              <a:solidFill>
                <a:srgbClr val="0066A6"/>
              </a:solidFill>
              <a:cs typeface="Arial" panose="020B0604020202020204" pitchFamily="34" charset="0"/>
            </a:endParaRPr>
          </a:p>
        </p:txBody>
      </p:sp>
      <p:sp>
        <p:nvSpPr>
          <p:cNvPr id="7" name="תיבת טקסט 6">
            <a:extLst>
              <a:ext uri="{FF2B5EF4-FFF2-40B4-BE49-F238E27FC236}">
                <a16:creationId xmlns:a16="http://schemas.microsoft.com/office/drawing/2014/main" id="{722132D9-275C-21AD-6DD7-CB631158A1EE}"/>
              </a:ext>
            </a:extLst>
          </p:cNvPr>
          <p:cNvSpPr txBox="1"/>
          <p:nvPr/>
        </p:nvSpPr>
        <p:spPr>
          <a:xfrm>
            <a:off x="696913" y="1563688"/>
            <a:ext cx="7200900" cy="646112"/>
          </a:xfrm>
          <a:prstGeom prst="rect">
            <a:avLst/>
          </a:prstGeom>
          <a:noFill/>
        </p:spPr>
        <p:txBody>
          <a:bodyPr>
            <a:spAutoFit/>
          </a:bodyPr>
          <a:lstStyle/>
          <a:p>
            <a:pPr algn="r" eaLnBrk="1" fontAlgn="auto" hangingPunct="1">
              <a:spcBef>
                <a:spcPts val="0"/>
              </a:spcBef>
              <a:spcAft>
                <a:spcPts val="0"/>
              </a:spcAft>
              <a:defRPr/>
            </a:pPr>
            <a:r>
              <a:rPr lang="ar-JO" sz="3600" b="1">
                <a:latin typeface="MF_FrankRuhl-Regular"/>
                <a:cs typeface="+mn-cs"/>
              </a:rPr>
              <a:t>جَوْلَة</a:t>
            </a:r>
            <a:r>
              <a:rPr lang="he-IL" sz="3600" b="1">
                <a:latin typeface="MF_FrankRuhl-Regular"/>
                <a:cs typeface="+mn-cs"/>
              </a:rPr>
              <a:t>: </a:t>
            </a:r>
            <a:r>
              <a:rPr lang="ar-JO" altLang="he-IL" sz="3600" b="1" dirty="0">
                <a:solidFill>
                  <a:srgbClr val="0066A6"/>
                </a:solidFill>
              </a:rPr>
              <a:t>بيئَةٌ نَظِيفَةٌ وَصِحِّيَّةٌ </a:t>
            </a:r>
            <a:r>
              <a:rPr lang="he-IL" sz="3600" b="1" dirty="0">
                <a:latin typeface="MF_FrankRuhl-Regular"/>
                <a:cs typeface="+mn-cs"/>
              </a:rPr>
              <a:t>(</a:t>
            </a:r>
            <a:r>
              <a:rPr lang="ar-JO" altLang="he-IL" sz="3600" b="1" dirty="0">
                <a:latin typeface="MF_FrankRuhl-Bold"/>
              </a:rPr>
              <a:t>صَفْحَة </a:t>
            </a:r>
            <a:r>
              <a:rPr lang="he-IL" sz="3600" b="1" dirty="0">
                <a:latin typeface="MF_FrankRuhl-Regular"/>
                <a:cs typeface="+mn-cs"/>
              </a:rPr>
              <a:t>53)</a:t>
            </a:r>
            <a:endParaRPr lang="he-IL" sz="3600" b="1" dirty="0">
              <a:solidFill>
                <a:schemeClr val="accent5">
                  <a:lumMod val="75000"/>
                </a:schemeClr>
              </a:solidFill>
              <a:latin typeface="+mn-lt"/>
              <a:cs typeface="+mn-cs"/>
            </a:endParaRPr>
          </a:p>
        </p:txBody>
      </p:sp>
      <p:pic>
        <p:nvPicPr>
          <p:cNvPr id="23556" name="תמונה 8">
            <a:extLst>
              <a:ext uri="{FF2B5EF4-FFF2-40B4-BE49-F238E27FC236}">
                <a16:creationId xmlns:a16="http://schemas.microsoft.com/office/drawing/2014/main" id="{3F1044E1-575E-BD8C-0FB3-AB682F5B60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2325688"/>
            <a:ext cx="38163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תמונה 7">
            <a:extLst>
              <a:ext uri="{FF2B5EF4-FFF2-40B4-BE49-F238E27FC236}">
                <a16:creationId xmlns:a16="http://schemas.microsoft.com/office/drawing/2014/main" id="{489FD635-A8E4-152F-2D2A-3295A785F3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5A748776-A702-558F-7CB7-B3889A479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תמונה 7">
            <a:extLst>
              <a:ext uri="{FF2B5EF4-FFF2-40B4-BE49-F238E27FC236}">
                <a16:creationId xmlns:a16="http://schemas.microsoft.com/office/drawing/2014/main" id="{D06B5B16-9E58-700E-AF19-2157966544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6">
            <a:extLst>
              <a:ext uri="{FF2B5EF4-FFF2-40B4-BE49-F238E27FC236}">
                <a16:creationId xmlns:a16="http://schemas.microsoft.com/office/drawing/2014/main" id="{3F87661B-8B23-0596-3E6E-E42A9A572B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673100"/>
            <a:ext cx="20859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תיבת טקסט 5">
            <a:extLst>
              <a:ext uri="{FF2B5EF4-FFF2-40B4-BE49-F238E27FC236}">
                <a16:creationId xmlns:a16="http://schemas.microsoft.com/office/drawing/2014/main" id="{F4EC5687-CC13-05E8-4432-D32E482AD64B}"/>
              </a:ext>
            </a:extLst>
          </p:cNvPr>
          <p:cNvSpPr txBox="1">
            <a:spLocks noChangeArrowheads="1"/>
          </p:cNvSpPr>
          <p:nvPr/>
        </p:nvSpPr>
        <p:spPr bwMode="auto">
          <a:xfrm>
            <a:off x="3989388" y="1500188"/>
            <a:ext cx="3013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مُحَادَثَة صَفْحَة </a:t>
            </a:r>
            <a:r>
              <a:rPr lang="he-IL" altLang="he-IL" b="1">
                <a:latin typeface="MF_FrankRuhl-Regular"/>
                <a:cs typeface="Arial" panose="020B0604020202020204" pitchFamily="34" charset="0"/>
              </a:rPr>
              <a:t>53</a:t>
            </a:r>
            <a:endParaRPr lang="he-IL" altLang="he-IL">
              <a:cs typeface="Arial" panose="020B0604020202020204" pitchFamily="34" charset="0"/>
            </a:endParaRPr>
          </a:p>
        </p:txBody>
      </p:sp>
      <p:pic>
        <p:nvPicPr>
          <p:cNvPr id="25604" name="תמונה 7">
            <a:extLst>
              <a:ext uri="{FF2B5EF4-FFF2-40B4-BE49-F238E27FC236}">
                <a16:creationId xmlns:a16="http://schemas.microsoft.com/office/drawing/2014/main" id="{806FA011-3CEF-4439-3C7C-3D8169D8F2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a:extLst>
              <a:ext uri="{FF2B5EF4-FFF2-40B4-BE49-F238E27FC236}">
                <a16:creationId xmlns:a16="http://schemas.microsoft.com/office/drawing/2014/main" id="{6876C7E5-FE08-D698-5082-F1A8B5EA9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תמונה 2">
            <a:extLst>
              <a:ext uri="{FF2B5EF4-FFF2-40B4-BE49-F238E27FC236}">
                <a16:creationId xmlns:a16="http://schemas.microsoft.com/office/drawing/2014/main" id="{09BA0CB7-BA6D-B5ED-A7DD-9C7B332B7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3106738"/>
            <a:ext cx="72501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3">
            <a:extLst>
              <a:ext uri="{FF2B5EF4-FFF2-40B4-BE49-F238E27FC236}">
                <a16:creationId xmlns:a16="http://schemas.microsoft.com/office/drawing/2014/main" id="{34DE742A-5349-9FB4-F5DA-CEA8D5F786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a:extLst>
              <a:ext uri="{FF2B5EF4-FFF2-40B4-BE49-F238E27FC236}">
                <a16:creationId xmlns:a16="http://schemas.microsoft.com/office/drawing/2014/main" id="{3244E006-0874-D7F5-1D52-79799AE23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תמונה 2">
            <a:extLst>
              <a:ext uri="{FF2B5EF4-FFF2-40B4-BE49-F238E27FC236}">
                <a16:creationId xmlns:a16="http://schemas.microsoft.com/office/drawing/2014/main" id="{1C3DB716-D5A8-42DC-23F9-AEDAFA92FD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85825"/>
            <a:ext cx="601345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2914D33-6E1E-1547-47BD-6B4DC46F8BB0}"/>
              </a:ext>
            </a:extLst>
          </p:cNvPr>
          <p:cNvSpPr txBox="1"/>
          <p:nvPr/>
        </p:nvSpPr>
        <p:spPr>
          <a:xfrm>
            <a:off x="171450" y="577850"/>
            <a:ext cx="8801100" cy="646113"/>
          </a:xfrm>
          <a:prstGeom prst="rect">
            <a:avLst/>
          </a:prstGeom>
          <a:noFill/>
        </p:spPr>
        <p:txBody>
          <a:bodyPr>
            <a:spAutoFit/>
          </a:bodyPr>
          <a:lstStyle/>
          <a:p>
            <a:pPr algn="r" eaLnBrk="1" fontAlgn="auto" hangingPunct="1">
              <a:spcBef>
                <a:spcPts val="0"/>
              </a:spcBef>
              <a:spcAft>
                <a:spcPts val="0"/>
              </a:spcAft>
              <a:defRPr/>
            </a:pPr>
            <a:r>
              <a:rPr lang="ar-JO" sz="3600" b="1" dirty="0">
                <a:solidFill>
                  <a:schemeClr val="accent5">
                    <a:lumMod val="75000"/>
                  </a:schemeClr>
                </a:solidFill>
                <a:latin typeface="MF_FrankRuhl-Regular"/>
                <a:cs typeface="+mn-cs"/>
              </a:rPr>
              <a:t>مَهَمَّةُ تَلْخيصٍ</a:t>
            </a:r>
            <a:r>
              <a:rPr lang="he-IL" sz="3600" b="1" dirty="0">
                <a:solidFill>
                  <a:schemeClr val="accent5">
                    <a:lumMod val="75000"/>
                  </a:schemeClr>
                </a:solidFill>
                <a:latin typeface="MF_FrankRuhl-Regular"/>
                <a:cs typeface="+mn-cs"/>
              </a:rPr>
              <a:t>: </a:t>
            </a:r>
            <a:r>
              <a:rPr lang="ar-JO" sz="3600" b="1" dirty="0">
                <a:solidFill>
                  <a:schemeClr val="accent5">
                    <a:lumMod val="75000"/>
                  </a:schemeClr>
                </a:solidFill>
                <a:latin typeface="MF_FrankRuhl-Regular"/>
                <a:cs typeface="+mn-cs"/>
              </a:rPr>
              <a:t>ما مَعْنَى أَن نَكُونَ أَصِحَّاء </a:t>
            </a:r>
            <a:r>
              <a:rPr lang="ar-JO" sz="3600" dirty="0">
                <a:latin typeface="MF_FrankRuhl-Regular"/>
                <a:cs typeface="+mn-cs"/>
              </a:rPr>
              <a:t>(</a:t>
            </a:r>
            <a:r>
              <a:rPr lang="ar-JO" sz="2800" dirty="0">
                <a:latin typeface="MF_FrankRuhl-Regular"/>
                <a:cs typeface="+mn-cs"/>
              </a:rPr>
              <a:t>الصَّفْحات 54-55)</a:t>
            </a:r>
            <a:endParaRPr lang="he-IL" sz="3600" dirty="0">
              <a:latin typeface="+mn-lt"/>
              <a:cs typeface="+mn-cs"/>
            </a:endParaRPr>
          </a:p>
        </p:txBody>
      </p:sp>
      <p:pic>
        <p:nvPicPr>
          <p:cNvPr id="29699" name="תמונה 5">
            <a:extLst>
              <a:ext uri="{FF2B5EF4-FFF2-40B4-BE49-F238E27FC236}">
                <a16:creationId xmlns:a16="http://schemas.microsoft.com/office/drawing/2014/main" id="{EEFBACE2-ACE7-4EDA-354E-C244811B34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96CD166B-9BF8-1DDA-9656-633EC19F3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238" y="1588"/>
            <a:ext cx="7667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תמונה 2">
            <a:extLst>
              <a:ext uri="{FF2B5EF4-FFF2-40B4-BE49-F238E27FC236}">
                <a16:creationId xmlns:a16="http://schemas.microsoft.com/office/drawing/2014/main" id="{4F0B5A0D-1D99-7306-863F-5BC68893E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3" y="2520950"/>
            <a:ext cx="760412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תמונה 5">
            <a:extLst>
              <a:ext uri="{FF2B5EF4-FFF2-40B4-BE49-F238E27FC236}">
                <a16:creationId xmlns:a16="http://schemas.microsoft.com/office/drawing/2014/main" id="{09AFD4ED-F7FC-AA47-C1EE-68F5C41DB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1317625"/>
            <a:ext cx="50752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תיבת טקסט 3">
            <a:extLst>
              <a:ext uri="{FF2B5EF4-FFF2-40B4-BE49-F238E27FC236}">
                <a16:creationId xmlns:a16="http://schemas.microsoft.com/office/drawing/2014/main" id="{5ABCE814-D895-6AE3-1B97-83000A8E65B9}"/>
              </a:ext>
            </a:extLst>
          </p:cNvPr>
          <p:cNvSpPr txBox="1">
            <a:spLocks noChangeArrowheads="1"/>
          </p:cNvSpPr>
          <p:nvPr/>
        </p:nvSpPr>
        <p:spPr bwMode="auto">
          <a:xfrm>
            <a:off x="3398838" y="63023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1800">
                <a:cs typeface="Arial" panose="020B0604020202020204" pitchFamily="34" charset="0"/>
                <a:hlinkClick r:id="rId3"/>
              </a:rPr>
              <a:t>نُحَافِظُ عَلى الصِّحَّة</a:t>
            </a:r>
            <a:r>
              <a:rPr lang="he-IL" altLang="he-IL" sz="1800">
                <a:cs typeface="Arial" panose="020B0604020202020204" pitchFamily="34" charset="0"/>
                <a:hlinkClick r:id="rId3"/>
              </a:rPr>
              <a:t>)</a:t>
            </a:r>
            <a:r>
              <a:rPr lang="en-US" altLang="he-IL" sz="1800">
                <a:cs typeface="Arial" panose="020B0604020202020204" pitchFamily="34" charset="0"/>
                <a:hlinkClick r:id="rId3"/>
              </a:rPr>
              <a:t> tau.ac.il)</a:t>
            </a:r>
            <a:endParaRPr lang="he-IL" altLang="he-IL" sz="1800">
              <a:cs typeface="Arial" panose="020B0604020202020204" pitchFamily="34" charset="0"/>
            </a:endParaRPr>
          </a:p>
        </p:txBody>
      </p:sp>
      <p:pic>
        <p:nvPicPr>
          <p:cNvPr id="31747" name="תמונה 6">
            <a:extLst>
              <a:ext uri="{FF2B5EF4-FFF2-40B4-BE49-F238E27FC236}">
                <a16:creationId xmlns:a16="http://schemas.microsoft.com/office/drawing/2014/main" id="{E8938542-ABA9-0C44-D452-B851BAB134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a:extLst>
              <a:ext uri="{FF2B5EF4-FFF2-40B4-BE49-F238E27FC236}">
                <a16:creationId xmlns:a16="http://schemas.microsoft.com/office/drawing/2014/main" id="{D03EC2A3-3E66-05C5-6C20-F9F393BEA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תמונה 7">
            <a:extLst>
              <a:ext uri="{FF2B5EF4-FFF2-40B4-BE49-F238E27FC236}">
                <a16:creationId xmlns:a16="http://schemas.microsoft.com/office/drawing/2014/main" id="{A1B79FA0-6C73-2FAB-AB60-1160FBDF3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תמונה 4">
            <a:extLst>
              <a:ext uri="{FF2B5EF4-FFF2-40B4-BE49-F238E27FC236}">
                <a16:creationId xmlns:a16="http://schemas.microsoft.com/office/drawing/2014/main" id="{65CD9CFC-AB4B-3AAD-FF56-50B760500E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1258888"/>
            <a:ext cx="7977187"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תמונה 5">
            <a:extLst>
              <a:ext uri="{FF2B5EF4-FFF2-40B4-BE49-F238E27FC236}">
                <a16:creationId xmlns:a16="http://schemas.microsoft.com/office/drawing/2014/main" id="{40D441E8-090F-B472-82AA-53F3809F5C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a:extLst>
              <a:ext uri="{FF2B5EF4-FFF2-40B4-BE49-F238E27FC236}">
                <a16:creationId xmlns:a16="http://schemas.microsoft.com/office/drawing/2014/main" id="{A1127FD3-5CC9-2F16-3579-3575E5542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תמונה 2">
            <a:extLst>
              <a:ext uri="{FF2B5EF4-FFF2-40B4-BE49-F238E27FC236}">
                <a16:creationId xmlns:a16="http://schemas.microsoft.com/office/drawing/2014/main" id="{44BA52E8-E6F6-D0BB-0718-2C12B68B2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975" y="1174750"/>
            <a:ext cx="5811838"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תמונה 7">
            <a:extLst>
              <a:ext uri="{FF2B5EF4-FFF2-40B4-BE49-F238E27FC236}">
                <a16:creationId xmlns:a16="http://schemas.microsoft.com/office/drawing/2014/main" id="{253040F6-DC39-4E06-AC59-38ED412E74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תמונה 6">
            <a:extLst>
              <a:ext uri="{FF2B5EF4-FFF2-40B4-BE49-F238E27FC236}">
                <a16:creationId xmlns:a16="http://schemas.microsoft.com/office/drawing/2014/main" id="{78A49B2D-B4ED-12CA-FFF0-AFC7390C6B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012825"/>
            <a:ext cx="11922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תמונה 8">
            <a:extLst>
              <a:ext uri="{FF2B5EF4-FFF2-40B4-BE49-F238E27FC236}">
                <a16:creationId xmlns:a16="http://schemas.microsoft.com/office/drawing/2014/main" id="{CA9F15D8-45A0-369F-34B6-A223828A7B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2554288"/>
            <a:ext cx="11922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תמונה 11">
            <a:extLst>
              <a:ext uri="{FF2B5EF4-FFF2-40B4-BE49-F238E27FC236}">
                <a16:creationId xmlns:a16="http://schemas.microsoft.com/office/drawing/2014/main" id="{BF3D056A-620E-1ED5-791F-2722B6DBFC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124450"/>
            <a:ext cx="12176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תמונה 13">
            <a:extLst>
              <a:ext uri="{FF2B5EF4-FFF2-40B4-BE49-F238E27FC236}">
                <a16:creationId xmlns:a16="http://schemas.microsoft.com/office/drawing/2014/main" id="{CA9FB770-2F3A-AF54-F2EF-59FE74AE29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300" y="3868738"/>
            <a:ext cx="11922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תיבת טקסט 15">
            <a:extLst>
              <a:ext uri="{FF2B5EF4-FFF2-40B4-BE49-F238E27FC236}">
                <a16:creationId xmlns:a16="http://schemas.microsoft.com/office/drawing/2014/main" id="{A757AD8D-982C-0E37-F89E-C709C62D3921}"/>
              </a:ext>
            </a:extLst>
          </p:cNvPr>
          <p:cNvSpPr txBox="1">
            <a:spLocks noChangeArrowheads="1"/>
          </p:cNvSpPr>
          <p:nvPr/>
        </p:nvSpPr>
        <p:spPr bwMode="auto">
          <a:xfrm>
            <a:off x="4757738" y="788988"/>
            <a:ext cx="3875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solidFill>
                  <a:srgbClr val="9966FF"/>
                </a:solidFill>
                <a:latin typeface="MF_FrankRuhl-Regular"/>
                <a:cs typeface="Arial" panose="020B0604020202020204" pitchFamily="34" charset="0"/>
              </a:rPr>
              <a:t>تَعَلَّمْنَا فِي هذه الكُرَّاسَة</a:t>
            </a:r>
            <a:r>
              <a:rPr lang="he-IL" altLang="he-IL" sz="3200" b="1">
                <a:solidFill>
                  <a:srgbClr val="9966FF"/>
                </a:solidFill>
                <a:latin typeface="MF_FrankRuhl-Regular"/>
                <a:cs typeface="Arial" panose="020B0604020202020204" pitchFamily="34" charset="0"/>
              </a:rPr>
              <a:t>:</a:t>
            </a:r>
            <a:endParaRPr lang="he-IL" altLang="he-IL" sz="3200" b="1">
              <a:solidFill>
                <a:srgbClr val="9966FF"/>
              </a:solidFill>
              <a:cs typeface="Arial" panose="020B0604020202020204" pitchFamily="34" charset="0"/>
            </a:endParaRPr>
          </a:p>
        </p:txBody>
      </p:sp>
      <p:sp>
        <p:nvSpPr>
          <p:cNvPr id="35847" name="תיבת טקסט 5">
            <a:extLst>
              <a:ext uri="{FF2B5EF4-FFF2-40B4-BE49-F238E27FC236}">
                <a16:creationId xmlns:a16="http://schemas.microsoft.com/office/drawing/2014/main" id="{19E4F4CE-E0DF-0AC2-086F-B1C25F76F503}"/>
              </a:ext>
            </a:extLst>
          </p:cNvPr>
          <p:cNvSpPr txBox="1">
            <a:spLocks noChangeArrowheads="1"/>
          </p:cNvSpPr>
          <p:nvPr/>
        </p:nvSpPr>
        <p:spPr bwMode="auto">
          <a:xfrm>
            <a:off x="3013075" y="788988"/>
            <a:ext cx="201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b="1">
                <a:cs typeface="Arial" panose="020B0604020202020204" pitchFamily="34" charset="0"/>
              </a:rPr>
              <a:t>  (</a:t>
            </a:r>
            <a:r>
              <a:rPr lang="ar-JO" altLang="he-IL" b="1">
                <a:latin typeface="MF_FrankRuhl-Bold"/>
                <a:cs typeface="Arial" panose="020B0604020202020204" pitchFamily="34" charset="0"/>
              </a:rPr>
              <a:t>صَفْحَة</a:t>
            </a:r>
            <a:r>
              <a:rPr lang="he-IL" altLang="he-IL" b="1">
                <a:cs typeface="Arial" panose="020B0604020202020204" pitchFamily="34" charset="0"/>
              </a:rPr>
              <a:t> 56) </a:t>
            </a:r>
          </a:p>
        </p:txBody>
      </p:sp>
      <p:pic>
        <p:nvPicPr>
          <p:cNvPr id="35848" name="תמונה 7">
            <a:extLst>
              <a:ext uri="{FF2B5EF4-FFF2-40B4-BE49-F238E27FC236}">
                <a16:creationId xmlns:a16="http://schemas.microsoft.com/office/drawing/2014/main" id="{3F4945AD-9B6B-5486-88BB-2D0B68F4071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a:extLst>
              <a:ext uri="{FF2B5EF4-FFF2-40B4-BE49-F238E27FC236}">
                <a16:creationId xmlns:a16="http://schemas.microsoft.com/office/drawing/2014/main" id="{48CD7F67-C6A1-DA41-0421-A8C7B586B3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תמונה 2">
            <a:extLst>
              <a:ext uri="{FF2B5EF4-FFF2-40B4-BE49-F238E27FC236}">
                <a16:creationId xmlns:a16="http://schemas.microsoft.com/office/drawing/2014/main" id="{DB651854-8FE8-AB4C-2DF3-EC8FB3B5FA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1589088"/>
            <a:ext cx="6726237"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תמונה 9">
            <a:extLst>
              <a:ext uri="{FF2B5EF4-FFF2-40B4-BE49-F238E27FC236}">
                <a16:creationId xmlns:a16="http://schemas.microsoft.com/office/drawing/2014/main" id="{1836CF10-9200-0169-5282-BFB2CB742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8238" y="49213"/>
            <a:ext cx="1528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תמונה 6">
            <a:extLst>
              <a:ext uri="{FF2B5EF4-FFF2-40B4-BE49-F238E27FC236}">
                <a16:creationId xmlns:a16="http://schemas.microsoft.com/office/drawing/2014/main" id="{3E1FC903-FD1E-E31E-1E48-840A02A72756}"/>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11047">
            <a:off x="5205413" y="4333875"/>
            <a:ext cx="2589212"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תיבת טקסט 11">
            <a:extLst>
              <a:ext uri="{FF2B5EF4-FFF2-40B4-BE49-F238E27FC236}">
                <a16:creationId xmlns:a16="http://schemas.microsoft.com/office/drawing/2014/main" id="{A69C1121-A571-326D-9B40-4D831483428E}"/>
              </a:ext>
            </a:extLst>
          </p:cNvPr>
          <p:cNvSpPr txBox="1">
            <a:spLocks noChangeArrowheads="1"/>
          </p:cNvSpPr>
          <p:nvPr/>
        </p:nvSpPr>
        <p:spPr bwMode="auto">
          <a:xfrm>
            <a:off x="5207000" y="862013"/>
            <a:ext cx="3125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solidFill>
                  <a:srgbClr val="8279FF"/>
                </a:solidFill>
                <a:latin typeface="MF_FrankRuhl-Regular"/>
                <a:cs typeface="Arial" panose="020B0604020202020204" pitchFamily="34" charset="0"/>
              </a:rPr>
              <a:t>فَعالِيَّات نَفَّذْنَاهَا</a:t>
            </a:r>
            <a:r>
              <a:rPr lang="he-IL" altLang="he-IL" sz="3200" b="1">
                <a:solidFill>
                  <a:srgbClr val="8279FF"/>
                </a:solidFill>
                <a:latin typeface="MF_FrankRuhl-Regular"/>
                <a:cs typeface="Arial" panose="020B0604020202020204" pitchFamily="34" charset="0"/>
              </a:rPr>
              <a:t>...</a:t>
            </a:r>
            <a:endParaRPr lang="he-IL" altLang="he-IL" sz="3200" b="1">
              <a:cs typeface="Arial" panose="020B0604020202020204" pitchFamily="34" charset="0"/>
            </a:endParaRPr>
          </a:p>
        </p:txBody>
      </p:sp>
      <p:sp>
        <p:nvSpPr>
          <p:cNvPr id="37893" name="תיבת טקסט 5">
            <a:extLst>
              <a:ext uri="{FF2B5EF4-FFF2-40B4-BE49-F238E27FC236}">
                <a16:creationId xmlns:a16="http://schemas.microsoft.com/office/drawing/2014/main" id="{BC5EEA22-CC32-FFFD-9680-1B2FE3EB0B01}"/>
              </a:ext>
            </a:extLst>
          </p:cNvPr>
          <p:cNvSpPr txBox="1">
            <a:spLocks noChangeArrowheads="1"/>
          </p:cNvSpPr>
          <p:nvPr/>
        </p:nvSpPr>
        <p:spPr bwMode="auto">
          <a:xfrm>
            <a:off x="3541713" y="957263"/>
            <a:ext cx="152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he-IL" altLang="he-IL" sz="2400" b="1">
                <a:cs typeface="Arial" panose="020B0604020202020204" pitchFamily="34" charset="0"/>
              </a:rPr>
              <a:t>(</a:t>
            </a:r>
            <a:r>
              <a:rPr lang="ar-JO" altLang="he-IL" sz="2400" b="1">
                <a:latin typeface="MF_FrankRuhl-Bold"/>
                <a:cs typeface="Arial" panose="020B0604020202020204" pitchFamily="34" charset="0"/>
              </a:rPr>
              <a:t>صَفْحَة</a:t>
            </a:r>
            <a:r>
              <a:rPr lang="he-IL" altLang="he-IL" sz="2400" b="1">
                <a:cs typeface="Arial" panose="020B0604020202020204" pitchFamily="34" charset="0"/>
              </a:rPr>
              <a:t> 56) </a:t>
            </a:r>
          </a:p>
        </p:txBody>
      </p:sp>
      <p:pic>
        <p:nvPicPr>
          <p:cNvPr id="37894" name="תמונה 1">
            <a:extLst>
              <a:ext uri="{FF2B5EF4-FFF2-40B4-BE49-F238E27FC236}">
                <a16:creationId xmlns:a16="http://schemas.microsoft.com/office/drawing/2014/main" id="{0336F80F-C17E-53DB-0305-15043CD2DC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a:extLst>
              <a:ext uri="{FF2B5EF4-FFF2-40B4-BE49-F238E27FC236}">
                <a16:creationId xmlns:a16="http://schemas.microsoft.com/office/drawing/2014/main" id="{4B751087-481D-6089-82D6-2FD49D43D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תמונה 4">
            <a:extLst>
              <a:ext uri="{FF2B5EF4-FFF2-40B4-BE49-F238E27FC236}">
                <a16:creationId xmlns:a16="http://schemas.microsoft.com/office/drawing/2014/main" id="{B5BB47B0-7B5E-696A-8BC2-9CA8FCEABE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213" y="1782763"/>
            <a:ext cx="5083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תמונה 8">
            <a:extLst>
              <a:ext uri="{FF2B5EF4-FFF2-40B4-BE49-F238E27FC236}">
                <a16:creationId xmlns:a16="http://schemas.microsoft.com/office/drawing/2014/main" id="{83A00E21-A431-C6B1-2ACB-C6BCC9E0F916}"/>
              </a:ext>
            </a:extLst>
          </p:cNvPr>
          <p:cNvPicPr>
            <a:picLocks noChangeAspect="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36750" y="3429000"/>
            <a:ext cx="2438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תיבת טקסט 3">
            <a:extLst>
              <a:ext uri="{FF2B5EF4-FFF2-40B4-BE49-F238E27FC236}">
                <a16:creationId xmlns:a16="http://schemas.microsoft.com/office/drawing/2014/main" id="{95CD25E6-4105-2F33-474E-E08491484EC6}"/>
              </a:ext>
            </a:extLst>
          </p:cNvPr>
          <p:cNvSpPr txBox="1">
            <a:spLocks noChangeArrowheads="1"/>
          </p:cNvSpPr>
          <p:nvPr/>
        </p:nvSpPr>
        <p:spPr bwMode="auto">
          <a:xfrm>
            <a:off x="3370263" y="1503363"/>
            <a:ext cx="2868612" cy="479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1" eaLnBrk="1" hangingPunct="1">
              <a:spcBef>
                <a:spcPct val="0"/>
              </a:spcBef>
              <a:buFont typeface="Arial" panose="020B0604020202020204" pitchFamily="34" charset="0"/>
              <a:buNone/>
            </a:pPr>
            <a:r>
              <a:rPr lang="ar-JO" altLang="he-IL" b="1">
                <a:latin typeface="MF_FrankRuhl-Regular"/>
              </a:rPr>
              <a:t>مُصْطَلَحَات تَعَلَّمْنَاهَا</a:t>
            </a:r>
            <a:endParaRPr lang="he-IL" altLang="he-IL" b="1">
              <a:latin typeface="MF_FrankRuhl-Regular"/>
            </a:endParaRPr>
          </a:p>
        </p:txBody>
      </p:sp>
      <p:pic>
        <p:nvPicPr>
          <p:cNvPr id="39939" name="תמונה 8">
            <a:extLst>
              <a:ext uri="{FF2B5EF4-FFF2-40B4-BE49-F238E27FC236}">
                <a16:creationId xmlns:a16="http://schemas.microsoft.com/office/drawing/2014/main" id="{DB5764A2-600C-942D-E2DD-D98CB5E94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a:extLst>
              <a:ext uri="{FF2B5EF4-FFF2-40B4-BE49-F238E27FC236}">
                <a16:creationId xmlns:a16="http://schemas.microsoft.com/office/drawing/2014/main" id="{88AE2382-035B-AB97-4E67-5858F26B6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88" y="36513"/>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תמונה 2">
            <a:extLst>
              <a:ext uri="{FF2B5EF4-FFF2-40B4-BE49-F238E27FC236}">
                <a16:creationId xmlns:a16="http://schemas.microsoft.com/office/drawing/2014/main" id="{E15F78B0-7C58-2E0E-DDA8-89894B082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4519613"/>
            <a:ext cx="58864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תמונה 4">
            <a:extLst>
              <a:ext uri="{FF2B5EF4-FFF2-40B4-BE49-F238E27FC236}">
                <a16:creationId xmlns:a16="http://schemas.microsoft.com/office/drawing/2014/main" id="{73447E26-C819-0B5C-6565-8221EC49A9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2754313"/>
            <a:ext cx="7348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E8677D1D-7FC3-EC22-06B7-0AA650493ED4}"/>
              </a:ext>
            </a:extLst>
          </p:cNvPr>
          <p:cNvSpPr>
            <a:spLocks noGrp="1"/>
          </p:cNvSpPr>
          <p:nvPr>
            <p:ph type="ctrTitle"/>
          </p:nvPr>
        </p:nvSpPr>
        <p:spPr>
          <a:xfrm>
            <a:off x="554038" y="561975"/>
            <a:ext cx="8374062" cy="1409700"/>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he-IL" sz="5400" b="1" dirty="0">
                <a:solidFill>
                  <a:srgbClr val="0070C0"/>
                </a:solidFill>
                <a:cs typeface="+mn-cs"/>
              </a:rPr>
              <a:t> </a:t>
            </a:r>
            <a:endParaRPr lang="x-none" sz="4400" dirty="0">
              <a:solidFill>
                <a:srgbClr val="FF0000"/>
              </a:solidFill>
              <a:effectLst>
                <a:outerShdw blurRad="38100" dist="38100" dir="2700000" algn="tl">
                  <a:srgbClr val="000000">
                    <a:alpha val="43137"/>
                  </a:srgbClr>
                </a:outerShdw>
              </a:effectLst>
              <a:cs typeface="+mn-cs"/>
            </a:endParaRPr>
          </a:p>
        </p:txBody>
      </p:sp>
      <p:pic>
        <p:nvPicPr>
          <p:cNvPr id="5123" name="תמונה 7">
            <a:extLst>
              <a:ext uri="{FF2B5EF4-FFF2-40B4-BE49-F238E27FC236}">
                <a16:creationId xmlns:a16="http://schemas.microsoft.com/office/drawing/2014/main" id="{B7A908EA-B262-4CBD-FF37-479C015EA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a:extLst>
              <a:ext uri="{FF2B5EF4-FFF2-40B4-BE49-F238E27FC236}">
                <a16:creationId xmlns:a16="http://schemas.microsoft.com/office/drawing/2014/main" id="{93948B7B-048A-204A-ABB2-D3B046BE3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31750"/>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תמונה 4">
            <a:extLst>
              <a:ext uri="{FF2B5EF4-FFF2-40B4-BE49-F238E27FC236}">
                <a16:creationId xmlns:a16="http://schemas.microsoft.com/office/drawing/2014/main" id="{D3C43439-5372-11F0-3339-5388B3478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8" y="1693863"/>
            <a:ext cx="8751887"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D92D5F-AF28-9906-B18D-FE302634FF66}"/>
              </a:ext>
            </a:extLst>
          </p:cNvPr>
          <p:cNvSpPr>
            <a:spLocks noGrp="1"/>
          </p:cNvSpPr>
          <p:nvPr>
            <p:ph type="title"/>
          </p:nvPr>
        </p:nvSpPr>
        <p:spPr>
          <a:xfrm>
            <a:off x="704850" y="2765425"/>
            <a:ext cx="7886700" cy="1325563"/>
          </a:xfrm>
        </p:spPr>
        <p:txBody>
          <a:bodyPr rtlCol="0">
            <a:normAutofit/>
          </a:bodyPr>
          <a:lstStyle/>
          <a:p>
            <a:pPr algn="ctr" eaLnBrk="1" fontAlgn="auto" hangingPunct="1">
              <a:spcAft>
                <a:spcPts val="0"/>
              </a:spcAft>
              <a:defRPr/>
            </a:pPr>
            <a:r>
              <a:rPr lang="ar-JO" sz="4800" b="1" dirty="0">
                <a:solidFill>
                  <a:schemeClr val="accent6">
                    <a:lumMod val="75000"/>
                  </a:schemeClr>
                </a:solidFill>
                <a:cs typeface="+mn-cs"/>
              </a:rPr>
              <a:t>تَمَّ وَلَم يَكْتَمِل</a:t>
            </a:r>
            <a:endParaRPr lang="en-US" sz="4800" b="1" dirty="0">
              <a:solidFill>
                <a:schemeClr val="accent6">
                  <a:lumMod val="75000"/>
                </a:schemeClr>
              </a:solidFill>
              <a:cs typeface="+mn-cs"/>
            </a:endParaRPr>
          </a:p>
        </p:txBody>
      </p:sp>
      <p:pic>
        <p:nvPicPr>
          <p:cNvPr id="41987" name="תמונה 5">
            <a:extLst>
              <a:ext uri="{FF2B5EF4-FFF2-40B4-BE49-F238E27FC236}">
                <a16:creationId xmlns:a16="http://schemas.microsoft.com/office/drawing/2014/main" id="{887D54E6-966C-2840-1FFC-CAAC1D70F9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a:extLst>
              <a:ext uri="{FF2B5EF4-FFF2-40B4-BE49-F238E27FC236}">
                <a16:creationId xmlns:a16="http://schemas.microsoft.com/office/drawing/2014/main" id="{DB187262-D817-00F4-8F2F-98E1660D9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24E8CACA-51CB-62BD-689B-7F8002994298}"/>
              </a:ext>
            </a:extLst>
          </p:cNvPr>
          <p:cNvSpPr>
            <a:spLocks noGrp="1"/>
          </p:cNvSpPr>
          <p:nvPr>
            <p:ph type="ctrTitle"/>
          </p:nvPr>
        </p:nvSpPr>
        <p:spPr>
          <a:xfrm>
            <a:off x="307975" y="1293813"/>
            <a:ext cx="8374063" cy="1409700"/>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he-IL" sz="5400" b="1" dirty="0">
                <a:solidFill>
                  <a:srgbClr val="0070C0"/>
                </a:solidFill>
                <a:cs typeface="+mn-cs"/>
              </a:rPr>
              <a:t> </a:t>
            </a:r>
            <a:endParaRPr lang="x-none" sz="4400" dirty="0">
              <a:solidFill>
                <a:srgbClr val="FF0000"/>
              </a:solidFill>
              <a:effectLst>
                <a:outerShdw blurRad="38100" dist="38100" dir="2700000" algn="tl">
                  <a:srgbClr val="000000">
                    <a:alpha val="43137"/>
                  </a:srgbClr>
                </a:outerShdw>
              </a:effectLst>
              <a:cs typeface="+mn-cs"/>
            </a:endParaRPr>
          </a:p>
        </p:txBody>
      </p:sp>
      <p:sp>
        <p:nvSpPr>
          <p:cNvPr id="8" name="תיבת טקסט 7">
            <a:extLst>
              <a:ext uri="{FF2B5EF4-FFF2-40B4-BE49-F238E27FC236}">
                <a16:creationId xmlns:a16="http://schemas.microsoft.com/office/drawing/2014/main" id="{3462E361-1867-D9E9-C8DA-2EBA72FCF73B}"/>
              </a:ext>
            </a:extLst>
          </p:cNvPr>
          <p:cNvSpPr txBox="1"/>
          <p:nvPr/>
        </p:nvSpPr>
        <p:spPr>
          <a:xfrm>
            <a:off x="647700" y="5440363"/>
            <a:ext cx="5037138" cy="1076325"/>
          </a:xfrm>
          <a:prstGeom prst="rect">
            <a:avLst/>
          </a:prstGeom>
          <a:solidFill>
            <a:schemeClr val="accent6">
              <a:lumMod val="20000"/>
              <a:lumOff val="80000"/>
            </a:schemeClr>
          </a:solidFill>
          <a:ln>
            <a:solidFill>
              <a:schemeClr val="bg1"/>
            </a:solidFill>
          </a:ln>
        </p:spPr>
        <p:txBody>
          <a:bodyPr>
            <a:spAutoFit/>
          </a:bodyPr>
          <a:lstStyle/>
          <a:p>
            <a:pPr algn="r" eaLnBrk="1" fontAlgn="auto" hangingPunct="1">
              <a:spcBef>
                <a:spcPts val="0"/>
              </a:spcBef>
              <a:spcAft>
                <a:spcPts val="0"/>
              </a:spcAft>
              <a:defRPr/>
            </a:pPr>
            <a:r>
              <a:rPr lang="ar-JO" sz="3200" dirty="0">
                <a:latin typeface="+mn-lt"/>
                <a:cs typeface="+mn-cs"/>
              </a:rPr>
              <a:t>لِمَاذَا مِنَ المُهِمِّ يا آدَم أَنْ نَغْسِلَ الأيْدِي بِالمَاءِ والصَّابُونِ قَبْلَ كُلِّ وَجْبَةٍ.</a:t>
            </a:r>
            <a:endParaRPr lang="he-IL" sz="3200" dirty="0">
              <a:latin typeface="+mn-lt"/>
              <a:cs typeface="+mn-cs"/>
            </a:endParaRPr>
          </a:p>
        </p:txBody>
      </p:sp>
      <p:pic>
        <p:nvPicPr>
          <p:cNvPr id="7172" name="תמונה 10">
            <a:extLst>
              <a:ext uri="{FF2B5EF4-FFF2-40B4-BE49-F238E27FC236}">
                <a16:creationId xmlns:a16="http://schemas.microsoft.com/office/drawing/2014/main" id="{B807FADE-B474-366D-B76C-724D1D500E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3988"/>
            <a:ext cx="9144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בועת דיבור: מלבן עם פינות מעוגלות 11">
            <a:extLst>
              <a:ext uri="{FF2B5EF4-FFF2-40B4-BE49-F238E27FC236}">
                <a16:creationId xmlns:a16="http://schemas.microsoft.com/office/drawing/2014/main" id="{428CFF28-8A9F-0DB4-D55E-3F097A52E948}"/>
              </a:ext>
            </a:extLst>
          </p:cNvPr>
          <p:cNvSpPr/>
          <p:nvPr/>
        </p:nvSpPr>
        <p:spPr>
          <a:xfrm>
            <a:off x="819150" y="847725"/>
            <a:ext cx="4694238" cy="2146300"/>
          </a:xfrm>
          <a:prstGeom prst="wedgeRoundRectCallout">
            <a:avLst>
              <a:gd name="adj1" fmla="val 92929"/>
              <a:gd name="adj2" fmla="val 43278"/>
              <a:gd name="adj3" fmla="val 16667"/>
            </a:avLst>
          </a:prstGeom>
          <a:solidFill>
            <a:srgbClr val="6EB14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9351" tIns="149353" rIns="149352" bIns="495276" spcCol="1270" rtlCol="1" anchor="ctr"/>
          <a:lstStyle/>
          <a:p>
            <a:pPr algn="r" eaLnBrk="1" fontAlgn="auto" hangingPunct="1">
              <a:spcBef>
                <a:spcPts val="0"/>
              </a:spcBef>
              <a:spcAft>
                <a:spcPts val="0"/>
              </a:spcAft>
              <a:defRPr/>
            </a:pPr>
            <a:r>
              <a:rPr lang="ar-JO" sz="2800" b="1" dirty="0">
                <a:latin typeface="MF_FrankRuhl-Bold"/>
              </a:rPr>
              <a:t>الأَب: حَتَّى لَو أَنَّنَا لا نَرى الأَوْسَاخ، الأَيْدي غَيْرُ نَظِيفَةٍ.</a:t>
            </a:r>
            <a:r>
              <a:rPr lang="he-IL" sz="2800" b="1" dirty="0">
                <a:latin typeface="MF_FrankRuhl-Bold"/>
              </a:rPr>
              <a:t> </a:t>
            </a:r>
            <a:endParaRPr lang="he-IL" sz="3200" b="1" dirty="0"/>
          </a:p>
        </p:txBody>
      </p:sp>
      <p:pic>
        <p:nvPicPr>
          <p:cNvPr id="13" name="תמונה 12">
            <a:extLst>
              <a:ext uri="{FF2B5EF4-FFF2-40B4-BE49-F238E27FC236}">
                <a16:creationId xmlns:a16="http://schemas.microsoft.com/office/drawing/2014/main" id="{37774F37-1730-7366-7985-A20084D365EF}"/>
              </a:ext>
            </a:extLst>
          </p:cNvPr>
          <p:cNvPicPr>
            <a:picLocks noChangeAspect="1"/>
          </p:cNvPicPr>
          <p:nvPr/>
        </p:nvPicPr>
        <p:blipFill>
          <a:blip r:embed="rId4"/>
          <a:stretch>
            <a:fillRect/>
          </a:stretch>
        </p:blipFill>
        <p:spPr>
          <a:xfrm>
            <a:off x="6464300" y="5006975"/>
            <a:ext cx="1590675" cy="1600200"/>
          </a:xfrm>
          <a:prstGeom prst="rect">
            <a:avLst/>
          </a:prstGeom>
          <a:ln w="12700">
            <a:solidFill>
              <a:schemeClr val="accent6">
                <a:lumMod val="50000"/>
              </a:schemeClr>
            </a:solidFill>
          </a:ln>
        </p:spPr>
      </p:pic>
      <p:sp>
        <p:nvSpPr>
          <p:cNvPr id="7175" name="תיבת טקסט 14">
            <a:extLst>
              <a:ext uri="{FF2B5EF4-FFF2-40B4-BE49-F238E27FC236}">
                <a16:creationId xmlns:a16="http://schemas.microsoft.com/office/drawing/2014/main" id="{4E0A9C9C-694D-2AB1-9AA1-0843ECCA3810}"/>
              </a:ext>
            </a:extLst>
          </p:cNvPr>
          <p:cNvSpPr txBox="1">
            <a:spLocks noChangeArrowheads="1"/>
          </p:cNvSpPr>
          <p:nvPr/>
        </p:nvSpPr>
        <p:spPr bwMode="auto">
          <a:xfrm>
            <a:off x="2100263" y="4459288"/>
            <a:ext cx="468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مُحَادَثَة صَفْحَة </a:t>
            </a:r>
            <a:r>
              <a:rPr lang="he-IL" altLang="he-IL" b="1">
                <a:cs typeface="Arial" panose="020B0604020202020204" pitchFamily="34" charset="0"/>
              </a:rPr>
              <a:t>48</a:t>
            </a:r>
            <a:endParaRPr lang="he-IL" altLang="he-IL">
              <a:cs typeface="Arial" panose="020B0604020202020204" pitchFamily="34" charset="0"/>
            </a:endParaRPr>
          </a:p>
        </p:txBody>
      </p:sp>
      <p:pic>
        <p:nvPicPr>
          <p:cNvPr id="7176" name="תמונה 5">
            <a:extLst>
              <a:ext uri="{FF2B5EF4-FFF2-40B4-BE49-F238E27FC236}">
                <a16:creationId xmlns:a16="http://schemas.microsoft.com/office/drawing/2014/main" id="{DB1F6E0F-F71F-FAEB-E190-EA8188A8DD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5D0B4F44-0905-F738-7F1F-C276BDD72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975" y="793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F35005-F6CD-B675-BA05-54CD1610C5BD}"/>
              </a:ext>
            </a:extLst>
          </p:cNvPr>
          <p:cNvSpPr>
            <a:spLocks noGrp="1"/>
          </p:cNvSpPr>
          <p:nvPr>
            <p:ph type="title"/>
          </p:nvPr>
        </p:nvSpPr>
        <p:spPr>
          <a:xfrm>
            <a:off x="2185988" y="877888"/>
            <a:ext cx="4203700" cy="939800"/>
          </a:xfrm>
        </p:spPr>
        <p:txBody>
          <a:bodyPr rtlCol="0">
            <a:normAutofit/>
          </a:bodyPr>
          <a:lstStyle/>
          <a:p>
            <a:pPr algn="r" eaLnBrk="1" fontAlgn="auto" hangingPunct="1">
              <a:spcAft>
                <a:spcPts val="0"/>
              </a:spcAft>
              <a:defRPr/>
            </a:pPr>
            <a:r>
              <a:rPr lang="ar-JO" sz="4000" b="1" dirty="0">
                <a:solidFill>
                  <a:srgbClr val="0066A6"/>
                </a:solidFill>
                <a:cs typeface="+mn-cs"/>
              </a:rPr>
              <a:t>نَظِيف أَم قَذِر</a:t>
            </a:r>
            <a:endParaRPr lang="he-IL" sz="4000" b="1" dirty="0">
              <a:solidFill>
                <a:srgbClr val="0066A6"/>
              </a:solidFill>
              <a:cs typeface="+mn-cs"/>
            </a:endParaRPr>
          </a:p>
        </p:txBody>
      </p:sp>
      <p:sp>
        <p:nvSpPr>
          <p:cNvPr id="9219" name="תיבת טקסט 6">
            <a:extLst>
              <a:ext uri="{FF2B5EF4-FFF2-40B4-BE49-F238E27FC236}">
                <a16:creationId xmlns:a16="http://schemas.microsoft.com/office/drawing/2014/main" id="{924DFD55-0B06-9464-ABA7-456AF7FDDE33}"/>
              </a:ext>
            </a:extLst>
          </p:cNvPr>
          <p:cNvSpPr txBox="1">
            <a:spLocks noChangeArrowheads="1"/>
          </p:cNvSpPr>
          <p:nvPr/>
        </p:nvSpPr>
        <p:spPr bwMode="auto">
          <a:xfrm>
            <a:off x="2257425" y="1906588"/>
            <a:ext cx="462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3600" b="1">
                <a:cs typeface="Arial" panose="020B0604020202020204" pitchFamily="34" charset="0"/>
              </a:rPr>
              <a:t>مَهَمَّة</a:t>
            </a:r>
            <a:r>
              <a:rPr lang="he-IL" altLang="he-IL" sz="3600" b="1">
                <a:cs typeface="Arial" panose="020B0604020202020204" pitchFamily="34" charset="0"/>
              </a:rPr>
              <a:t>: </a:t>
            </a:r>
            <a:r>
              <a:rPr lang="ar-JO" altLang="he-IL" sz="3600" b="1">
                <a:cs typeface="Arial" panose="020B0604020202020204" pitchFamily="34" charset="0"/>
              </a:rPr>
              <a:t>أَيْنَ يُوجَدُ أَوْسَاخٌ</a:t>
            </a:r>
            <a:endParaRPr lang="he-IL" altLang="he-IL" sz="3600" b="1">
              <a:solidFill>
                <a:srgbClr val="0066A6"/>
              </a:solidFill>
              <a:cs typeface="Arial" panose="020B0604020202020204" pitchFamily="34" charset="0"/>
            </a:endParaRPr>
          </a:p>
        </p:txBody>
      </p:sp>
      <p:sp>
        <p:nvSpPr>
          <p:cNvPr id="9220" name="תיבת טקסט 8">
            <a:extLst>
              <a:ext uri="{FF2B5EF4-FFF2-40B4-BE49-F238E27FC236}">
                <a16:creationId xmlns:a16="http://schemas.microsoft.com/office/drawing/2014/main" id="{4D0A5513-C37A-DBF5-6CC0-11EB845CAA5F}"/>
              </a:ext>
            </a:extLst>
          </p:cNvPr>
          <p:cNvSpPr txBox="1">
            <a:spLocks noChangeArrowheads="1"/>
          </p:cNvSpPr>
          <p:nvPr/>
        </p:nvSpPr>
        <p:spPr bwMode="auto">
          <a:xfrm>
            <a:off x="2663825" y="2974975"/>
            <a:ext cx="68405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sz="3200">
                <a:latin typeface="MF_FrankRuhl-Regular"/>
                <a:cs typeface="Arial" panose="020B0604020202020204" pitchFamily="34" charset="0"/>
              </a:rPr>
              <a:t>(</a:t>
            </a:r>
            <a:r>
              <a:rPr lang="ar-JO" altLang="he-IL" sz="3200">
                <a:cs typeface="Arial" panose="020B0604020202020204" pitchFamily="34" charset="0"/>
              </a:rPr>
              <a:t>الأَسْئِلَة</a:t>
            </a:r>
            <a:r>
              <a:rPr lang="he-IL" altLang="he-IL" sz="3200">
                <a:cs typeface="Arial" panose="020B0604020202020204" pitchFamily="34" charset="0"/>
              </a:rPr>
              <a:t> 4-1, </a:t>
            </a:r>
            <a:r>
              <a:rPr lang="ar-JO" altLang="he-IL" sz="3200">
                <a:cs typeface="Arial" panose="020B0604020202020204" pitchFamily="34" charset="0"/>
              </a:rPr>
              <a:t>الصَّفْحَات </a:t>
            </a:r>
            <a:r>
              <a:rPr lang="he-IL" altLang="he-IL" sz="3200">
                <a:latin typeface="MF_FrankRuhl-Regular"/>
                <a:cs typeface="Arial" panose="020B0604020202020204" pitchFamily="34" charset="0"/>
              </a:rPr>
              <a:t>50-48)</a:t>
            </a:r>
            <a:endParaRPr lang="he-IL" altLang="he-IL" sz="3200">
              <a:cs typeface="Arial" panose="020B0604020202020204" pitchFamily="34" charset="0"/>
            </a:endParaRPr>
          </a:p>
          <a:p>
            <a:pPr eaLnBrk="1" hangingPunct="1">
              <a:lnSpc>
                <a:spcPct val="100000"/>
              </a:lnSpc>
              <a:spcBef>
                <a:spcPct val="0"/>
              </a:spcBef>
              <a:buFontTx/>
              <a:buNone/>
            </a:pPr>
            <a:endParaRPr lang="he-IL" altLang="he-IL" sz="3200">
              <a:cs typeface="Arial" panose="020B0604020202020204" pitchFamily="34" charset="0"/>
            </a:endParaRPr>
          </a:p>
        </p:txBody>
      </p:sp>
      <p:pic>
        <p:nvPicPr>
          <p:cNvPr id="9221" name="תמונה 12">
            <a:extLst>
              <a:ext uri="{FF2B5EF4-FFF2-40B4-BE49-F238E27FC236}">
                <a16:creationId xmlns:a16="http://schemas.microsoft.com/office/drawing/2014/main" id="{24DE9DCF-2C9F-68FC-9AF9-788DE90C6C3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3538" y="2811463"/>
            <a:ext cx="654843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תמונה 3">
            <a:extLst>
              <a:ext uri="{FF2B5EF4-FFF2-40B4-BE49-F238E27FC236}">
                <a16:creationId xmlns:a16="http://schemas.microsoft.com/office/drawing/2014/main" id="{91BEA9EC-6193-F72C-929D-592B455228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a:extLst>
              <a:ext uri="{FF2B5EF4-FFF2-40B4-BE49-F238E27FC236}">
                <a16:creationId xmlns:a16="http://schemas.microsoft.com/office/drawing/2014/main" id="{E92E041F-5E3C-8AA9-D0F4-F0CF5B2D2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7188" y="31750"/>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תיבת טקסט 6">
            <a:extLst>
              <a:ext uri="{FF2B5EF4-FFF2-40B4-BE49-F238E27FC236}">
                <a16:creationId xmlns:a16="http://schemas.microsoft.com/office/drawing/2014/main" id="{FD3AE3CE-75C0-3094-6DEE-4272CFCD28FD}"/>
              </a:ext>
            </a:extLst>
          </p:cNvPr>
          <p:cNvSpPr txBox="1">
            <a:spLocks noChangeArrowheads="1"/>
          </p:cNvSpPr>
          <p:nvPr/>
        </p:nvSpPr>
        <p:spPr bwMode="auto">
          <a:xfrm>
            <a:off x="2214563" y="62960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تَكْمِلَة قِطْعَة المَعْلُومَات صَفْحَة </a:t>
            </a:r>
            <a:r>
              <a:rPr lang="he-IL" altLang="he-IL">
                <a:solidFill>
                  <a:srgbClr val="FF0000"/>
                </a:solidFill>
                <a:cs typeface="Arial" panose="020B0604020202020204" pitchFamily="34" charset="0"/>
              </a:rPr>
              <a:t>49</a:t>
            </a:r>
          </a:p>
        </p:txBody>
      </p:sp>
      <p:pic>
        <p:nvPicPr>
          <p:cNvPr id="11267" name="תמונה 5">
            <a:extLst>
              <a:ext uri="{FF2B5EF4-FFF2-40B4-BE49-F238E27FC236}">
                <a16:creationId xmlns:a16="http://schemas.microsoft.com/office/drawing/2014/main" id="{5CCE1583-D684-6E1D-A707-94559707C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תמונה 1">
            <a:extLst>
              <a:ext uri="{FF2B5EF4-FFF2-40B4-BE49-F238E27FC236}">
                <a16:creationId xmlns:a16="http://schemas.microsoft.com/office/drawing/2014/main" id="{51642FD1-5BB6-5E1B-B476-EAE9767DB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9525"/>
            <a:ext cx="914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תמונה 2">
            <a:extLst>
              <a:ext uri="{FF2B5EF4-FFF2-40B4-BE49-F238E27FC236}">
                <a16:creationId xmlns:a16="http://schemas.microsoft.com/office/drawing/2014/main" id="{3FE1C320-1C0E-E872-9603-2D983BEAC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893763"/>
            <a:ext cx="7313612"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1">
            <a:extLst>
              <a:ext uri="{FF2B5EF4-FFF2-40B4-BE49-F238E27FC236}">
                <a16:creationId xmlns:a16="http://schemas.microsoft.com/office/drawing/2014/main" id="{DDB1D6A8-FBA7-89BE-46E5-F98F8524B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a:extLst>
              <a:ext uri="{FF2B5EF4-FFF2-40B4-BE49-F238E27FC236}">
                <a16:creationId xmlns:a16="http://schemas.microsoft.com/office/drawing/2014/main" id="{51D80B93-C454-82FF-867F-5B16FE0DB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תמונה 7">
            <a:extLst>
              <a:ext uri="{FF2B5EF4-FFF2-40B4-BE49-F238E27FC236}">
                <a16:creationId xmlns:a16="http://schemas.microsoft.com/office/drawing/2014/main" id="{BE9487C4-DD55-5A9C-C041-5479E2D66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תמונה 2">
            <a:extLst>
              <a:ext uri="{FF2B5EF4-FFF2-40B4-BE49-F238E27FC236}">
                <a16:creationId xmlns:a16="http://schemas.microsoft.com/office/drawing/2014/main" id="{96F7FDBC-9EE0-3A1F-5151-2F23192D1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950" y="1241425"/>
            <a:ext cx="51562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תיבת טקסט 3">
            <a:extLst>
              <a:ext uri="{FF2B5EF4-FFF2-40B4-BE49-F238E27FC236}">
                <a16:creationId xmlns:a16="http://schemas.microsoft.com/office/drawing/2014/main" id="{AB685C53-E450-4F2C-0D22-BE03040A2958}"/>
              </a:ext>
            </a:extLst>
          </p:cNvPr>
          <p:cNvSpPr txBox="1">
            <a:spLocks noChangeArrowheads="1"/>
          </p:cNvSpPr>
          <p:nvPr/>
        </p:nvSpPr>
        <p:spPr bwMode="auto">
          <a:xfrm>
            <a:off x="1420813" y="901700"/>
            <a:ext cx="6684962" cy="6461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defRPr/>
            </a:pPr>
            <a:r>
              <a:rPr lang="ar-JO" altLang="he-IL" sz="3600" b="1" dirty="0">
                <a:latin typeface="MF_FrankRuhl-Regular"/>
                <a:cs typeface="Arial" panose="020B0604020202020204" pitchFamily="34" charset="0"/>
              </a:rPr>
              <a:t>مَهَمَّة </a:t>
            </a:r>
            <a:r>
              <a:rPr lang="he-IL" altLang="he-IL" sz="3600" b="1" dirty="0">
                <a:latin typeface="MF_FrankRuhl-Regular"/>
                <a:cs typeface="Arial" panose="020B0604020202020204" pitchFamily="34" charset="0"/>
              </a:rPr>
              <a:t>:</a:t>
            </a:r>
            <a:r>
              <a:rPr lang="he-IL" altLang="he-IL" sz="3600" b="1" dirty="0">
                <a:solidFill>
                  <a:srgbClr val="3490FF"/>
                </a:solidFill>
                <a:latin typeface="MF_FrankRuhl-Regular"/>
                <a:cs typeface="Arial" panose="020B0604020202020204" pitchFamily="34" charset="0"/>
              </a:rPr>
              <a:t> </a:t>
            </a:r>
            <a:r>
              <a:rPr lang="ar-JO" altLang="he-IL" sz="3600" b="1" dirty="0">
                <a:solidFill>
                  <a:schemeClr val="accent1">
                    <a:lumMod val="75000"/>
                  </a:schemeClr>
                </a:solidFill>
                <a:latin typeface="MF_FrankRuhl-Regular"/>
                <a:cs typeface="Arial" panose="020B0604020202020204" pitchFamily="34" charset="0"/>
              </a:rPr>
              <a:t>نُحَافِظ عَلى نَظَافَة الجِسْم</a:t>
            </a:r>
            <a:endParaRPr lang="he-IL" altLang="he-IL" sz="3600" b="1" dirty="0">
              <a:solidFill>
                <a:schemeClr val="accent1">
                  <a:lumMod val="75000"/>
                </a:schemeClr>
              </a:solidFill>
              <a:cs typeface="Arial" panose="020B0604020202020204" pitchFamily="34" charset="0"/>
            </a:endParaRPr>
          </a:p>
        </p:txBody>
      </p:sp>
      <p:sp>
        <p:nvSpPr>
          <p:cNvPr id="15363" name="תיבת טקסט 11">
            <a:extLst>
              <a:ext uri="{FF2B5EF4-FFF2-40B4-BE49-F238E27FC236}">
                <a16:creationId xmlns:a16="http://schemas.microsoft.com/office/drawing/2014/main" id="{B7DC6437-AA61-9777-4699-898E6A677C8D}"/>
              </a:ext>
            </a:extLst>
          </p:cNvPr>
          <p:cNvSpPr txBox="1">
            <a:spLocks noChangeArrowheads="1"/>
          </p:cNvSpPr>
          <p:nvPr/>
        </p:nvSpPr>
        <p:spPr bwMode="auto">
          <a:xfrm>
            <a:off x="3281363" y="6334125"/>
            <a:ext cx="463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latin typeface="MF_FrankRuhl-Bold"/>
                <a:cs typeface="Arial" panose="020B0604020202020204" pitchFamily="34" charset="0"/>
              </a:rPr>
              <a:t>تَتِمَّة المَهَمَّة صَفْحَة </a:t>
            </a:r>
            <a:r>
              <a:rPr lang="he-IL" altLang="he-IL">
                <a:cs typeface="Arial" panose="020B0604020202020204" pitchFamily="34" charset="0"/>
              </a:rPr>
              <a:t>51</a:t>
            </a:r>
          </a:p>
        </p:txBody>
      </p:sp>
      <p:pic>
        <p:nvPicPr>
          <p:cNvPr id="15364" name="תמונה 1">
            <a:extLst>
              <a:ext uri="{FF2B5EF4-FFF2-40B4-BE49-F238E27FC236}">
                <a16:creationId xmlns:a16="http://schemas.microsoft.com/office/drawing/2014/main" id="{22399847-DD77-2137-AEE7-2D54A9F29A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a:extLst>
              <a:ext uri="{FF2B5EF4-FFF2-40B4-BE49-F238E27FC236}">
                <a16:creationId xmlns:a16="http://schemas.microsoft.com/office/drawing/2014/main" id="{C5052AA6-9B65-BA37-8DCE-8E14FE176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תמונה 2">
            <a:extLst>
              <a:ext uri="{FF2B5EF4-FFF2-40B4-BE49-F238E27FC236}">
                <a16:creationId xmlns:a16="http://schemas.microsoft.com/office/drawing/2014/main" id="{AFF3FF33-2A92-9853-5777-4899FB8E6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695450"/>
            <a:ext cx="7292975"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5A9C48B-70F1-F986-4E92-684DC0816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33588"/>
            <a:ext cx="7620000" cy="4276725"/>
          </a:xfrm>
          <a:prstGeom prst="rect">
            <a:avLst/>
          </a:prstGeom>
          <a:noFill/>
          <a:ln w="9525">
            <a:solidFill>
              <a:srgbClr val="0067A3"/>
            </a:solidFill>
            <a:miter lim="800000"/>
            <a:headEnd/>
            <a:tailEnd/>
          </a:ln>
          <a:extLst>
            <a:ext uri="{909E8E84-426E-40DD-AFC4-6F175D3DCCD1}">
              <a14:hiddenFill xmlns:a14="http://schemas.microsoft.com/office/drawing/2010/main">
                <a:solidFill>
                  <a:srgbClr val="FFFFFF"/>
                </a:solidFill>
              </a14:hiddenFill>
            </a:ext>
          </a:extLst>
        </p:spPr>
      </p:pic>
      <p:sp>
        <p:nvSpPr>
          <p:cNvPr id="17411" name="תיבת טקסט 3">
            <a:extLst>
              <a:ext uri="{FF2B5EF4-FFF2-40B4-BE49-F238E27FC236}">
                <a16:creationId xmlns:a16="http://schemas.microsoft.com/office/drawing/2014/main" id="{959A31CE-8B36-DDFA-48CE-5AC8018FC4B7}"/>
              </a:ext>
            </a:extLst>
          </p:cNvPr>
          <p:cNvSpPr txBox="1">
            <a:spLocks noChangeArrowheads="1"/>
          </p:cNvSpPr>
          <p:nvPr/>
        </p:nvSpPr>
        <p:spPr bwMode="auto">
          <a:xfrm>
            <a:off x="2533650" y="88423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200" b="1">
                <a:solidFill>
                  <a:srgbClr val="00A3E2"/>
                </a:solidFill>
                <a:latin typeface="Assistant" pitchFamily="2" charset="-79"/>
                <a:cs typeface="Arial" panose="020B0604020202020204" pitchFamily="34" charset="0"/>
              </a:rPr>
              <a:t>نَغْسِلُ اليَدَيْنِ بالمَاءِ والصَّابُونِ</a:t>
            </a:r>
            <a:r>
              <a:rPr lang="he-IL" altLang="he-IL" sz="3200" b="1">
                <a:solidFill>
                  <a:srgbClr val="00A3E2"/>
                </a:solidFill>
                <a:latin typeface="Assistant" pitchFamily="2" charset="-79"/>
                <a:cs typeface="Arial" panose="020B0604020202020204" pitchFamily="34" charset="0"/>
              </a:rPr>
              <a:t>!</a:t>
            </a:r>
            <a:endParaRPr lang="he-IL" altLang="he-IL" sz="3200">
              <a:cs typeface="Arial" panose="020B0604020202020204" pitchFamily="34" charset="0"/>
            </a:endParaRPr>
          </a:p>
        </p:txBody>
      </p:sp>
      <p:pic>
        <p:nvPicPr>
          <p:cNvPr id="17412" name="תמונה 5">
            <a:extLst>
              <a:ext uri="{FF2B5EF4-FFF2-40B4-BE49-F238E27FC236}">
                <a16:creationId xmlns:a16="http://schemas.microsoft.com/office/drawing/2014/main" id="{C0176D1B-AA6D-9F9B-162B-57AF7B414B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67221662-23C9-6069-1778-9607834D3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תמונה 7">
            <a:extLst>
              <a:ext uri="{FF2B5EF4-FFF2-40B4-BE49-F238E27FC236}">
                <a16:creationId xmlns:a16="http://schemas.microsoft.com/office/drawing/2014/main" id="{69D5562D-FFE9-9BAF-EF92-238B074F6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תיבת טקסט 3">
            <a:extLst>
              <a:ext uri="{FF2B5EF4-FFF2-40B4-BE49-F238E27FC236}">
                <a16:creationId xmlns:a16="http://schemas.microsoft.com/office/drawing/2014/main" id="{4BB9A582-E684-25BD-1FCA-74354A617078}"/>
              </a:ext>
            </a:extLst>
          </p:cNvPr>
          <p:cNvSpPr txBox="1">
            <a:spLocks noChangeArrowheads="1"/>
          </p:cNvSpPr>
          <p:nvPr/>
        </p:nvSpPr>
        <p:spPr bwMode="auto">
          <a:xfrm>
            <a:off x="2343150" y="522288"/>
            <a:ext cx="508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4000" b="1">
                <a:cs typeface="Arial" panose="020B0604020202020204" pitchFamily="34" charset="0"/>
              </a:rPr>
              <a:t>نُحَاِفِظُ عَلى طَعَامٍ نَظِيفٍ</a:t>
            </a:r>
            <a:endParaRPr lang="he-IL" altLang="he-IL" sz="4000" b="1">
              <a:cs typeface="Arial" panose="020B0604020202020204" pitchFamily="34" charset="0"/>
            </a:endParaRPr>
          </a:p>
        </p:txBody>
      </p:sp>
      <p:sp>
        <p:nvSpPr>
          <p:cNvPr id="19459" name="תיבת טקסט 8">
            <a:extLst>
              <a:ext uri="{FF2B5EF4-FFF2-40B4-BE49-F238E27FC236}">
                <a16:creationId xmlns:a16="http://schemas.microsoft.com/office/drawing/2014/main" id="{DD3B7D0D-39BC-7F01-4FB6-2BE6D13D2A6D}"/>
              </a:ext>
            </a:extLst>
          </p:cNvPr>
          <p:cNvSpPr txBox="1">
            <a:spLocks noChangeArrowheads="1"/>
          </p:cNvSpPr>
          <p:nvPr/>
        </p:nvSpPr>
        <p:spPr bwMode="auto">
          <a:xfrm>
            <a:off x="2762250" y="6432550"/>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1800">
                <a:cs typeface="Arial" panose="020B0604020202020204" pitchFamily="34" charset="0"/>
              </a:rPr>
              <a:t>نُحَضِّرُ لاصِقَاتٍ عَلَيْها قَواعِد للمُحَافَظَةِ عَلى نَظَافَةِ الطَّعَامِ</a:t>
            </a:r>
            <a:endParaRPr lang="he-IL" altLang="he-IL" sz="1800">
              <a:cs typeface="Arial" panose="020B0604020202020204" pitchFamily="34" charset="0"/>
            </a:endParaRPr>
          </a:p>
        </p:txBody>
      </p:sp>
      <p:pic>
        <p:nvPicPr>
          <p:cNvPr id="19460" name="תמונה 5">
            <a:extLst>
              <a:ext uri="{FF2B5EF4-FFF2-40B4-BE49-F238E27FC236}">
                <a16:creationId xmlns:a16="http://schemas.microsoft.com/office/drawing/2014/main" id="{CC99ACD3-61BC-9F56-86F3-551A193E49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8" y="9525"/>
            <a:ext cx="1336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FE84D92A-F95D-7D4A-4647-1CD6F71C6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תמונה 2">
            <a:extLst>
              <a:ext uri="{FF2B5EF4-FFF2-40B4-BE49-F238E27FC236}">
                <a16:creationId xmlns:a16="http://schemas.microsoft.com/office/drawing/2014/main" id="{90EEC72E-5850-58E2-DBE2-F192322BC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2328863"/>
            <a:ext cx="7659688"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תיבת טקסט 6">
            <a:extLst>
              <a:ext uri="{FF2B5EF4-FFF2-40B4-BE49-F238E27FC236}">
                <a16:creationId xmlns:a16="http://schemas.microsoft.com/office/drawing/2014/main" id="{592F9F3C-F54C-BF73-80C0-AB71D87F8BB0}"/>
              </a:ext>
            </a:extLst>
          </p:cNvPr>
          <p:cNvSpPr txBox="1">
            <a:spLocks noChangeArrowheads="1"/>
          </p:cNvSpPr>
          <p:nvPr/>
        </p:nvSpPr>
        <p:spPr bwMode="auto">
          <a:xfrm>
            <a:off x="-92075" y="1323975"/>
            <a:ext cx="8904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3600" b="1">
                <a:latin typeface="MF_FrankRuhl-Regular"/>
                <a:cs typeface="Arial" panose="020B0604020202020204" pitchFamily="34" charset="0"/>
              </a:rPr>
              <a:t>مَهَمَّة</a:t>
            </a:r>
            <a:r>
              <a:rPr lang="he-IL" altLang="he-IL" sz="3600">
                <a:latin typeface="MF_FrankRuhl-Regular"/>
                <a:cs typeface="Arial" panose="020B0604020202020204" pitchFamily="34" charset="0"/>
              </a:rPr>
              <a:t>:</a:t>
            </a:r>
            <a:r>
              <a:rPr lang="he-IL" altLang="he-IL" sz="3600">
                <a:solidFill>
                  <a:srgbClr val="3490FF"/>
                </a:solidFill>
                <a:latin typeface="MF_FrankRuhl-Regular"/>
                <a:cs typeface="Arial" panose="020B0604020202020204" pitchFamily="34" charset="0"/>
              </a:rPr>
              <a:t> </a:t>
            </a:r>
            <a:r>
              <a:rPr lang="ar-JO" altLang="he-IL" sz="3600" b="1">
                <a:solidFill>
                  <a:srgbClr val="3490FF"/>
                </a:solidFill>
                <a:latin typeface="MF_FrankRuhl-Regular"/>
                <a:cs typeface="Arial" panose="020B0604020202020204" pitchFamily="34" charset="0"/>
              </a:rPr>
              <a:t>مَا هِيَ القَوَاعِد للمُحَافَظَةِ عَلى نَظَافَةِ الطَّعَامِ؟</a:t>
            </a:r>
            <a:endParaRPr lang="he-IL" altLang="he-IL" sz="3600" b="1">
              <a:solidFill>
                <a:srgbClr val="3490FF"/>
              </a:solidFill>
              <a:latin typeface="MF_FrankRuhl-Regular"/>
              <a:cs typeface="Arial" panose="020B0604020202020204" pitchFamily="34" charset="0"/>
            </a:endParaRPr>
          </a:p>
          <a:p>
            <a:pPr algn="r" eaLnBrk="1" hangingPunct="1">
              <a:lnSpc>
                <a:spcPct val="100000"/>
              </a:lnSpc>
              <a:spcBef>
                <a:spcPct val="0"/>
              </a:spcBef>
              <a:buFontTx/>
              <a:buNone/>
            </a:pPr>
            <a:r>
              <a:rPr lang="he-IL" altLang="he-IL" sz="3600" b="1">
                <a:solidFill>
                  <a:srgbClr val="3490FF"/>
                </a:solidFill>
                <a:latin typeface="MF_FrankRuhl-Regular"/>
                <a:cs typeface="Arial" panose="020B0604020202020204" pitchFamily="34" charset="0"/>
              </a:rPr>
              <a:t>                                                        </a:t>
            </a:r>
            <a:r>
              <a:rPr lang="he-IL" altLang="he-IL">
                <a:latin typeface="MF_FrankRuhl-Regular"/>
                <a:cs typeface="Arial" panose="020B0604020202020204" pitchFamily="34" charset="0"/>
              </a:rPr>
              <a:t>(</a:t>
            </a:r>
            <a:r>
              <a:rPr lang="ar-JO" altLang="he-IL" b="1">
                <a:latin typeface="MF_FrankRuhl-Bold"/>
                <a:cs typeface="Arial" panose="020B0604020202020204" pitchFamily="34" charset="0"/>
              </a:rPr>
              <a:t>صَفْحَة</a:t>
            </a:r>
            <a:r>
              <a:rPr lang="he-IL" altLang="he-IL">
                <a:latin typeface="MF_FrankRuhl-Regular"/>
                <a:cs typeface="Arial" panose="020B0604020202020204" pitchFamily="34" charset="0"/>
              </a:rPr>
              <a:t> 52)</a:t>
            </a:r>
            <a:endParaRPr lang="he-IL" altLang="he-IL" sz="3600">
              <a:cs typeface="Arial" panose="020B0604020202020204" pitchFamily="34" charset="0"/>
            </a:endParaRPr>
          </a:p>
        </p:txBody>
      </p:sp>
    </p:spTree>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18110</TotalTime>
  <Words>1360</Words>
  <Application>Microsoft Office PowerPoint</Application>
  <PresentationFormat>‫הצגה על המסך (4:3)</PresentationFormat>
  <Paragraphs>121</Paragraphs>
  <Slides>20</Slides>
  <Notes>19</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20</vt:i4>
      </vt:variant>
    </vt:vector>
  </HeadingPairs>
  <TitlesOfParts>
    <vt:vector size="31" baseType="lpstr">
      <vt:lpstr>Calibri</vt:lpstr>
      <vt:lpstr>Arial</vt:lpstr>
      <vt:lpstr>Calibri Light</vt:lpstr>
      <vt:lpstr>EnzoagadaMF-Bold</vt:lpstr>
      <vt:lpstr>MF_FrankRuhl-Regular</vt:lpstr>
      <vt:lpstr>MF_FrankRuhl-Bold</vt:lpstr>
      <vt:lpstr>Assistant</vt:lpstr>
      <vt:lpstr>FontbitDavid</vt:lpstr>
      <vt:lpstr>NarkisimMFO</vt:lpstr>
      <vt:lpstr>Times New Roman</vt:lpstr>
      <vt:lpstr>ערכת נושא Office</vt:lpstr>
      <vt:lpstr>عَارِضَة مُرَافِقَة للتَّعَلُّم</vt:lpstr>
      <vt:lpstr> </vt:lpstr>
      <vt:lpstr> </vt:lpstr>
      <vt:lpstr>نَظِيف أَم قَذِر</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تَمَّ وَلَم يَكْتَمِل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142</cp:revision>
  <dcterms:created xsi:type="dcterms:W3CDTF">2019-05-25T18:59:51Z</dcterms:created>
  <dcterms:modified xsi:type="dcterms:W3CDTF">2024-05-13T07:42:09Z</dcterms:modified>
</cp:coreProperties>
</file>