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37"/>
  </p:notesMasterIdLst>
  <p:sldIdLst>
    <p:sldId id="329" r:id="rId2"/>
    <p:sldId id="355" r:id="rId3"/>
    <p:sldId id="309" r:id="rId4"/>
    <p:sldId id="303" r:id="rId5"/>
    <p:sldId id="304" r:id="rId6"/>
    <p:sldId id="305" r:id="rId7"/>
    <p:sldId id="306" r:id="rId8"/>
    <p:sldId id="307" r:id="rId9"/>
    <p:sldId id="350" r:id="rId10"/>
    <p:sldId id="318" r:id="rId11"/>
    <p:sldId id="308" r:id="rId12"/>
    <p:sldId id="312" r:id="rId13"/>
    <p:sldId id="313" r:id="rId14"/>
    <p:sldId id="351" r:id="rId15"/>
    <p:sldId id="352" r:id="rId16"/>
    <p:sldId id="314" r:id="rId17"/>
    <p:sldId id="315" r:id="rId18"/>
    <p:sldId id="316" r:id="rId19"/>
    <p:sldId id="317" r:id="rId20"/>
    <p:sldId id="319" r:id="rId21"/>
    <p:sldId id="320" r:id="rId22"/>
    <p:sldId id="323" r:id="rId23"/>
    <p:sldId id="354" r:id="rId24"/>
    <p:sldId id="324" r:id="rId25"/>
    <p:sldId id="334" r:id="rId26"/>
    <p:sldId id="322" r:id="rId27"/>
    <p:sldId id="327" r:id="rId28"/>
    <p:sldId id="332" r:id="rId29"/>
    <p:sldId id="333" r:id="rId30"/>
    <p:sldId id="336" r:id="rId31"/>
    <p:sldId id="353" r:id="rId32"/>
    <p:sldId id="328" r:id="rId33"/>
    <p:sldId id="326" r:id="rId34"/>
    <p:sldId id="349" r:id="rId35"/>
    <p:sldId id="360" r:id="rId36"/>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r" defTabSz="914400" rtl="1" eaLnBrk="1" latinLnBrk="0" hangingPunct="1">
      <a:defRPr kern="1200">
        <a:solidFill>
          <a:schemeClr val="tx1"/>
        </a:solidFill>
        <a:latin typeface="Calibri" panose="020F0502020204030204" pitchFamily="34" charset="0"/>
        <a:ea typeface="+mn-ea"/>
        <a:cs typeface="+mn-cs"/>
      </a:defRPr>
    </a:lvl6pPr>
    <a:lvl7pPr marL="2743200" algn="r" defTabSz="914400" rtl="1" eaLnBrk="1" latinLnBrk="0" hangingPunct="1">
      <a:defRPr kern="1200">
        <a:solidFill>
          <a:schemeClr val="tx1"/>
        </a:solidFill>
        <a:latin typeface="Calibri" panose="020F0502020204030204" pitchFamily="34" charset="0"/>
        <a:ea typeface="+mn-ea"/>
        <a:cs typeface="+mn-cs"/>
      </a:defRPr>
    </a:lvl7pPr>
    <a:lvl8pPr marL="3200400" algn="r" defTabSz="914400" rtl="1" eaLnBrk="1" latinLnBrk="0" hangingPunct="1">
      <a:defRPr kern="1200">
        <a:solidFill>
          <a:schemeClr val="tx1"/>
        </a:solidFill>
        <a:latin typeface="Calibri" panose="020F0502020204030204" pitchFamily="34" charset="0"/>
        <a:ea typeface="+mn-ea"/>
        <a:cs typeface="+mn-cs"/>
      </a:defRPr>
    </a:lvl8pPr>
    <a:lvl9pPr marL="3657600" algn="r" defTabSz="914400" rtl="1"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83">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A3"/>
    <a:srgbClr val="0066A6"/>
    <a:srgbClr val="B31114"/>
    <a:srgbClr val="6EB14D"/>
    <a:srgbClr val="F6FAFE"/>
    <a:srgbClr val="6FB14D"/>
    <a:srgbClr val="B31013"/>
    <a:srgbClr val="5A5E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5263" autoAdjust="0"/>
  </p:normalViewPr>
  <p:slideViewPr>
    <p:cSldViewPr snapToGrid="0">
      <p:cViewPr varScale="1">
        <p:scale>
          <a:sx n="111" d="100"/>
          <a:sy n="111" d="100"/>
        </p:scale>
        <p:origin x="1212" y="90"/>
      </p:cViewPr>
      <p:guideLst>
        <p:guide orient="horz" pos="218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מציין מיקום של כותרת עליונה 1">
            <a:extLst>
              <a:ext uri="{FF2B5EF4-FFF2-40B4-BE49-F238E27FC236}">
                <a16:creationId xmlns:a16="http://schemas.microsoft.com/office/drawing/2014/main" id="{F2C25D37-7348-EEF1-B1DE-2CC430D81E94}"/>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l" eaLnBrk="1" fontAlgn="auto" hangingPunct="1">
              <a:spcBef>
                <a:spcPts val="0"/>
              </a:spcBef>
              <a:spcAft>
                <a:spcPts val="0"/>
              </a:spcAft>
              <a:defRPr sz="1200">
                <a:latin typeface="+mn-lt"/>
              </a:defRPr>
            </a:lvl1pPr>
          </a:lstStyle>
          <a:p>
            <a:pPr>
              <a:defRPr/>
            </a:pPr>
            <a:endParaRPr lang="x-none"/>
          </a:p>
        </p:txBody>
      </p:sp>
      <p:sp>
        <p:nvSpPr>
          <p:cNvPr id="3" name="מציין מיקום של תאריך 2">
            <a:extLst>
              <a:ext uri="{FF2B5EF4-FFF2-40B4-BE49-F238E27FC236}">
                <a16:creationId xmlns:a16="http://schemas.microsoft.com/office/drawing/2014/main" id="{DCCF44D5-D67A-3E5C-E9BD-FE64C13F07A3}"/>
              </a:ext>
            </a:extLst>
          </p:cNvPr>
          <p:cNvSpPr>
            <a:spLocks noGrp="1"/>
          </p:cNvSpPr>
          <p:nvPr>
            <p:ph type="dt" idx="1"/>
          </p:nvPr>
        </p:nvSpPr>
        <p:spPr>
          <a:xfrm>
            <a:off x="1588" y="0"/>
            <a:ext cx="2971800" cy="458788"/>
          </a:xfrm>
          <a:prstGeom prst="rect">
            <a:avLst/>
          </a:prstGeom>
        </p:spPr>
        <p:txBody>
          <a:bodyPr vert="horz" lIns="91440" tIns="45720" rIns="91440" bIns="45720" rtlCol="1"/>
          <a:lstStyle>
            <a:lvl1pPr algn="r" eaLnBrk="1" fontAlgn="auto" hangingPunct="1">
              <a:spcBef>
                <a:spcPts val="0"/>
              </a:spcBef>
              <a:spcAft>
                <a:spcPts val="0"/>
              </a:spcAft>
              <a:defRPr sz="1200">
                <a:latin typeface="+mn-lt"/>
              </a:defRPr>
            </a:lvl1pPr>
          </a:lstStyle>
          <a:p>
            <a:pPr>
              <a:defRPr/>
            </a:pPr>
            <a:fld id="{706A8042-E09B-416B-B4E2-DA5629BABA8F}" type="datetimeFigureOut">
              <a:rPr lang="he-IL"/>
              <a:pPr>
                <a:defRPr/>
              </a:pPr>
              <a:t>ה'/אייר/תשפ"ד</a:t>
            </a:fld>
            <a:endParaRPr lang="x-none"/>
          </a:p>
        </p:txBody>
      </p:sp>
      <p:sp>
        <p:nvSpPr>
          <p:cNvPr id="4" name="מציין מיקום של תמונת שקופית 3">
            <a:extLst>
              <a:ext uri="{FF2B5EF4-FFF2-40B4-BE49-F238E27FC236}">
                <a16:creationId xmlns:a16="http://schemas.microsoft.com/office/drawing/2014/main" id="{3F9F75EC-6DD6-6D47-1B9C-2746D8C76F8B}"/>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pPr lvl="0"/>
            <a:endParaRPr lang="x-none" noProof="0"/>
          </a:p>
        </p:txBody>
      </p:sp>
      <p:sp>
        <p:nvSpPr>
          <p:cNvPr id="5" name="מציין מיקום של הערות 4">
            <a:extLst>
              <a:ext uri="{FF2B5EF4-FFF2-40B4-BE49-F238E27FC236}">
                <a16:creationId xmlns:a16="http://schemas.microsoft.com/office/drawing/2014/main" id="{3B2BC31B-CDEC-098A-9C5A-2E74E56369EC}"/>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he-IL" altLang="he-IL" noProof="0"/>
              <a:t>לחץ כדי לערוך סגנונות טקסט של תבנית בסיס</a:t>
            </a:r>
          </a:p>
          <a:p>
            <a:pPr lvl="1"/>
            <a:r>
              <a:rPr lang="he-IL" altLang="he-IL" noProof="0"/>
              <a:t>רמה שנייה</a:t>
            </a:r>
          </a:p>
          <a:p>
            <a:pPr lvl="2"/>
            <a:r>
              <a:rPr lang="he-IL" altLang="he-IL" noProof="0"/>
              <a:t>רמה שלישית</a:t>
            </a:r>
          </a:p>
          <a:p>
            <a:pPr lvl="3"/>
            <a:r>
              <a:rPr lang="he-IL" altLang="he-IL" noProof="0"/>
              <a:t>רמה רביעית</a:t>
            </a:r>
          </a:p>
          <a:p>
            <a:pPr lvl="4"/>
            <a:r>
              <a:rPr lang="he-IL" altLang="he-IL" noProof="0"/>
              <a:t>רמה חמישית</a:t>
            </a:r>
          </a:p>
        </p:txBody>
      </p:sp>
      <p:sp>
        <p:nvSpPr>
          <p:cNvPr id="6" name="מציין מיקום של כותרת תחתונה 5">
            <a:extLst>
              <a:ext uri="{FF2B5EF4-FFF2-40B4-BE49-F238E27FC236}">
                <a16:creationId xmlns:a16="http://schemas.microsoft.com/office/drawing/2014/main" id="{9D260453-5449-5624-D38E-9806D1FE033A}"/>
              </a:ext>
            </a:extLst>
          </p:cNvPr>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eaLnBrk="1" fontAlgn="auto" hangingPunct="1">
              <a:spcBef>
                <a:spcPts val="0"/>
              </a:spcBef>
              <a:spcAft>
                <a:spcPts val="0"/>
              </a:spcAft>
              <a:defRPr sz="1200">
                <a:latin typeface="+mn-lt"/>
              </a:defRPr>
            </a:lvl1pPr>
          </a:lstStyle>
          <a:p>
            <a:pPr>
              <a:defRPr/>
            </a:pPr>
            <a:endParaRPr lang="x-none"/>
          </a:p>
        </p:txBody>
      </p:sp>
      <p:sp>
        <p:nvSpPr>
          <p:cNvPr id="7" name="מציין מיקום של מספר שקופית 6">
            <a:extLst>
              <a:ext uri="{FF2B5EF4-FFF2-40B4-BE49-F238E27FC236}">
                <a16:creationId xmlns:a16="http://schemas.microsoft.com/office/drawing/2014/main" id="{595C45D9-D20D-5B3F-2A2E-91AC6C8A6D4A}"/>
              </a:ext>
            </a:extLst>
          </p:cNvPr>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eaLnBrk="1" fontAlgn="auto" hangingPunct="1">
              <a:spcBef>
                <a:spcPts val="0"/>
              </a:spcBef>
              <a:spcAft>
                <a:spcPts val="0"/>
              </a:spcAft>
              <a:defRPr sz="1200">
                <a:latin typeface="+mn-lt"/>
              </a:defRPr>
            </a:lvl1pPr>
          </a:lstStyle>
          <a:p>
            <a:pPr>
              <a:defRPr/>
            </a:pPr>
            <a:fld id="{D45BEB06-DE3A-44EC-B2F2-035C08BA33EF}" type="slidenum">
              <a:rPr lang="x-none"/>
              <a:pPr>
                <a:defRPr/>
              </a:pPr>
              <a:t>‹#›</a:t>
            </a:fld>
            <a:endParaRPr lang="x-none"/>
          </a:p>
        </p:txBody>
      </p:sp>
    </p:spTree>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Calibri" panose="020F0502020204030204" pitchFamily="34" charset="0"/>
      </a:defRPr>
    </a:lvl1pPr>
    <a:lvl2pPr marL="457200" algn="r" rtl="1" eaLnBrk="0" fontAlgn="base" hangingPunct="0">
      <a:spcBef>
        <a:spcPct val="30000"/>
      </a:spcBef>
      <a:spcAft>
        <a:spcPct val="0"/>
      </a:spcAft>
      <a:defRPr sz="1200" kern="1200">
        <a:solidFill>
          <a:schemeClr val="tx1"/>
        </a:solidFill>
        <a:latin typeface="+mn-lt"/>
        <a:ea typeface="+mn-ea"/>
        <a:cs typeface="Calibri" panose="020F0502020204030204" pitchFamily="34" charset="0"/>
      </a:defRPr>
    </a:lvl2pPr>
    <a:lvl3pPr marL="914400" algn="r" rtl="1" eaLnBrk="0" fontAlgn="base" hangingPunct="0">
      <a:spcBef>
        <a:spcPct val="30000"/>
      </a:spcBef>
      <a:spcAft>
        <a:spcPct val="0"/>
      </a:spcAft>
      <a:defRPr sz="1200" kern="1200">
        <a:solidFill>
          <a:schemeClr val="tx1"/>
        </a:solidFill>
        <a:latin typeface="+mn-lt"/>
        <a:ea typeface="+mn-ea"/>
        <a:cs typeface="Calibri" panose="020F0502020204030204" pitchFamily="34" charset="0"/>
      </a:defRPr>
    </a:lvl3pPr>
    <a:lvl4pPr marL="1371600" algn="r" rtl="1" eaLnBrk="0" fontAlgn="base" hangingPunct="0">
      <a:spcBef>
        <a:spcPct val="30000"/>
      </a:spcBef>
      <a:spcAft>
        <a:spcPct val="0"/>
      </a:spcAft>
      <a:defRPr sz="1200" kern="1200">
        <a:solidFill>
          <a:schemeClr val="tx1"/>
        </a:solidFill>
        <a:latin typeface="+mn-lt"/>
        <a:ea typeface="+mn-ea"/>
        <a:cs typeface="Calibri" panose="020F0502020204030204" pitchFamily="34" charset="0"/>
      </a:defRPr>
    </a:lvl4pPr>
    <a:lvl5pPr marL="1828800" algn="r" rtl="1" eaLnBrk="0" fontAlgn="base" hangingPunct="0">
      <a:spcBef>
        <a:spcPct val="30000"/>
      </a:spcBef>
      <a:spcAft>
        <a:spcPct val="0"/>
      </a:spcAft>
      <a:defRPr sz="1200" kern="1200">
        <a:solidFill>
          <a:schemeClr val="tx1"/>
        </a:solidFill>
        <a:latin typeface="+mn-lt"/>
        <a:ea typeface="+mn-ea"/>
        <a:cs typeface="Calibri" panose="020F0502020204030204"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מציין מיקום של תמונת שקופית 1">
            <a:extLst>
              <a:ext uri="{FF2B5EF4-FFF2-40B4-BE49-F238E27FC236}">
                <a16:creationId xmlns:a16="http://schemas.microsoft.com/office/drawing/2014/main" id="{C152EDF2-1325-1CF1-1C91-2515375801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מציין מיקום של הערות 2">
            <a:extLst>
              <a:ext uri="{FF2B5EF4-FFF2-40B4-BE49-F238E27FC236}">
                <a16:creationId xmlns:a16="http://schemas.microsoft.com/office/drawing/2014/main" id="{AC678A0E-258A-E5C3-52A3-EAE049B395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sz="1400">
                <a:latin typeface="FontbitDavid"/>
                <a:cs typeface="Arial" panose="020B0604020202020204" pitchFamily="34" charset="0"/>
              </a:rPr>
              <a:t>החוברת </a:t>
            </a:r>
            <a:r>
              <a:rPr lang="he-IL" altLang="he-IL" sz="1400" b="1">
                <a:latin typeface="FontbitDavid"/>
                <a:cs typeface="Arial" panose="020B0604020202020204" pitchFamily="34" charset="0"/>
              </a:rPr>
              <a:t>להיות בריאים </a:t>
            </a:r>
            <a:r>
              <a:rPr lang="he-IL" altLang="he-IL" sz="1400">
                <a:latin typeface="FontbitDavid"/>
                <a:cs typeface="Arial" panose="020B0604020202020204" pitchFamily="34" charset="0"/>
              </a:rPr>
              <a:t>מניחה את התשתית לפיתוח תפיסת הבריאות ולרכישת התנהגויות מקדמות בריאות. פרקי החוברת עוסקים בהיבטים התנהגותיים ורגשיים החשובים לקידום בריאות הגוף: פעילות גופנית ומנוחה, תזונה, היגיינה אישית וסביבתית והתנהגות למניעת מחלות עונתיות. </a:t>
            </a:r>
          </a:p>
          <a:p>
            <a:pPr eaLnBrk="1" hangingPunct="1">
              <a:spcBef>
                <a:spcPct val="0"/>
              </a:spcBef>
            </a:pPr>
            <a:endParaRPr lang="he-IL" altLang="he-IL" sz="1400" b="1">
              <a:solidFill>
                <a:srgbClr val="FF0000"/>
              </a:solidFill>
              <a:latin typeface="FontbitDavid"/>
              <a:cs typeface="Arial" panose="020B0604020202020204" pitchFamily="34" charset="0"/>
            </a:endParaRPr>
          </a:p>
          <a:p>
            <a:pPr eaLnBrk="1" hangingPunct="1">
              <a:spcBef>
                <a:spcPct val="0"/>
              </a:spcBef>
            </a:pPr>
            <a:r>
              <a:rPr lang="he-IL" altLang="he-IL" sz="1400">
                <a:latin typeface="FontbitDavid"/>
                <a:cs typeface="Arial" panose="020B0604020202020204" pitchFamily="34" charset="0"/>
              </a:rPr>
              <a:t> </a:t>
            </a:r>
            <a:endParaRPr lang="en-US" altLang="he-IL" sz="1400"/>
          </a:p>
        </p:txBody>
      </p:sp>
      <p:sp>
        <p:nvSpPr>
          <p:cNvPr id="4100" name="מציין מיקום של מספר שקופית 3">
            <a:extLst>
              <a:ext uri="{FF2B5EF4-FFF2-40B4-BE49-F238E27FC236}">
                <a16:creationId xmlns:a16="http://schemas.microsoft.com/office/drawing/2014/main" id="{747F6284-7113-BAAE-D469-36EA1F81D1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EEA03B2-ECFD-4C0C-A1C2-77E2A885BAE4}" type="slidenum">
              <a:rPr lang="he-IL" altLang="he-IL" smtClean="0"/>
              <a:pPr fontAlgn="base">
                <a:spcBef>
                  <a:spcPct val="0"/>
                </a:spcBef>
                <a:spcAft>
                  <a:spcPct val="0"/>
                </a:spcAft>
              </a:pPr>
              <a:t>1</a:t>
            </a:fld>
            <a:endParaRPr lang="he-IL" altLang="he-I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מציין מיקום של תמונת שקופית 1">
            <a:extLst>
              <a:ext uri="{FF2B5EF4-FFF2-40B4-BE49-F238E27FC236}">
                <a16:creationId xmlns:a16="http://schemas.microsoft.com/office/drawing/2014/main" id="{2B2EFBA9-C844-470C-821B-3647B70CE7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מציין מיקום של הערות 2">
            <a:extLst>
              <a:ext uri="{FF2B5EF4-FFF2-40B4-BE49-F238E27FC236}">
                <a16:creationId xmlns:a16="http://schemas.microsoft.com/office/drawing/2014/main" id="{9AB532A8-2482-B75F-1C42-329922C1D1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מומלץ להקנות הרגלים לעיסוק בפעילות גופנית כבר בגיל צעיר. מחקרים מעידים על כך שקיים קשר בין העיסוק בפעילות גופנית בגיל צעיר לבין המצב הבריאותי עם ההתבגרות. יש להבהיר שפעילות גופנית במשמעותה הרחבה אינה מתייחסת רק לתרגילי התעמלות אלא לפעולות יומיומיות, כגון הליכה, טיפוס במדרגות וכשהן כרוכות במאמץ רב יותר הן נחשבות לפעילות גופנית מאומצות יותר.</a:t>
            </a:r>
            <a:endParaRPr lang="en-US" altLang="he-IL"/>
          </a:p>
        </p:txBody>
      </p:sp>
      <p:sp>
        <p:nvSpPr>
          <p:cNvPr id="22532" name="מציין מיקום של מספר שקופית 3">
            <a:extLst>
              <a:ext uri="{FF2B5EF4-FFF2-40B4-BE49-F238E27FC236}">
                <a16:creationId xmlns:a16="http://schemas.microsoft.com/office/drawing/2014/main" id="{3BBD0CFC-3371-9B37-87DD-CB820BBC43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9FF089F-5769-4E72-A561-F0BDCFCC39F6}" type="slidenum">
              <a:rPr lang="he-IL" altLang="he-IL" smtClean="0">
                <a:solidFill>
                  <a:srgbClr val="000000"/>
                </a:solidFill>
              </a:rPr>
              <a:pPr fontAlgn="base">
                <a:spcBef>
                  <a:spcPct val="0"/>
                </a:spcBef>
                <a:spcAft>
                  <a:spcPct val="0"/>
                </a:spcAft>
              </a:pPr>
              <a:t>10</a:t>
            </a:fld>
            <a:endParaRPr lang="he-IL" altLang="he-IL">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מציין מיקום של תמונת שקופית 1">
            <a:extLst>
              <a:ext uri="{FF2B5EF4-FFF2-40B4-BE49-F238E27FC236}">
                <a16:creationId xmlns:a16="http://schemas.microsoft.com/office/drawing/2014/main" id="{B8A1BDDA-6B11-4D33-3253-285081A25F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מציין מיקום של הערות 2">
            <a:extLst>
              <a:ext uri="{FF2B5EF4-FFF2-40B4-BE49-F238E27FC236}">
                <a16:creationId xmlns:a16="http://schemas.microsoft.com/office/drawing/2014/main" id="{FFBB1C8B-0204-78DE-43B3-B4A5219504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מטרת המשימה (חלק א) היא להבנות משמעות ראשונית למושג </a:t>
            </a:r>
            <a:r>
              <a:rPr lang="he-IL" altLang="he-IL" b="1">
                <a:cs typeface="Arial" panose="020B0604020202020204" pitchFamily="34" charset="0"/>
              </a:rPr>
              <a:t>פעילות גופנית </a:t>
            </a:r>
            <a:r>
              <a:rPr lang="he-IL" altLang="he-IL">
                <a:cs typeface="Arial" panose="020B0604020202020204" pitchFamily="34" charset="0"/>
              </a:rPr>
              <a:t>(פעילות פיזית שהגוף עושה, כמו הליכה, ריצה, עליית מדרגות,</a:t>
            </a:r>
          </a:p>
          <a:p>
            <a:pPr eaLnBrk="1" hangingPunct="1">
              <a:spcBef>
                <a:spcPct val="0"/>
              </a:spcBef>
            </a:pPr>
            <a:r>
              <a:rPr lang="he-IL" altLang="he-IL">
                <a:cs typeface="Arial" panose="020B0604020202020204" pitchFamily="34" charset="0"/>
              </a:rPr>
              <a:t>ספורט). בהמשך תורחב המשמעות באמצעות תגובות פיזיולוגיות של הגוף כתוצאה ממאמץ גופני (כגון הזעה, עייפות ותחושת חום).</a:t>
            </a:r>
            <a:endParaRPr lang="en-US" altLang="he-IL"/>
          </a:p>
        </p:txBody>
      </p:sp>
      <p:sp>
        <p:nvSpPr>
          <p:cNvPr id="24580" name="מציין מיקום של מספר שקופית 3">
            <a:extLst>
              <a:ext uri="{FF2B5EF4-FFF2-40B4-BE49-F238E27FC236}">
                <a16:creationId xmlns:a16="http://schemas.microsoft.com/office/drawing/2014/main" id="{06FDCDE3-4213-F6B5-9A17-82ADEF7A98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68CDBFA-E03F-47FE-BD8E-E9BF8E1C4E57}" type="slidenum">
              <a:rPr lang="he-IL" altLang="he-IL" smtClean="0">
                <a:solidFill>
                  <a:srgbClr val="000000"/>
                </a:solidFill>
              </a:rPr>
              <a:pPr fontAlgn="base">
                <a:spcBef>
                  <a:spcPct val="0"/>
                </a:spcBef>
                <a:spcAft>
                  <a:spcPct val="0"/>
                </a:spcAft>
              </a:pPr>
              <a:t>11</a:t>
            </a:fld>
            <a:endParaRPr lang="he-IL" altLang="he-IL">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מציין מיקום של תמונת שקופית 1">
            <a:extLst>
              <a:ext uri="{FF2B5EF4-FFF2-40B4-BE49-F238E27FC236}">
                <a16:creationId xmlns:a16="http://schemas.microsoft.com/office/drawing/2014/main" id="{08D67793-EE15-93F1-0B07-B5A27E6B95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מציין מיקום של הערות 2">
            <a:extLst>
              <a:ext uri="{FF2B5EF4-FFF2-40B4-BE49-F238E27FC236}">
                <a16:creationId xmlns:a16="http://schemas.microsoft.com/office/drawing/2014/main" id="{80DD3D03-B301-1794-8B17-20E3A80AAA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latin typeface="FontbitDavid"/>
                <a:cs typeface="Arial" panose="020B0604020202020204" pitchFamily="34" charset="0"/>
              </a:rPr>
              <a:t>חלק ב  של המשימה נועד להציג קשת רחבה של פעילויות גופניות. אפשר לעשות פעילות גופנית במגוון דרכים. </a:t>
            </a:r>
          </a:p>
          <a:p>
            <a:pPr eaLnBrk="1" hangingPunct="1">
              <a:spcBef>
                <a:spcPct val="0"/>
              </a:spcBef>
            </a:pPr>
            <a:r>
              <a:rPr lang="he-IL" altLang="he-IL">
                <a:latin typeface="FontbitDavid"/>
                <a:cs typeface="Arial" panose="020B0604020202020204" pitchFamily="34" charset="0"/>
              </a:rPr>
              <a:t>השאלון הוא אישי ופונה לבנים ובנות כאחד. מטעמי שוויון מגדרי, השאלות מנוסחות ברבים.</a:t>
            </a:r>
            <a:endParaRPr lang="he-IL" altLang="he-IL">
              <a:cs typeface="Arial" panose="020B0604020202020204" pitchFamily="34" charset="0"/>
            </a:endParaRPr>
          </a:p>
        </p:txBody>
      </p:sp>
      <p:sp>
        <p:nvSpPr>
          <p:cNvPr id="26628" name="מציין מיקום של מספר שקופית 3">
            <a:extLst>
              <a:ext uri="{FF2B5EF4-FFF2-40B4-BE49-F238E27FC236}">
                <a16:creationId xmlns:a16="http://schemas.microsoft.com/office/drawing/2014/main" id="{2580AE32-B11F-DA42-1769-6BC2AADB70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30D8783-21B4-4E33-B552-D835CE6E73E3}" type="slidenum">
              <a:rPr lang="he-IL" altLang="he-IL" smtClean="0"/>
              <a:pPr fontAlgn="base">
                <a:spcBef>
                  <a:spcPct val="0"/>
                </a:spcBef>
                <a:spcAft>
                  <a:spcPct val="0"/>
                </a:spcAft>
              </a:pPr>
              <a:t>12</a:t>
            </a:fld>
            <a:endParaRPr lang="he-IL" altLang="he-I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מציין מיקום של תמונת שקופית 1">
            <a:extLst>
              <a:ext uri="{FF2B5EF4-FFF2-40B4-BE49-F238E27FC236}">
                <a16:creationId xmlns:a16="http://schemas.microsoft.com/office/drawing/2014/main" id="{697DA47C-2CE5-B8AE-6128-9ED9E254F6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מציין מיקום של הערות 2">
            <a:extLst>
              <a:ext uri="{FF2B5EF4-FFF2-40B4-BE49-F238E27FC236}">
                <a16:creationId xmlns:a16="http://schemas.microsoft.com/office/drawing/2014/main" id="{A87AAFBC-55B4-471F-B492-35BF7A51D8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מטרת הדיון היא להסיק מסקנות אישיות בעקבות השאלון האישי לגבי הפעילות הגופנית שהם מבצעים.</a:t>
            </a:r>
          </a:p>
          <a:p>
            <a:pPr eaLnBrk="1" hangingPunct="1">
              <a:spcBef>
                <a:spcPct val="0"/>
              </a:spcBef>
            </a:pPr>
            <a:r>
              <a:rPr lang="he-IL" altLang="he-IL">
                <a:cs typeface="Arial" panose="020B0604020202020204" pitchFamily="34" charset="0"/>
              </a:rPr>
              <a:t>המטרה להביא אותם למודעות לגבי סוג הפעילות שהם עושים והיקפה והחשיבות שבביצוע פעילות גופנית.</a:t>
            </a:r>
          </a:p>
        </p:txBody>
      </p:sp>
      <p:sp>
        <p:nvSpPr>
          <p:cNvPr id="28676" name="מציין מיקום של מספר שקופית 3">
            <a:extLst>
              <a:ext uri="{FF2B5EF4-FFF2-40B4-BE49-F238E27FC236}">
                <a16:creationId xmlns:a16="http://schemas.microsoft.com/office/drawing/2014/main" id="{7C0F9325-114D-ECFD-8B05-A79D113E60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B429BA2-37CF-47C5-B06F-479505028BB2}" type="slidenum">
              <a:rPr lang="he-IL" altLang="he-IL" smtClean="0"/>
              <a:pPr fontAlgn="base">
                <a:spcBef>
                  <a:spcPct val="0"/>
                </a:spcBef>
                <a:spcAft>
                  <a:spcPct val="0"/>
                </a:spcAft>
              </a:pPr>
              <a:t>13</a:t>
            </a:fld>
            <a:endParaRPr lang="he-IL" altLang="he-I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מציין מיקום של תמונת שקופית 1">
            <a:extLst>
              <a:ext uri="{FF2B5EF4-FFF2-40B4-BE49-F238E27FC236}">
                <a16:creationId xmlns:a16="http://schemas.microsoft.com/office/drawing/2014/main" id="{FBAB1DAF-CB33-6B83-4EB3-3A5462BAA2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מציין מיקום של הערות 2">
            <a:extLst>
              <a:ext uri="{FF2B5EF4-FFF2-40B4-BE49-F238E27FC236}">
                <a16:creationId xmlns:a16="http://schemas.microsoft.com/office/drawing/2014/main" id="{22F1F5B3-5CFC-0E95-E883-638EF49227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באתר </a:t>
            </a:r>
            <a:r>
              <a:rPr lang="he-IL" altLang="he-IL" b="1">
                <a:cs typeface="Arial" panose="020B0604020202020204" pitchFamily="34" charset="0"/>
              </a:rPr>
              <a:t>במבט מקוון</a:t>
            </a:r>
            <a:r>
              <a:rPr lang="he-IL" altLang="he-IL">
                <a:cs typeface="Arial" panose="020B0604020202020204" pitchFamily="34" charset="0"/>
              </a:rPr>
              <a:t>, בספר הדיגיטלי, בעמוד 10, משימה: </a:t>
            </a:r>
            <a:r>
              <a:rPr lang="he-IL" altLang="he-IL" b="1">
                <a:cs typeface="Arial" panose="020B0604020202020204" pitchFamily="34" charset="0"/>
              </a:rPr>
              <a:t>עושים או לא עושים פעילות גופנית?.</a:t>
            </a:r>
          </a:p>
        </p:txBody>
      </p:sp>
      <p:sp>
        <p:nvSpPr>
          <p:cNvPr id="30724" name="מציין מיקום של מספר שקופית 3">
            <a:extLst>
              <a:ext uri="{FF2B5EF4-FFF2-40B4-BE49-F238E27FC236}">
                <a16:creationId xmlns:a16="http://schemas.microsoft.com/office/drawing/2014/main" id="{D6520C09-2D77-0843-AB7B-7FD3E7A66C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68A14A5-34E1-4711-AA4B-78E12EFD20A0}" type="slidenum">
              <a:rPr lang="he-IL" altLang="he-IL" smtClean="0"/>
              <a:pPr fontAlgn="base">
                <a:spcBef>
                  <a:spcPct val="0"/>
                </a:spcBef>
                <a:spcAft>
                  <a:spcPct val="0"/>
                </a:spcAft>
              </a:pPr>
              <a:t>14</a:t>
            </a:fld>
            <a:endParaRPr lang="he-IL" altLang="he-I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מציין מיקום של תמונת שקופית 1">
            <a:extLst>
              <a:ext uri="{FF2B5EF4-FFF2-40B4-BE49-F238E27FC236}">
                <a16:creationId xmlns:a16="http://schemas.microsoft.com/office/drawing/2014/main" id="{F785A737-DB58-AFFD-0C43-17F6318ED4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מציין מיקום של הערות 2">
            <a:extLst>
              <a:ext uri="{FF2B5EF4-FFF2-40B4-BE49-F238E27FC236}">
                <a16:creationId xmlns:a16="http://schemas.microsoft.com/office/drawing/2014/main" id="{8C52D227-AF2E-4E46-5E07-340A9541C2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באתר </a:t>
            </a:r>
            <a:r>
              <a:rPr lang="he-IL" altLang="he-IL" b="1">
                <a:cs typeface="Arial" panose="020B0604020202020204" pitchFamily="34" charset="0"/>
              </a:rPr>
              <a:t>במבט מקוון</a:t>
            </a:r>
            <a:r>
              <a:rPr lang="he-IL" altLang="he-IL">
                <a:cs typeface="Arial" panose="020B0604020202020204" pitchFamily="34" charset="0"/>
              </a:rPr>
              <a:t>, בספר הדיגיטלי, בעמוד 10, משימה: </a:t>
            </a:r>
            <a:r>
              <a:rPr lang="he-IL" altLang="he-IL" b="1">
                <a:cs typeface="Arial" panose="020B0604020202020204" pitchFamily="34" charset="0"/>
              </a:rPr>
              <a:t>סקר פעילות גופנית.</a:t>
            </a:r>
          </a:p>
        </p:txBody>
      </p:sp>
      <p:sp>
        <p:nvSpPr>
          <p:cNvPr id="32772" name="מציין מיקום של מספר שקופית 3">
            <a:extLst>
              <a:ext uri="{FF2B5EF4-FFF2-40B4-BE49-F238E27FC236}">
                <a16:creationId xmlns:a16="http://schemas.microsoft.com/office/drawing/2014/main" id="{C98F36F2-1EE0-06AC-1EDD-43EFDAAD4D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0DBEC9A-58C9-49F2-969F-68FB577D2919}" type="slidenum">
              <a:rPr lang="he-IL" altLang="he-IL" smtClean="0"/>
              <a:pPr fontAlgn="base">
                <a:spcBef>
                  <a:spcPct val="0"/>
                </a:spcBef>
                <a:spcAft>
                  <a:spcPct val="0"/>
                </a:spcAft>
              </a:pPr>
              <a:t>15</a:t>
            </a:fld>
            <a:endParaRPr lang="he-IL" altLang="he-I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מציין מיקום של תמונת שקופית 1">
            <a:extLst>
              <a:ext uri="{FF2B5EF4-FFF2-40B4-BE49-F238E27FC236}">
                <a16:creationId xmlns:a16="http://schemas.microsoft.com/office/drawing/2014/main" id="{A0141D26-2C36-65FB-361D-BCF02D8A2C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מציין מיקום של הערות 2">
            <a:extLst>
              <a:ext uri="{FF2B5EF4-FFF2-40B4-BE49-F238E27FC236}">
                <a16:creationId xmlns:a16="http://schemas.microsoft.com/office/drawing/2014/main" id="{F04A965F-E081-99BF-8185-8D2A7FC019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המשימה </a:t>
            </a:r>
            <a:r>
              <a:rPr lang="he-IL" altLang="he-IL" b="1">
                <a:cs typeface="Arial" panose="020B0604020202020204" pitchFamily="34" charset="0"/>
              </a:rPr>
              <a:t>מה מרגישים בעקבות פעילות גופנית? </a:t>
            </a:r>
            <a:r>
              <a:rPr lang="he-IL" altLang="he-IL">
                <a:cs typeface="Arial" panose="020B0604020202020204" pitchFamily="34" charset="0"/>
              </a:rPr>
              <a:t>נועדה להביא למודעות שלפעילות גופנית יש השפעה על הגוף (הזעה, עלייה בקצב הנשימה, עייפות שרירים) וגם על ההרגשה. קצב הנשימה המוגבר מאפשר אספקת חמצן לשרירים. כתוצאה מהפעולה המאומצת של השרירים נפלט חום. אחד המנגנונים לסילוק החום הוא ההזעה - התנדפות הזיעה גורמת לקירור העור. חשוב להבהיר לתלמידים שאלה הן</a:t>
            </a:r>
          </a:p>
          <a:p>
            <a:pPr eaLnBrk="1" hangingPunct="1">
              <a:spcBef>
                <a:spcPct val="0"/>
              </a:spcBef>
            </a:pPr>
            <a:r>
              <a:rPr lang="he-IL" altLang="he-IL">
                <a:cs typeface="Arial" panose="020B0604020202020204" pitchFamily="34" charset="0"/>
              </a:rPr>
              <a:t>תגובות טבעיות של הגוף המאפשרות לו לתפקד באופן מיטבי.</a:t>
            </a:r>
          </a:p>
          <a:p>
            <a:pPr eaLnBrk="1" hangingPunct="1">
              <a:spcBef>
                <a:spcPct val="0"/>
              </a:spcBef>
            </a:pPr>
            <a:endParaRPr lang="he-IL" altLang="he-IL">
              <a:cs typeface="Arial" panose="020B0604020202020204" pitchFamily="34" charset="0"/>
            </a:endParaRPr>
          </a:p>
          <a:p>
            <a:pPr eaLnBrk="1" hangingPunct="1">
              <a:spcBef>
                <a:spcPct val="0"/>
              </a:spcBef>
            </a:pPr>
            <a:r>
              <a:rPr lang="he-IL" altLang="he-IL">
                <a:cs typeface="Arial" panose="020B0604020202020204" pitchFamily="34" charset="0"/>
              </a:rPr>
              <a:t>מומלץ לבצע את הפעילות בסביבה חוץ כיתתית.</a:t>
            </a:r>
            <a:endParaRPr lang="en-US" altLang="he-IL"/>
          </a:p>
        </p:txBody>
      </p:sp>
      <p:sp>
        <p:nvSpPr>
          <p:cNvPr id="34820" name="מציין מיקום של מספר שקופית 3">
            <a:extLst>
              <a:ext uri="{FF2B5EF4-FFF2-40B4-BE49-F238E27FC236}">
                <a16:creationId xmlns:a16="http://schemas.microsoft.com/office/drawing/2014/main" id="{D1162DC1-29FA-1001-0116-1252877CDD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D1DD595-6188-4904-A443-29F96707CF61}" type="slidenum">
              <a:rPr lang="he-IL" altLang="he-IL" smtClean="0">
                <a:solidFill>
                  <a:srgbClr val="000000"/>
                </a:solidFill>
              </a:rPr>
              <a:pPr fontAlgn="base">
                <a:spcBef>
                  <a:spcPct val="0"/>
                </a:spcBef>
                <a:spcAft>
                  <a:spcPct val="0"/>
                </a:spcAft>
              </a:pPr>
              <a:t>16</a:t>
            </a:fld>
            <a:endParaRPr lang="he-IL" altLang="he-IL">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מציין מיקום של תמונת שקופית 1">
            <a:extLst>
              <a:ext uri="{FF2B5EF4-FFF2-40B4-BE49-F238E27FC236}">
                <a16:creationId xmlns:a16="http://schemas.microsoft.com/office/drawing/2014/main" id="{765A7737-C81E-13E9-633D-E8DDD02D11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מציין מיקום של הערות 2">
            <a:extLst>
              <a:ext uri="{FF2B5EF4-FFF2-40B4-BE49-F238E27FC236}">
                <a16:creationId xmlns:a16="http://schemas.microsoft.com/office/drawing/2014/main" id="{6F82FFD3-BC11-40BB-DDDD-81098BA661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עושים פעילות גופנית ואוספים מידע.</a:t>
            </a:r>
            <a:endParaRPr lang="en-US" altLang="he-IL"/>
          </a:p>
        </p:txBody>
      </p:sp>
      <p:sp>
        <p:nvSpPr>
          <p:cNvPr id="36868" name="מציין מיקום של מספר שקופית 3">
            <a:extLst>
              <a:ext uri="{FF2B5EF4-FFF2-40B4-BE49-F238E27FC236}">
                <a16:creationId xmlns:a16="http://schemas.microsoft.com/office/drawing/2014/main" id="{89619BA8-6D00-84E1-4404-A6CAFB9455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36DC8C2-A200-470F-97A9-916B29B834AC}" type="slidenum">
              <a:rPr lang="he-IL" altLang="he-IL" smtClean="0">
                <a:solidFill>
                  <a:srgbClr val="000000"/>
                </a:solidFill>
              </a:rPr>
              <a:pPr fontAlgn="base">
                <a:spcBef>
                  <a:spcPct val="0"/>
                </a:spcBef>
                <a:spcAft>
                  <a:spcPct val="0"/>
                </a:spcAft>
              </a:pPr>
              <a:t>17</a:t>
            </a:fld>
            <a:endParaRPr lang="he-IL" altLang="he-IL">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מציין מיקום של תמונת שקופית 1">
            <a:extLst>
              <a:ext uri="{FF2B5EF4-FFF2-40B4-BE49-F238E27FC236}">
                <a16:creationId xmlns:a16="http://schemas.microsoft.com/office/drawing/2014/main" id="{B081AC11-99AF-E506-9FD1-ECE7E516CE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מציין מיקום של הערות 2">
            <a:extLst>
              <a:ext uri="{FF2B5EF4-FFF2-40B4-BE49-F238E27FC236}">
                <a16:creationId xmlns:a16="http://schemas.microsoft.com/office/drawing/2014/main" id="{DC6C20F2-11DE-EE38-5CE7-2421DC1F62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המסקנות (מה למדתי) מתבססות על התוצאות (על הנתונים שנאספו) שקופית 17.</a:t>
            </a:r>
          </a:p>
          <a:p>
            <a:pPr eaLnBrk="1" hangingPunct="1">
              <a:spcBef>
                <a:spcPct val="0"/>
              </a:spcBef>
            </a:pPr>
            <a:r>
              <a:rPr lang="he-IL" altLang="he-IL">
                <a:cs typeface="Arial" panose="020B0604020202020204" pitchFamily="34" charset="0"/>
              </a:rPr>
              <a:t>כמובן שהתשובות לשאלות שבשיח הן סובייקטיביות. </a:t>
            </a:r>
          </a:p>
          <a:p>
            <a:pPr eaLnBrk="1" hangingPunct="1">
              <a:spcBef>
                <a:spcPct val="0"/>
              </a:spcBef>
            </a:pPr>
            <a:r>
              <a:rPr lang="he-IL" altLang="he-IL">
                <a:cs typeface="Arial" panose="020B0604020202020204" pitchFamily="34" charset="0"/>
              </a:rPr>
              <a:t>יש להדגיש את חשיבות התאמת הפעילות ליכולות או למגבלות הילדים. כל פעילות עצימה או חלשה מבורכת ונכונה ובלבד שמתאימה ליכולות ולנתונים פיזיולוגיים של המתאמנים.</a:t>
            </a:r>
            <a:endParaRPr lang="en-US" altLang="he-IL"/>
          </a:p>
        </p:txBody>
      </p:sp>
      <p:sp>
        <p:nvSpPr>
          <p:cNvPr id="38916" name="מציין מיקום של מספר שקופית 3">
            <a:extLst>
              <a:ext uri="{FF2B5EF4-FFF2-40B4-BE49-F238E27FC236}">
                <a16:creationId xmlns:a16="http://schemas.microsoft.com/office/drawing/2014/main" id="{62112A54-782B-1508-71B7-B651C4F08D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D635110-1C36-46A7-8B36-33D2D34D62F8}" type="slidenum">
              <a:rPr lang="he-IL" altLang="he-IL" smtClean="0">
                <a:solidFill>
                  <a:srgbClr val="000000"/>
                </a:solidFill>
              </a:rPr>
              <a:pPr fontAlgn="base">
                <a:spcBef>
                  <a:spcPct val="0"/>
                </a:spcBef>
                <a:spcAft>
                  <a:spcPct val="0"/>
                </a:spcAft>
              </a:pPr>
              <a:t>18</a:t>
            </a:fld>
            <a:endParaRPr lang="he-IL" altLang="he-IL">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מציין מיקום של תמונת שקופית 1">
            <a:extLst>
              <a:ext uri="{FF2B5EF4-FFF2-40B4-BE49-F238E27FC236}">
                <a16:creationId xmlns:a16="http://schemas.microsoft.com/office/drawing/2014/main" id="{3D075E71-FE52-6B14-E8E0-F63206D344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מציין מיקום של הערות 2">
            <a:extLst>
              <a:ext uri="{FF2B5EF4-FFF2-40B4-BE49-F238E27FC236}">
                <a16:creationId xmlns:a16="http://schemas.microsoft.com/office/drawing/2014/main" id="{0444678D-B6EF-A9D8-7C99-592276BFF2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את הפעילות הבאה מומלץ לקיים בסביבה בטוחה.</a:t>
            </a:r>
          </a:p>
          <a:p>
            <a:pPr eaLnBrk="1" hangingPunct="1">
              <a:spcBef>
                <a:spcPct val="0"/>
              </a:spcBef>
            </a:pPr>
            <a:r>
              <a:rPr lang="he-IL" altLang="he-IL">
                <a:cs typeface="Arial" panose="020B0604020202020204" pitchFamily="34" charset="0"/>
              </a:rPr>
              <a:t>התלמידים יעלו וירדו מהמדרגה הראשונה בגרם מדרגות שבבית הספר במשך דקה. (אפשר גם לעשות את הפעילות בבית בהשגחה של ההורים). </a:t>
            </a:r>
            <a:r>
              <a:rPr lang="he-IL" altLang="he-IL" sz="1800">
                <a:latin typeface="FontbitDavid"/>
                <a:cs typeface="Arial" panose="020B0604020202020204" pitchFamily="34" charset="0"/>
              </a:rPr>
              <a:t>הם חוזרים על הפעולה בכל יום במשך שבוע ימים ובודקים את השינוי שחל בתוצאות. </a:t>
            </a:r>
          </a:p>
          <a:p>
            <a:pPr eaLnBrk="1" hangingPunct="1">
              <a:spcBef>
                <a:spcPct val="0"/>
              </a:spcBef>
            </a:pPr>
            <a:r>
              <a:rPr lang="he-IL" altLang="he-IL" sz="1800">
                <a:latin typeface="FontbitDavid"/>
                <a:cs typeface="Arial" panose="020B0604020202020204" pitchFamily="34" charset="0"/>
              </a:rPr>
              <a:t>אפשר לבחור בפעילות גופנית אחרת, ובלבד שאפשר יהיה לכמת אותה (למשל: כמה פעמים במשך דקה יכולים לקפוץ על חבל).</a:t>
            </a:r>
          </a:p>
          <a:p>
            <a:pPr eaLnBrk="1" hangingPunct="1">
              <a:spcBef>
                <a:spcPct val="0"/>
              </a:spcBef>
            </a:pPr>
            <a:r>
              <a:rPr lang="he-IL" altLang="he-IL" sz="1800">
                <a:latin typeface="FontbitDavid"/>
                <a:cs typeface="Arial" panose="020B0604020202020204" pitchFamily="34" charset="0"/>
              </a:rPr>
              <a:t>אפשר </a:t>
            </a:r>
            <a:r>
              <a:rPr lang="he-IL" altLang="he-IL">
                <a:latin typeface="FontbitDavid"/>
                <a:cs typeface="Arial" panose="020B0604020202020204" pitchFamily="34" charset="0"/>
              </a:rPr>
              <a:t>לבצע את הפעילות על כיסא נמוך (שרפרף) ברגליים יחפות או בנעלי ספורט, בצעידה ולא בקפיצה. יש לעלות על הכיסא ולעמוד עליו בשתי רגליים ללא עזרת ידיים. מדידת הזמן תיעשה על ידי מבוגר/ת. בזמן הפעילות יש להקפיד על בטיחות הגוף. לסיום אפשר לבקש מהתלמידים לציין אילו איברים מתאמצים במיוחד בעת מאמץ גופני? (רגליים, ידיים, לב, גב). עיון בנתונים בסיום המשימה עתיד להצביע על שיפור בתוצאות ולתמוך בהמלצה להתמיד בפעילות גופנית על בסיס קבוע על מנת לחזק את הגוף. ככל שמתמידים הגוף מסוגל לעמוד יותר במאמץ גופני והוא עושה זאת ביתר קלות ומהירות.</a:t>
            </a:r>
          </a:p>
          <a:p>
            <a:pPr eaLnBrk="1" hangingPunct="1">
              <a:spcBef>
                <a:spcPct val="0"/>
              </a:spcBef>
            </a:pPr>
            <a:r>
              <a:rPr lang="he-IL" altLang="he-IL">
                <a:latin typeface="FontbitDavid"/>
                <a:cs typeface="Arial" panose="020B0604020202020204" pitchFamily="34" charset="0"/>
              </a:rPr>
              <a:t>לסיום המשימה (ובכלל) מומלץ לזמן להם התנסויות בתרגילי רגיעה. חשוב להבהיר כי רגיעה פירושה הורדת קצב הפעילות למשך זמן מה (אצל ילדים זהו זמן קצר). חשוב להבהיר לתלמידים שחובה עלינו להאזין לאיתותי הגוף שמספקים מידע על מצבו ועל צרכיו.</a:t>
            </a:r>
          </a:p>
          <a:p>
            <a:pPr eaLnBrk="1" hangingPunct="1">
              <a:spcBef>
                <a:spcPct val="0"/>
              </a:spcBef>
            </a:pPr>
            <a:r>
              <a:rPr lang="he-IL" altLang="he-IL">
                <a:latin typeface="FontbitDavid"/>
                <a:cs typeface="Arial" panose="020B0604020202020204" pitchFamily="34" charset="0"/>
              </a:rPr>
              <a:t>עיסוק בפעילות גופנית בשגרה תורם לחיזוק הגוף ולבריאות.</a:t>
            </a:r>
          </a:p>
          <a:p>
            <a:pPr eaLnBrk="1" hangingPunct="1">
              <a:spcBef>
                <a:spcPct val="0"/>
              </a:spcBef>
            </a:pPr>
            <a:endParaRPr lang="he-IL" altLang="he-IL">
              <a:cs typeface="Arial" panose="020B0604020202020204" pitchFamily="34" charset="0"/>
            </a:endParaRPr>
          </a:p>
          <a:p>
            <a:pPr eaLnBrk="1" hangingPunct="1">
              <a:spcBef>
                <a:spcPct val="0"/>
              </a:spcBef>
            </a:pPr>
            <a:endParaRPr lang="en-US" altLang="he-IL"/>
          </a:p>
        </p:txBody>
      </p:sp>
      <p:sp>
        <p:nvSpPr>
          <p:cNvPr id="40964" name="מציין מיקום של מספר שקופית 3">
            <a:extLst>
              <a:ext uri="{FF2B5EF4-FFF2-40B4-BE49-F238E27FC236}">
                <a16:creationId xmlns:a16="http://schemas.microsoft.com/office/drawing/2014/main" id="{45D113F9-CF65-2A3E-6264-D0635B9D73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24593E5-0342-44EC-9260-AF40D3F23D47}" type="slidenum">
              <a:rPr lang="he-IL" altLang="he-IL" smtClean="0">
                <a:solidFill>
                  <a:srgbClr val="000000"/>
                </a:solidFill>
              </a:rPr>
              <a:pPr fontAlgn="base">
                <a:spcBef>
                  <a:spcPct val="0"/>
                </a:spcBef>
                <a:spcAft>
                  <a:spcPct val="0"/>
                </a:spcAft>
              </a:pPr>
              <a:t>19</a:t>
            </a:fld>
            <a:endParaRPr lang="he-IL" altLang="he-IL">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מציין מיקום של תמונת שקופית 1">
            <a:extLst>
              <a:ext uri="{FF2B5EF4-FFF2-40B4-BE49-F238E27FC236}">
                <a16:creationId xmlns:a16="http://schemas.microsoft.com/office/drawing/2014/main" id="{0880EFCF-657A-F78E-8C4B-60A664FAB0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מציין מיקום של הערות 2">
            <a:extLst>
              <a:ext uri="{FF2B5EF4-FFF2-40B4-BE49-F238E27FC236}">
                <a16:creationId xmlns:a16="http://schemas.microsoft.com/office/drawing/2014/main" id="{4D0B374A-6D8D-15D5-4FD1-54D1E3A7FD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תפיסת הבריאות (מה זה להיות בריא?) המיושמת בחוברת מתייחסת לבריאות לא רק כהיעדר חולי, אלא גם להיבטים של רווחה גופנית, רווחה נפשית (אושר, רוגע ורצון לפעול) ורווחה חברתית.</a:t>
            </a:r>
          </a:p>
          <a:p>
            <a:pPr eaLnBrk="1" hangingPunct="1">
              <a:spcBef>
                <a:spcPct val="0"/>
              </a:spcBef>
            </a:pPr>
            <a:r>
              <a:rPr lang="he-IL" altLang="he-IL">
                <a:cs typeface="Arial" panose="020B0604020202020204" pitchFamily="34" charset="0"/>
              </a:rPr>
              <a:t>עם תחילת הלמידה רצוי לברר את תפיסת הבריאות של התלמידים ואיזו משמעות הם מייחסים למושג בריאות (מה זה להיות בריא?). מתברר כי התלמידים תופסים את המושג להיות בריא במשמעות של לא להיות חולה. תלמידים מתקשים להבחין בין להיות בריא כתיאור מצב, לבין לשמור על הבריאות במובן של הפעולות שיש לעשות כדי להישאר בריא. במהלך הלמידה חשוב להבהיר שלהיות בריא זהו מצב של הרגשה טובה גופנית ונפשית, מצב של היעדר מחלה ושל רצון ויכולת לפעול.</a:t>
            </a:r>
          </a:p>
          <a:p>
            <a:pPr eaLnBrk="1" hangingPunct="1">
              <a:spcBef>
                <a:spcPct val="0"/>
              </a:spcBef>
            </a:pPr>
            <a:r>
              <a:rPr lang="he-IL" altLang="he-IL">
                <a:cs typeface="Arial" panose="020B0604020202020204" pitchFamily="34" charset="0"/>
              </a:rPr>
              <a:t>חשוב להדגיש כי שמירה על הבריאות היא עניין פעיל, המחייב עשייה מתמדת ואין די בדיבורים וברכישת ידע על אודות הבריאות כדי לשמור עליה.</a:t>
            </a:r>
            <a:endParaRPr lang="en-US" altLang="he-IL"/>
          </a:p>
          <a:p>
            <a:pPr eaLnBrk="1" hangingPunct="1">
              <a:spcBef>
                <a:spcPct val="0"/>
              </a:spcBef>
            </a:pPr>
            <a:endParaRPr lang="he-IL" altLang="he-IL">
              <a:cs typeface="Arial" panose="020B0604020202020204" pitchFamily="34" charset="0"/>
            </a:endParaRPr>
          </a:p>
          <a:p>
            <a:pPr eaLnBrk="1" hangingPunct="1">
              <a:spcBef>
                <a:spcPct val="0"/>
              </a:spcBef>
            </a:pPr>
            <a:r>
              <a:rPr lang="he-IL" altLang="he-IL">
                <a:cs typeface="Arial" panose="020B0604020202020204" pitchFamily="34" charset="0"/>
              </a:rPr>
              <a:t>אפשר לעשות מדרש תמונה ולשאול את הילדים מהם הסימנים המעידים על כך שהילדים מרגישים בריאים.</a:t>
            </a:r>
          </a:p>
          <a:p>
            <a:pPr eaLnBrk="1" hangingPunct="1">
              <a:spcBef>
                <a:spcPct val="0"/>
              </a:spcBef>
            </a:pPr>
            <a:r>
              <a:rPr lang="he-IL" altLang="he-IL">
                <a:cs typeface="Arial" panose="020B0604020202020204" pitchFamily="34" charset="0"/>
              </a:rPr>
              <a:t>שקופית 2 מה זה להיות בריא</a:t>
            </a:r>
          </a:p>
          <a:p>
            <a:pPr eaLnBrk="1" hangingPunct="1">
              <a:spcBef>
                <a:spcPct val="0"/>
              </a:spcBef>
            </a:pPr>
            <a:endParaRPr lang="en-US" altLang="he-IL"/>
          </a:p>
        </p:txBody>
      </p:sp>
      <p:sp>
        <p:nvSpPr>
          <p:cNvPr id="6148" name="מציין מיקום של מספר שקופית 3">
            <a:extLst>
              <a:ext uri="{FF2B5EF4-FFF2-40B4-BE49-F238E27FC236}">
                <a16:creationId xmlns:a16="http://schemas.microsoft.com/office/drawing/2014/main" id="{0E1F1E68-2DD2-E4F9-521B-C144D44737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3C71D4C-E272-47B8-8DD1-047F6FEAEA7B}" type="slidenum">
              <a:rPr lang="he-IL" altLang="he-IL" smtClean="0"/>
              <a:pPr fontAlgn="base">
                <a:spcBef>
                  <a:spcPct val="0"/>
                </a:spcBef>
                <a:spcAft>
                  <a:spcPct val="0"/>
                </a:spcAft>
              </a:pPr>
              <a:t>2</a:t>
            </a:fld>
            <a:endParaRPr lang="he-IL" altLang="he-I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מציין מיקום של תמונת שקופית 1">
            <a:extLst>
              <a:ext uri="{FF2B5EF4-FFF2-40B4-BE49-F238E27FC236}">
                <a16:creationId xmlns:a16="http://schemas.microsoft.com/office/drawing/2014/main" id="{CA398631-BC7D-8CD2-5F84-DE4656AE24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מציין מיקום של הערות 2">
            <a:extLst>
              <a:ext uri="{FF2B5EF4-FFF2-40B4-BE49-F238E27FC236}">
                <a16:creationId xmlns:a16="http://schemas.microsoft.com/office/drawing/2014/main" id="{0F094F6C-4F11-367D-5D9A-2E91DAE06B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התחושות שלנו  לאחר פעילות גופנית אינדיבידואליות ושונות מאדם לאדם. </a:t>
            </a:r>
          </a:p>
          <a:p>
            <a:pPr eaLnBrk="1" hangingPunct="1">
              <a:spcBef>
                <a:spcPct val="0"/>
              </a:spcBef>
            </a:pPr>
            <a:r>
              <a:rPr lang="he-IL" altLang="he-IL">
                <a:cs typeface="Arial" panose="020B0604020202020204" pitchFamily="34" charset="0"/>
              </a:rPr>
              <a:t>בשיח חשוב להדגיש כי כל אחד מרגיש (גופנית ורגשית) אחרת לאחר הפעילות (וזה בסדר).</a:t>
            </a:r>
          </a:p>
          <a:p>
            <a:pPr eaLnBrk="1" hangingPunct="1">
              <a:spcBef>
                <a:spcPct val="0"/>
              </a:spcBef>
            </a:pPr>
            <a:r>
              <a:rPr lang="he-IL" altLang="he-IL">
                <a:solidFill>
                  <a:srgbClr val="000000"/>
                </a:solidFill>
                <a:latin typeface="MF_FrankRuhl-Regular"/>
                <a:cs typeface="Arial" panose="020B0604020202020204" pitchFamily="34" charset="0"/>
              </a:rPr>
              <a:t>פעילות גופנית שבה הגוף מתאמץ חשובה לבריאות ולחיזוק הגוף.</a:t>
            </a:r>
            <a:endParaRPr lang="en-US" altLang="he-IL"/>
          </a:p>
          <a:p>
            <a:pPr eaLnBrk="1" hangingPunct="1">
              <a:spcBef>
                <a:spcPct val="0"/>
              </a:spcBef>
            </a:pPr>
            <a:endParaRPr lang="en-US" altLang="he-IL"/>
          </a:p>
        </p:txBody>
      </p:sp>
      <p:sp>
        <p:nvSpPr>
          <p:cNvPr id="43012" name="מציין מיקום של מספר שקופית 3">
            <a:extLst>
              <a:ext uri="{FF2B5EF4-FFF2-40B4-BE49-F238E27FC236}">
                <a16:creationId xmlns:a16="http://schemas.microsoft.com/office/drawing/2014/main" id="{DCBA85C9-D310-CA59-A0CF-53054639B8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FD775E0-B551-4A07-8D6B-F275E165CC20}" type="slidenum">
              <a:rPr lang="he-IL" altLang="he-IL" smtClean="0">
                <a:solidFill>
                  <a:srgbClr val="000000"/>
                </a:solidFill>
              </a:rPr>
              <a:pPr fontAlgn="base">
                <a:spcBef>
                  <a:spcPct val="0"/>
                </a:spcBef>
                <a:spcAft>
                  <a:spcPct val="0"/>
                </a:spcAft>
              </a:pPr>
              <a:t>20</a:t>
            </a:fld>
            <a:endParaRPr lang="he-IL" altLang="he-IL">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מציין מיקום של תמונת שקופית 1">
            <a:extLst>
              <a:ext uri="{FF2B5EF4-FFF2-40B4-BE49-F238E27FC236}">
                <a16:creationId xmlns:a16="http://schemas.microsoft.com/office/drawing/2014/main" id="{2D0FB995-6D05-9103-06F7-DD7FA5C463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מציין מיקום של הערות 2">
            <a:extLst>
              <a:ext uri="{FF2B5EF4-FFF2-40B4-BE49-F238E27FC236}">
                <a16:creationId xmlns:a16="http://schemas.microsoft.com/office/drawing/2014/main" id="{AB8A212D-1D25-5EFB-0102-85AA7A76B8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מומלץ להקנות הרגלים לעיסוק בפעילות גופנית כבר בגיל צעיר. מחקרים מעידים על כך שקיים קשר בין העיסוק בפעילות גופנית בגיל צעיר לבין המצב הבריאותי עם ההתבגרות. יש להבהיר שפעילות גופנית במשמעותה הרחבה אינה מתייחסת רק לתרגילי התעמלות אלא לפעולות יומיומיות, כגון הליכה, טיפוס במדרגות וכשהן כרוכות במאמץ רב יותר הן נחשבות לפעילות גופנית מאומצות יותר.</a:t>
            </a:r>
          </a:p>
          <a:p>
            <a:pPr eaLnBrk="1" hangingPunct="1">
              <a:spcBef>
                <a:spcPct val="0"/>
              </a:spcBef>
            </a:pPr>
            <a:r>
              <a:rPr lang="he-IL" altLang="he-IL">
                <a:cs typeface="Arial" panose="020B0604020202020204" pitchFamily="34" charset="0"/>
              </a:rPr>
              <a:t>לכן, מומלץ לתכנן עם הילדים פינת פעילות גופנית.</a:t>
            </a:r>
          </a:p>
          <a:p>
            <a:pPr eaLnBrk="1" hangingPunct="1">
              <a:spcBef>
                <a:spcPct val="0"/>
              </a:spcBef>
            </a:pPr>
            <a:r>
              <a:rPr lang="he-IL" altLang="he-IL">
                <a:cs typeface="Arial" panose="020B0604020202020204" pitchFamily="34" charset="0"/>
              </a:rPr>
              <a:t>הביאו לפינה מכשירי התעמלות קטנים כגון: חבל קפיצה, גומי לחזוק הזרועות, קפיצים, כרית וסטיבולרית לאיזון (פיתה) עליה התלמידים</a:t>
            </a:r>
          </a:p>
          <a:p>
            <a:pPr eaLnBrk="1" hangingPunct="1">
              <a:spcBef>
                <a:spcPct val="0"/>
              </a:spcBef>
            </a:pPr>
            <a:r>
              <a:rPr lang="he-IL" altLang="he-IL">
                <a:cs typeface="Arial" panose="020B0604020202020204" pitchFamily="34" charset="0"/>
              </a:rPr>
              <a:t>יכולים לעמוד ולנסות להתייצב.</a:t>
            </a:r>
          </a:p>
          <a:p>
            <a:pPr eaLnBrk="1" hangingPunct="1">
              <a:spcBef>
                <a:spcPct val="0"/>
              </a:spcBef>
            </a:pPr>
            <a:r>
              <a:rPr lang="he-IL" altLang="he-IL" sz="1800">
                <a:latin typeface="FontbitDavid"/>
                <a:cs typeface="Arial" panose="020B0604020202020204" pitchFamily="34" charset="0"/>
              </a:rPr>
              <a:t>מומלץ לתכנן עם הילדים </a:t>
            </a:r>
            <a:r>
              <a:rPr lang="he-IL" altLang="he-IL" sz="1800" u="sng">
                <a:latin typeface="FontbitDavid"/>
                <a:cs typeface="Arial" panose="020B0604020202020204" pitchFamily="34" charset="0"/>
              </a:rPr>
              <a:t>גם</a:t>
            </a:r>
            <a:r>
              <a:rPr lang="he-IL" altLang="he-IL" sz="1800">
                <a:latin typeface="FontbitDavid"/>
                <a:cs typeface="Arial" panose="020B0604020202020204" pitchFamily="34" charset="0"/>
              </a:rPr>
              <a:t> פינה למנוחה ולהתרגעות. הילדים יוכלו להגיע אליה לאחר פעילות מאומצת או כדי להירגע. </a:t>
            </a:r>
          </a:p>
          <a:p>
            <a:pPr eaLnBrk="1" hangingPunct="1">
              <a:spcBef>
                <a:spcPct val="0"/>
              </a:spcBef>
            </a:pPr>
            <a:r>
              <a:rPr lang="he-IL" altLang="he-IL" sz="1800">
                <a:latin typeface="FontbitDavid"/>
                <a:cs typeface="Arial" panose="020B0604020202020204" pitchFamily="34" charset="0"/>
              </a:rPr>
              <a:t>מומלץ להביא לפינה: כריות, שטיחונים, ספרי קריאה, מוזיקה מרגיעה (עם אוזניות) והצעות לפעילויות הפוגה.</a:t>
            </a:r>
            <a:endParaRPr lang="en-US" altLang="he-IL"/>
          </a:p>
        </p:txBody>
      </p:sp>
      <p:sp>
        <p:nvSpPr>
          <p:cNvPr id="45060" name="מציין מיקום של מספר שקופית 3">
            <a:extLst>
              <a:ext uri="{FF2B5EF4-FFF2-40B4-BE49-F238E27FC236}">
                <a16:creationId xmlns:a16="http://schemas.microsoft.com/office/drawing/2014/main" id="{6B5EEBF9-D9F4-141B-BA7A-8CF60E4ADE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EC9238-8E53-4283-B685-80A12B65023F}" type="slidenum">
              <a:rPr lang="he-IL" altLang="he-IL" smtClean="0">
                <a:solidFill>
                  <a:srgbClr val="000000"/>
                </a:solidFill>
              </a:rPr>
              <a:pPr fontAlgn="base">
                <a:spcBef>
                  <a:spcPct val="0"/>
                </a:spcBef>
                <a:spcAft>
                  <a:spcPct val="0"/>
                </a:spcAft>
              </a:pPr>
              <a:t>21</a:t>
            </a:fld>
            <a:endParaRPr lang="he-IL" altLang="he-IL">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מציין מיקום של תמונת שקופית 1">
            <a:extLst>
              <a:ext uri="{FF2B5EF4-FFF2-40B4-BE49-F238E27FC236}">
                <a16:creationId xmlns:a16="http://schemas.microsoft.com/office/drawing/2014/main" id="{8CDC8D83-5F7E-3808-6422-F17A64A960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מציין מיקום של הערות 2">
            <a:extLst>
              <a:ext uri="{FF2B5EF4-FFF2-40B4-BE49-F238E27FC236}">
                <a16:creationId xmlns:a16="http://schemas.microsoft.com/office/drawing/2014/main" id="{4ADB5082-5812-A350-3BC8-4018BC0999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b="1">
                <a:cs typeface="Arial" panose="020B0604020202020204" pitchFamily="34" charset="0"/>
              </a:rPr>
              <a:t>מסכמים</a:t>
            </a:r>
          </a:p>
          <a:p>
            <a:pPr eaLnBrk="1" hangingPunct="1">
              <a:spcBef>
                <a:spcPct val="0"/>
              </a:spcBef>
            </a:pPr>
            <a:r>
              <a:rPr lang="he-IL" altLang="he-IL">
                <a:cs typeface="Arial" panose="020B0604020202020204" pitchFamily="34" charset="0"/>
              </a:rPr>
              <a:t>השלימו את המילים החסרות במשפטים הבאים:</a:t>
            </a:r>
          </a:p>
          <a:p>
            <a:pPr eaLnBrk="1" hangingPunct="1">
              <a:spcBef>
                <a:spcPct val="0"/>
              </a:spcBef>
            </a:pPr>
            <a:r>
              <a:rPr lang="he-IL" altLang="he-IL" sz="1800">
                <a:solidFill>
                  <a:srgbClr val="000000"/>
                </a:solidFill>
                <a:latin typeface="MF_FrankRuhl-Regular"/>
                <a:cs typeface="Arial" panose="020B0604020202020204" pitchFamily="34" charset="0"/>
              </a:rPr>
              <a:t>אֲנַחְנוּ עוֹשִׂים כָּל מִינֵי ______ גּוּפָנִיּוֹת בְּמַהֲלַךְ הַיּוֹם:</a:t>
            </a:r>
          </a:p>
          <a:p>
            <a:pPr eaLnBrk="1" hangingPunct="1">
              <a:spcBef>
                <a:spcPct val="0"/>
              </a:spcBef>
            </a:pPr>
            <a:r>
              <a:rPr lang="he-IL" altLang="he-IL" sz="1800">
                <a:solidFill>
                  <a:srgbClr val="000000"/>
                </a:solidFill>
                <a:latin typeface="MF_FrankRuhl-Regular"/>
                <a:cs typeface="Arial" panose="020B0604020202020204" pitchFamily="34" charset="0"/>
              </a:rPr>
              <a:t>הוֹלְכִים _____ מְהִירָה, עוֹלִים וְיוֹרְדִים בַּמַּדְרֵגוֹת, רָצִים וְעוֹד.</a:t>
            </a:r>
          </a:p>
          <a:p>
            <a:pPr eaLnBrk="1" hangingPunct="1">
              <a:spcBef>
                <a:spcPct val="0"/>
              </a:spcBef>
            </a:pPr>
            <a:r>
              <a:rPr lang="he-IL" altLang="he-IL" sz="1800">
                <a:solidFill>
                  <a:srgbClr val="000000"/>
                </a:solidFill>
                <a:latin typeface="MF_FrankRuhl-Regular"/>
                <a:cs typeface="Arial" panose="020B0604020202020204" pitchFamily="34" charset="0"/>
              </a:rPr>
              <a:t>פְּעִילוּת גּוּפָנִית שֶׁבָּהּ הַגּוּף מִתְאַמֵּץ חֲשׁוּבָה לַ_______.</a:t>
            </a:r>
            <a:endParaRPr lang="en-US" altLang="he-IL"/>
          </a:p>
        </p:txBody>
      </p:sp>
      <p:sp>
        <p:nvSpPr>
          <p:cNvPr id="47108" name="מציין מיקום של מספר שקופית 3">
            <a:extLst>
              <a:ext uri="{FF2B5EF4-FFF2-40B4-BE49-F238E27FC236}">
                <a16:creationId xmlns:a16="http://schemas.microsoft.com/office/drawing/2014/main" id="{F35AF234-C147-A79B-FB46-DF071464BA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CD978BD-2960-4771-A4C6-4672A5C15652}" type="slidenum">
              <a:rPr lang="he-IL" altLang="he-IL" smtClean="0">
                <a:solidFill>
                  <a:srgbClr val="000000"/>
                </a:solidFill>
              </a:rPr>
              <a:pPr fontAlgn="base">
                <a:spcBef>
                  <a:spcPct val="0"/>
                </a:spcBef>
                <a:spcAft>
                  <a:spcPct val="0"/>
                </a:spcAft>
              </a:pPr>
              <a:t>22</a:t>
            </a:fld>
            <a:endParaRPr lang="he-IL" altLang="he-IL">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מציין מיקום של תמונת שקופית 1">
            <a:extLst>
              <a:ext uri="{FF2B5EF4-FFF2-40B4-BE49-F238E27FC236}">
                <a16:creationId xmlns:a16="http://schemas.microsoft.com/office/drawing/2014/main" id="{94483CEA-AE73-2F09-CF42-E8503A2E8C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מציין מיקום של הערות 2">
            <a:extLst>
              <a:ext uri="{FF2B5EF4-FFF2-40B4-BE49-F238E27FC236}">
                <a16:creationId xmlns:a16="http://schemas.microsoft.com/office/drawing/2014/main" id="{1595C213-AA6D-C543-B990-93FF252A3C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באתר </a:t>
            </a:r>
            <a:r>
              <a:rPr lang="he-IL" altLang="he-IL" b="1">
                <a:cs typeface="Arial" panose="020B0604020202020204" pitchFamily="34" charset="0"/>
              </a:rPr>
              <a:t>במבט מקוון</a:t>
            </a:r>
            <a:r>
              <a:rPr lang="he-IL" altLang="he-IL">
                <a:cs typeface="Arial" panose="020B0604020202020204" pitchFamily="34" charset="0"/>
              </a:rPr>
              <a:t>, ביחידת התוכן גוף האדם ובריאותו, המשימה </a:t>
            </a:r>
            <a:r>
              <a:rPr lang="he-IL" altLang="he-IL" b="1">
                <a:cs typeface="Arial" panose="020B0604020202020204" pitchFamily="34" charset="0"/>
              </a:rPr>
              <a:t>גוף פעיל תמיד בריא.</a:t>
            </a:r>
          </a:p>
          <a:p>
            <a:pPr eaLnBrk="1" hangingPunct="1">
              <a:spcBef>
                <a:spcPct val="0"/>
              </a:spcBef>
            </a:pPr>
            <a:r>
              <a:rPr lang="he-IL" altLang="he-IL">
                <a:cs typeface="Arial" panose="020B0604020202020204" pitchFamily="34" charset="0"/>
              </a:rPr>
              <a:t>המשימה עוסקת בחשיבות שיש לפעילות גופנית סדירה ולמנוחה לחיזוק הגוף, לגדילה ולהתפתחות ולהרגשה טובה.</a:t>
            </a:r>
          </a:p>
        </p:txBody>
      </p:sp>
      <p:sp>
        <p:nvSpPr>
          <p:cNvPr id="49156" name="מציין מיקום של מספר שקופית 3">
            <a:extLst>
              <a:ext uri="{FF2B5EF4-FFF2-40B4-BE49-F238E27FC236}">
                <a16:creationId xmlns:a16="http://schemas.microsoft.com/office/drawing/2014/main" id="{B08CA99D-B1DA-CB8A-7E06-35CFAC28DD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10324C5-C9FF-4C93-8499-82F48BD8E0CF}" type="slidenum">
              <a:rPr lang="he-IL" altLang="he-IL" smtClean="0">
                <a:solidFill>
                  <a:srgbClr val="000000"/>
                </a:solidFill>
              </a:rPr>
              <a:pPr fontAlgn="base">
                <a:spcBef>
                  <a:spcPct val="0"/>
                </a:spcBef>
                <a:spcAft>
                  <a:spcPct val="0"/>
                </a:spcAft>
              </a:pPr>
              <a:t>23</a:t>
            </a:fld>
            <a:endParaRPr lang="he-IL" altLang="he-IL">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מציין מיקום של תמונת שקופית 1">
            <a:extLst>
              <a:ext uri="{FF2B5EF4-FFF2-40B4-BE49-F238E27FC236}">
                <a16:creationId xmlns:a16="http://schemas.microsoft.com/office/drawing/2014/main" id="{B5073F6F-FE38-E9EA-F0D6-86F0A77A2C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מציין מיקום של הערות 2">
            <a:extLst>
              <a:ext uri="{FF2B5EF4-FFF2-40B4-BE49-F238E27FC236}">
                <a16:creationId xmlns:a16="http://schemas.microsoft.com/office/drawing/2014/main" id="{A379271C-03A2-D1CD-FEAD-44A73138A0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על מנת לפתח הרגלי שינה בריאים, יש להרגיל את הילדים ללכת לישון בזמן המתאים לגילם. במצב כזה יש סיכוי שהילדים לא יצברו מחסור בשעות שינה ויקומו רעננים ומלאי מרץ לקראת אתגרי יום המחרת.</a:t>
            </a:r>
            <a:endParaRPr lang="en-US" altLang="he-IL"/>
          </a:p>
        </p:txBody>
      </p:sp>
      <p:sp>
        <p:nvSpPr>
          <p:cNvPr id="51204" name="מציין מיקום של מספר שקופית 3">
            <a:extLst>
              <a:ext uri="{FF2B5EF4-FFF2-40B4-BE49-F238E27FC236}">
                <a16:creationId xmlns:a16="http://schemas.microsoft.com/office/drawing/2014/main" id="{52ADC68F-CB8F-7621-C748-14B1E001F8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93C69F0-6B0F-4F90-9275-D7579F4201A5}" type="slidenum">
              <a:rPr lang="he-IL" altLang="he-IL" smtClean="0">
                <a:solidFill>
                  <a:srgbClr val="000000"/>
                </a:solidFill>
              </a:rPr>
              <a:pPr fontAlgn="base">
                <a:spcBef>
                  <a:spcPct val="0"/>
                </a:spcBef>
                <a:spcAft>
                  <a:spcPct val="0"/>
                </a:spcAft>
              </a:pPr>
              <a:t>24</a:t>
            </a:fld>
            <a:endParaRPr lang="he-IL" altLang="he-IL">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מציין מיקום של תמונת שקופית 1">
            <a:extLst>
              <a:ext uri="{FF2B5EF4-FFF2-40B4-BE49-F238E27FC236}">
                <a16:creationId xmlns:a16="http://schemas.microsoft.com/office/drawing/2014/main" id="{DB463C9A-A50B-E189-51B0-42EB7DFFDD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מציין מיקום של הערות 2">
            <a:extLst>
              <a:ext uri="{FF2B5EF4-FFF2-40B4-BE49-F238E27FC236}">
                <a16:creationId xmlns:a16="http://schemas.microsoft.com/office/drawing/2014/main" id="{A7976BF3-4689-1ACF-599C-4387341935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מטרת השיח בשלב זה של הלמידה היא ברור מוקדם על הרגלי השינה והמנוחה של הילדים. </a:t>
            </a:r>
          </a:p>
          <a:p>
            <a:pPr eaLnBrk="1" hangingPunct="1">
              <a:spcBef>
                <a:spcPct val="0"/>
              </a:spcBef>
            </a:pPr>
            <a:r>
              <a:rPr lang="he-IL" altLang="he-IL">
                <a:cs typeface="Arial" panose="020B0604020202020204" pitchFamily="34" charset="0"/>
              </a:rPr>
              <a:t>פעולות שהם נוהגים לעשות לפני השינה. השעה שבה הם הולכים לישון ומדוע חשוב להקפיד על מספר שעות שינה.</a:t>
            </a:r>
          </a:p>
          <a:p>
            <a:pPr eaLnBrk="1" hangingPunct="1">
              <a:spcBef>
                <a:spcPct val="0"/>
              </a:spcBef>
            </a:pPr>
            <a:r>
              <a:rPr lang="he-IL" altLang="he-IL">
                <a:cs typeface="Arial" panose="020B0604020202020204" pitchFamily="34" charset="0"/>
              </a:rPr>
              <a:t>יש לשוחח עם הילדים שמשך השינה המומלץ בגילם הוא כ 12-9 שעות ביום.</a:t>
            </a:r>
            <a:endParaRPr lang="en-US" altLang="he-IL"/>
          </a:p>
          <a:p>
            <a:pPr eaLnBrk="1" hangingPunct="1">
              <a:spcBef>
                <a:spcPct val="0"/>
              </a:spcBef>
            </a:pPr>
            <a:endParaRPr lang="en-US" altLang="he-IL"/>
          </a:p>
        </p:txBody>
      </p:sp>
      <p:sp>
        <p:nvSpPr>
          <p:cNvPr id="53252" name="מציין מיקום של מספר שקופית 3">
            <a:extLst>
              <a:ext uri="{FF2B5EF4-FFF2-40B4-BE49-F238E27FC236}">
                <a16:creationId xmlns:a16="http://schemas.microsoft.com/office/drawing/2014/main" id="{F004FA7F-EC92-C51F-4E35-6E8F801FBF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4D19C6F-2CFC-4B3A-92D7-97146FE7E741}" type="slidenum">
              <a:rPr lang="he-IL" altLang="he-IL" smtClean="0">
                <a:solidFill>
                  <a:srgbClr val="000000"/>
                </a:solidFill>
              </a:rPr>
              <a:pPr fontAlgn="base">
                <a:spcBef>
                  <a:spcPct val="0"/>
                </a:spcBef>
                <a:spcAft>
                  <a:spcPct val="0"/>
                </a:spcAft>
              </a:pPr>
              <a:t>25</a:t>
            </a:fld>
            <a:endParaRPr lang="he-IL" altLang="he-IL">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מציין מיקום של תמונת שקופית 1">
            <a:extLst>
              <a:ext uri="{FF2B5EF4-FFF2-40B4-BE49-F238E27FC236}">
                <a16:creationId xmlns:a16="http://schemas.microsoft.com/office/drawing/2014/main" id="{A36F7EA7-9745-DDC1-5780-40E5EBB416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מציין מיקום של הערות 2">
            <a:extLst>
              <a:ext uri="{FF2B5EF4-FFF2-40B4-BE49-F238E27FC236}">
                <a16:creationId xmlns:a16="http://schemas.microsoft.com/office/drawing/2014/main" id="{C3565AFB-B548-ABFF-14AC-0F7F63C08A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לבחור בין 25 ל26</a:t>
            </a:r>
            <a:endParaRPr lang="en-US" altLang="he-IL"/>
          </a:p>
        </p:txBody>
      </p:sp>
      <p:sp>
        <p:nvSpPr>
          <p:cNvPr id="55300" name="מציין מיקום של מספר שקופית 3">
            <a:extLst>
              <a:ext uri="{FF2B5EF4-FFF2-40B4-BE49-F238E27FC236}">
                <a16:creationId xmlns:a16="http://schemas.microsoft.com/office/drawing/2014/main" id="{1713DBD8-E4D3-E25F-6A09-F3E162B638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C808266-BDC6-437A-AF87-63022ED7F4DF}" type="slidenum">
              <a:rPr lang="he-IL" altLang="he-IL" smtClean="0">
                <a:solidFill>
                  <a:srgbClr val="000000"/>
                </a:solidFill>
              </a:rPr>
              <a:pPr fontAlgn="base">
                <a:spcBef>
                  <a:spcPct val="0"/>
                </a:spcBef>
                <a:spcAft>
                  <a:spcPct val="0"/>
                </a:spcAft>
              </a:pPr>
              <a:t>26</a:t>
            </a:fld>
            <a:endParaRPr lang="he-IL" altLang="he-IL">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מציין מיקום של תמונת שקופית 1">
            <a:extLst>
              <a:ext uri="{FF2B5EF4-FFF2-40B4-BE49-F238E27FC236}">
                <a16:creationId xmlns:a16="http://schemas.microsoft.com/office/drawing/2014/main" id="{B48269D2-A437-E17A-E6A4-5C57C09DC1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מציין מיקום של הערות 2">
            <a:extLst>
              <a:ext uri="{FF2B5EF4-FFF2-40B4-BE49-F238E27FC236}">
                <a16:creationId xmlns:a16="http://schemas.microsoft.com/office/drawing/2014/main" id="{4E993E64-41DB-AD6E-9248-5569F61BFA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המשימה שינה ומנוחה מדגישה את חשיבות שנת הלילה ותרומתה לבריאות האדם (הגוף וגם הנפש).</a:t>
            </a:r>
          </a:p>
          <a:p>
            <a:pPr eaLnBrk="1" hangingPunct="1">
              <a:spcBef>
                <a:spcPct val="0"/>
              </a:spcBef>
            </a:pPr>
            <a:r>
              <a:rPr lang="he-IL" altLang="he-IL">
                <a:cs typeface="Arial" panose="020B0604020202020204" pitchFamily="34" charset="0"/>
              </a:rPr>
              <a:t>בזמן השינה הגוף נח ומתחזק, ולנו יש כוח ומרץ ליום חדש של פעילות. בזמן השינה הגוף מייצר הורמון– גדילה אותו חומר שגורם לעצמות להתארך ולאדם לגדול לגובה. הילדים הצעירים רוצים לגדול מהר ולהיות גבוהים יותר, וזה עשוי לשמש תמריץ חיובי לכבד את המינון הרצוי של שעות שינה.</a:t>
            </a:r>
          </a:p>
          <a:p>
            <a:pPr eaLnBrk="1" hangingPunct="1">
              <a:spcBef>
                <a:spcPct val="0"/>
              </a:spcBef>
            </a:pPr>
            <a:r>
              <a:rPr lang="he-IL" altLang="he-IL">
                <a:cs typeface="Arial" panose="020B0604020202020204" pitchFamily="34" charset="0"/>
              </a:rPr>
              <a:t>חשוב לשים לב, שכמו בכל דבר, גם בנוגע לשינה יש כאלה הזקוקים ליותר או לפחות שעות שינה.</a:t>
            </a:r>
          </a:p>
          <a:p>
            <a:pPr eaLnBrk="1" hangingPunct="1">
              <a:spcBef>
                <a:spcPct val="0"/>
              </a:spcBef>
            </a:pPr>
            <a:r>
              <a:rPr lang="he-IL" altLang="he-IL">
                <a:cs typeface="Arial" panose="020B0604020202020204" pitchFamily="34" charset="0"/>
              </a:rPr>
              <a:t>כאשר מדובר בילדים בני 8-6 גופם זקוק ליותר שינה מאשר מבוגרים (יותר מתשע שעות שינה בלילה).</a:t>
            </a:r>
          </a:p>
          <a:p>
            <a:pPr eaLnBrk="1" hangingPunct="1">
              <a:spcBef>
                <a:spcPct val="0"/>
              </a:spcBef>
            </a:pPr>
            <a:r>
              <a:rPr lang="he-IL" altLang="he-IL">
                <a:cs typeface="Arial" panose="020B0604020202020204" pitchFamily="34" charset="0"/>
              </a:rPr>
              <a:t>אחת הדרכים המסייעות לשמירה על הבריאות היא היזכרות לפני השינה בדברים טובים שקרו לנו היום. </a:t>
            </a:r>
          </a:p>
          <a:p>
            <a:pPr eaLnBrk="1" hangingPunct="1">
              <a:spcBef>
                <a:spcPct val="0"/>
              </a:spcBef>
            </a:pPr>
            <a:r>
              <a:rPr lang="he-IL" altLang="he-IL">
                <a:cs typeface="Arial" panose="020B0604020202020204" pitchFamily="34" charset="0"/>
              </a:rPr>
              <a:t>אם נעודד את התלמידים לאמץ הצעה זו ולהפכה להרגל, נוכל אולי להשפיע עליהם להשתמש בחשיבה חיובית בחייהם.</a:t>
            </a:r>
            <a:endParaRPr lang="en-US" altLang="he-IL"/>
          </a:p>
        </p:txBody>
      </p:sp>
      <p:sp>
        <p:nvSpPr>
          <p:cNvPr id="57348" name="מציין מיקום של מספר שקופית 3">
            <a:extLst>
              <a:ext uri="{FF2B5EF4-FFF2-40B4-BE49-F238E27FC236}">
                <a16:creationId xmlns:a16="http://schemas.microsoft.com/office/drawing/2014/main" id="{FFAC1626-42AA-95ED-DDDC-F09C28DC90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D3885F-5182-4C76-B5B9-EB7494509F42}" type="slidenum">
              <a:rPr lang="he-IL" altLang="he-IL" smtClean="0">
                <a:solidFill>
                  <a:srgbClr val="000000"/>
                </a:solidFill>
              </a:rPr>
              <a:pPr fontAlgn="base">
                <a:spcBef>
                  <a:spcPct val="0"/>
                </a:spcBef>
                <a:spcAft>
                  <a:spcPct val="0"/>
                </a:spcAft>
              </a:pPr>
              <a:t>27</a:t>
            </a:fld>
            <a:endParaRPr lang="he-IL" altLang="he-IL">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מציין מיקום של תמונת שקופית 1">
            <a:extLst>
              <a:ext uri="{FF2B5EF4-FFF2-40B4-BE49-F238E27FC236}">
                <a16:creationId xmlns:a16="http://schemas.microsoft.com/office/drawing/2014/main" id="{97DA2C2D-E03F-C56E-79E2-602F08522A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מציין מיקום של הערות 2">
            <a:extLst>
              <a:ext uri="{FF2B5EF4-FFF2-40B4-BE49-F238E27FC236}">
                <a16:creationId xmlns:a16="http://schemas.microsoft.com/office/drawing/2014/main" id="{17A324DC-E3EF-AE9A-0F51-E416031249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המשימה </a:t>
            </a:r>
            <a:r>
              <a:rPr lang="he-IL" altLang="he-IL" b="1">
                <a:cs typeface="Arial" panose="020B0604020202020204" pitchFamily="34" charset="0"/>
              </a:rPr>
              <a:t>שעות פנאי </a:t>
            </a:r>
            <a:r>
              <a:rPr lang="he-IL" altLang="he-IL">
                <a:cs typeface="Arial" panose="020B0604020202020204" pitchFamily="34" charset="0"/>
              </a:rPr>
              <a:t>(שקופיות 29-28) נועדה לחשוף את הרגלי הבילוי של התלמידים בשעות הפנאי. קיימת סבירות גבוהה שהמסקנות שיעלו בעקבות סיכום השאלון יהיו שהילדים מבלים זמן רב מול מסכים.</a:t>
            </a:r>
          </a:p>
          <a:p>
            <a:pPr eaLnBrk="1" hangingPunct="1">
              <a:spcBef>
                <a:spcPct val="0"/>
              </a:spcBef>
            </a:pPr>
            <a:r>
              <a:rPr lang="he-IL" altLang="he-IL">
                <a:cs typeface="Arial" panose="020B0604020202020204" pitchFamily="34" charset="0"/>
              </a:rPr>
              <a:t>מומלץ לקיים עם התלמידים דיון על חשיבות אימוץ אורח חיים לבילוי בשעות הפנאי (פעילויות שיש בהן תנועה, הפחתת זמן הישיבה מול המסכים, אכילת חטיפי ירקות במקום חטיפים מעובדים ועוד).</a:t>
            </a:r>
          </a:p>
          <a:p>
            <a:pPr eaLnBrk="1" hangingPunct="1">
              <a:spcBef>
                <a:spcPct val="0"/>
              </a:spcBef>
            </a:pPr>
            <a:r>
              <a:rPr lang="he-IL" altLang="he-IL">
                <a:cs typeface="Arial" panose="020B0604020202020204" pitchFamily="34" charset="0"/>
              </a:rPr>
              <a:t>השאלון הוא אישי ופונה לבנים ובנות כאחד. הפניה ברבים נעשתה מטעמי שיוויון מגדרי.</a:t>
            </a:r>
            <a:endParaRPr lang="en-US" altLang="he-IL"/>
          </a:p>
        </p:txBody>
      </p:sp>
      <p:sp>
        <p:nvSpPr>
          <p:cNvPr id="59396" name="מציין מיקום של מספר שקופית 3">
            <a:extLst>
              <a:ext uri="{FF2B5EF4-FFF2-40B4-BE49-F238E27FC236}">
                <a16:creationId xmlns:a16="http://schemas.microsoft.com/office/drawing/2014/main" id="{69DA233B-320A-D86D-09CC-1FE66BBA33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3616862-3C94-4E03-8030-4D6319C61C4D}" type="slidenum">
              <a:rPr lang="he-IL" altLang="he-IL" smtClean="0">
                <a:solidFill>
                  <a:srgbClr val="000000"/>
                </a:solidFill>
              </a:rPr>
              <a:pPr fontAlgn="base">
                <a:spcBef>
                  <a:spcPct val="0"/>
                </a:spcBef>
                <a:spcAft>
                  <a:spcPct val="0"/>
                </a:spcAft>
              </a:pPr>
              <a:t>28</a:t>
            </a:fld>
            <a:endParaRPr lang="he-IL" altLang="he-IL">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מציין מיקום של תמונת שקופית 1">
            <a:extLst>
              <a:ext uri="{FF2B5EF4-FFF2-40B4-BE49-F238E27FC236}">
                <a16:creationId xmlns:a16="http://schemas.microsoft.com/office/drawing/2014/main" id="{3676F061-9312-114F-ED7F-781F230174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מציין מיקום של הערות 2">
            <a:extLst>
              <a:ext uri="{FF2B5EF4-FFF2-40B4-BE49-F238E27FC236}">
                <a16:creationId xmlns:a16="http://schemas.microsoft.com/office/drawing/2014/main" id="{0265F959-4A38-A8E9-183D-C3FA529C1E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מטרת המשימה לכמת את המידע על הרגלי בילוי שעות פנאי ולהסיק מסקנות לגביהם.</a:t>
            </a:r>
            <a:endParaRPr lang="en-US" altLang="he-IL"/>
          </a:p>
        </p:txBody>
      </p:sp>
      <p:sp>
        <p:nvSpPr>
          <p:cNvPr id="61444" name="מציין מיקום של מספר שקופית 3">
            <a:extLst>
              <a:ext uri="{FF2B5EF4-FFF2-40B4-BE49-F238E27FC236}">
                <a16:creationId xmlns:a16="http://schemas.microsoft.com/office/drawing/2014/main" id="{999BD609-093F-CA22-7DCC-E798F4449D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7E9640F-2C3C-4C59-8226-2F66EA2FF36B}" type="slidenum">
              <a:rPr lang="he-IL" altLang="he-IL" smtClean="0">
                <a:solidFill>
                  <a:srgbClr val="000000"/>
                </a:solidFill>
              </a:rPr>
              <a:pPr fontAlgn="base">
                <a:spcBef>
                  <a:spcPct val="0"/>
                </a:spcBef>
                <a:spcAft>
                  <a:spcPct val="0"/>
                </a:spcAft>
              </a:pPr>
              <a:t>29</a:t>
            </a:fld>
            <a:endParaRPr lang="he-IL" altLang="he-IL">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מציין מיקום של תמונת שקופית 1">
            <a:extLst>
              <a:ext uri="{FF2B5EF4-FFF2-40B4-BE49-F238E27FC236}">
                <a16:creationId xmlns:a16="http://schemas.microsoft.com/office/drawing/2014/main" id="{1897BF56-D316-5E69-21AF-44FC179213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מציין מיקום של הערות 2">
            <a:extLst>
              <a:ext uri="{FF2B5EF4-FFF2-40B4-BE49-F238E27FC236}">
                <a16:creationId xmlns:a16="http://schemas.microsoft.com/office/drawing/2014/main" id="{0B25E2A0-8174-C86B-DA8B-CC18136AF1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sz="1800">
                <a:latin typeface="NarkisimMFO"/>
                <a:cs typeface="Arial" panose="020B0604020202020204" pitchFamily="34" charset="0"/>
              </a:rPr>
              <a:t>החוברת כוללת ארבעה פרקים קצרים ופתיחה. כל פרק עוסק באחת ההתנהגויות המקדמות בריאות (פעילות גופנית ומנוחה, התנהגות למניעת הידבקות במחלות, תזונה נבונה והתנהגות בזמן מחלה עונתית, שמירה על ניקיון הגוף והסביבה). החוט המקשר בין ארבעת הפרקים הוא </a:t>
            </a:r>
            <a:r>
              <a:rPr lang="he-IL" altLang="he-IL" sz="1800" b="1">
                <a:latin typeface="NarkisimMFOBold"/>
                <a:cs typeface="Arial" panose="020B0604020202020204" pitchFamily="34" charset="0"/>
              </a:rPr>
              <a:t>תפיסת הבריאות הרואה בבריאות מצב של רווחה נפשית וגופנית ולא רק ההיפך ממצבי חולי</a:t>
            </a:r>
            <a:r>
              <a:rPr lang="he-IL" altLang="he-IL" sz="1800">
                <a:latin typeface="NarkisimMFO"/>
                <a:cs typeface="Arial" panose="020B0604020202020204" pitchFamily="34" charset="0"/>
              </a:rPr>
              <a:t>. התכנים מוגשים בעזרת המחשות והתנסויות, המסייעות ליצור הנעה ללמידה ומאפשרות חוויות של יכולת ומסוגלות אצל התלמידים, כדי לפעול למען</a:t>
            </a:r>
          </a:p>
          <a:p>
            <a:pPr eaLnBrk="1" hangingPunct="1">
              <a:spcBef>
                <a:spcPct val="0"/>
              </a:spcBef>
            </a:pPr>
            <a:r>
              <a:rPr lang="he-IL" altLang="he-IL" sz="1800">
                <a:latin typeface="NarkisimMFO"/>
                <a:cs typeface="Arial" panose="020B0604020202020204" pitchFamily="34" charset="0"/>
              </a:rPr>
              <a:t>קידום בריאותם.</a:t>
            </a:r>
          </a:p>
          <a:p>
            <a:pPr eaLnBrk="1" hangingPunct="1">
              <a:spcBef>
                <a:spcPct val="0"/>
              </a:spcBef>
            </a:pPr>
            <a:endParaRPr lang="he-IL" altLang="he-IL" sz="1800">
              <a:latin typeface="NarkisimMFO"/>
              <a:cs typeface="Arial" panose="020B0604020202020204" pitchFamily="34" charset="0"/>
            </a:endParaRPr>
          </a:p>
          <a:p>
            <a:pPr eaLnBrk="1" hangingPunct="1">
              <a:spcBef>
                <a:spcPct val="0"/>
              </a:spcBef>
            </a:pPr>
            <a:r>
              <a:rPr lang="he-IL" altLang="he-IL" sz="1800">
                <a:latin typeface="NarkisimMFO"/>
                <a:cs typeface="Arial" panose="020B0604020202020204" pitchFamily="34" charset="0"/>
              </a:rPr>
              <a:t>מומלץ ללמד את החוברת באופן אינטגרטיבי עם נושאי הלימוד שבחוברת מעגל עונות השנה. </a:t>
            </a:r>
          </a:p>
          <a:p>
            <a:pPr eaLnBrk="1" hangingPunct="1">
              <a:spcBef>
                <a:spcPct val="0"/>
              </a:spcBef>
            </a:pPr>
            <a:r>
              <a:rPr lang="he-IL" altLang="he-IL" sz="1800">
                <a:latin typeface="NarkisimMFO"/>
                <a:cs typeface="Arial" panose="020B0604020202020204" pitchFamily="34" charset="0"/>
              </a:rPr>
              <a:t>להלן הצעות:</a:t>
            </a:r>
          </a:p>
          <a:p>
            <a:pPr eaLnBrk="1" hangingPunct="1">
              <a:spcBef>
                <a:spcPct val="0"/>
              </a:spcBef>
            </a:pPr>
            <a:r>
              <a:rPr lang="he-IL" altLang="he-IL" sz="1800">
                <a:latin typeface="SymbolMT"/>
                <a:cs typeface="Arial" panose="020B0604020202020204" pitchFamily="34" charset="0"/>
              </a:rPr>
              <a:t>•</a:t>
            </a:r>
            <a:r>
              <a:rPr lang="he-IL" altLang="he-IL" sz="1800">
                <a:latin typeface="NarkisimMFO"/>
                <a:cs typeface="Arial" panose="020B0604020202020204" pitchFamily="34" charset="0"/>
              </a:rPr>
              <a:t>עונת החורף: גורמים למחלות וההתנהגות בזמן מחלה.</a:t>
            </a:r>
          </a:p>
          <a:p>
            <a:pPr eaLnBrk="1" hangingPunct="1">
              <a:spcBef>
                <a:spcPct val="0"/>
              </a:spcBef>
            </a:pPr>
            <a:r>
              <a:rPr lang="he-IL" altLang="he-IL" sz="1800">
                <a:latin typeface="SymbolMT"/>
                <a:cs typeface="Arial" panose="020B0604020202020204" pitchFamily="34" charset="0"/>
              </a:rPr>
              <a:t>•</a:t>
            </a:r>
            <a:r>
              <a:rPr lang="he-IL" altLang="he-IL" sz="1800">
                <a:latin typeface="NarkisimMFO"/>
                <a:cs typeface="Arial" panose="020B0604020202020204" pitchFamily="34" charset="0"/>
              </a:rPr>
              <a:t>עונת האביב: פעילות גופנית ומנוחה.</a:t>
            </a:r>
          </a:p>
          <a:p>
            <a:pPr eaLnBrk="1" hangingPunct="1">
              <a:spcBef>
                <a:spcPct val="0"/>
              </a:spcBef>
            </a:pPr>
            <a:r>
              <a:rPr lang="he-IL" altLang="he-IL" sz="1800">
                <a:latin typeface="SymbolMT"/>
                <a:cs typeface="Arial" panose="020B0604020202020204" pitchFamily="34" charset="0"/>
              </a:rPr>
              <a:t>•</a:t>
            </a:r>
            <a:r>
              <a:rPr lang="he-IL" altLang="he-IL" sz="1800">
                <a:latin typeface="NarkisimMFO"/>
                <a:cs typeface="Arial" panose="020B0604020202020204" pitchFamily="34" charset="0"/>
              </a:rPr>
              <a:t>עונת הקיץ: תזונה נבונה, הגנה מפני קרינת השמש, שמירה על ניקיון הגוף והמזון.</a:t>
            </a:r>
            <a:endParaRPr lang="en-US" altLang="he-IL"/>
          </a:p>
        </p:txBody>
      </p:sp>
      <p:sp>
        <p:nvSpPr>
          <p:cNvPr id="8196" name="מציין מיקום של מספר שקופית 3">
            <a:extLst>
              <a:ext uri="{FF2B5EF4-FFF2-40B4-BE49-F238E27FC236}">
                <a16:creationId xmlns:a16="http://schemas.microsoft.com/office/drawing/2014/main" id="{CF1F1FD4-27C5-9A34-C35D-48249C2EC5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8AD8450-4FA9-496D-A59D-DEEB559FAB33}" type="slidenum">
              <a:rPr lang="he-IL" altLang="he-IL" smtClean="0">
                <a:solidFill>
                  <a:srgbClr val="000000"/>
                </a:solidFill>
              </a:rPr>
              <a:pPr fontAlgn="base">
                <a:spcBef>
                  <a:spcPct val="0"/>
                </a:spcBef>
                <a:spcAft>
                  <a:spcPct val="0"/>
                </a:spcAft>
              </a:pPr>
              <a:t>3</a:t>
            </a:fld>
            <a:endParaRPr lang="he-IL" altLang="he-IL">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מציין מיקום של תמונת שקופית 1">
            <a:extLst>
              <a:ext uri="{FF2B5EF4-FFF2-40B4-BE49-F238E27FC236}">
                <a16:creationId xmlns:a16="http://schemas.microsoft.com/office/drawing/2014/main" id="{3EF09DAB-DAC1-61A9-B50D-330771B074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מציין מיקום של הערות 2">
            <a:extLst>
              <a:ext uri="{FF2B5EF4-FFF2-40B4-BE49-F238E27FC236}">
                <a16:creationId xmlns:a16="http://schemas.microsoft.com/office/drawing/2014/main" id="{9AE588A3-F6D7-3A71-7179-6147636F47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באתר </a:t>
            </a:r>
            <a:r>
              <a:rPr lang="he-IL" altLang="he-IL" b="1">
                <a:cs typeface="Arial" panose="020B0604020202020204" pitchFamily="34" charset="0"/>
              </a:rPr>
              <a:t>במבט מקוון</a:t>
            </a:r>
            <a:r>
              <a:rPr lang="he-IL" altLang="he-IL">
                <a:cs typeface="Arial" panose="020B0604020202020204" pitchFamily="34" charset="0"/>
              </a:rPr>
              <a:t>, בספר הדיגיטלי בעמוד 20 פעילות מתוקשבת </a:t>
            </a:r>
            <a:r>
              <a:rPr lang="he-IL" altLang="he-IL" b="1">
                <a:cs typeface="Arial" panose="020B0604020202020204" pitchFamily="34" charset="0"/>
              </a:rPr>
              <a:t>מה עושים בשעות הפנאי?</a:t>
            </a:r>
            <a:r>
              <a:rPr lang="he-IL" altLang="he-IL">
                <a:cs typeface="Arial" panose="020B0604020202020204" pitchFamily="34" charset="0"/>
              </a:rPr>
              <a:t>.</a:t>
            </a:r>
          </a:p>
          <a:p>
            <a:pPr eaLnBrk="1" hangingPunct="1">
              <a:spcBef>
                <a:spcPct val="0"/>
              </a:spcBef>
            </a:pPr>
            <a:r>
              <a:rPr lang="he-IL" altLang="he-IL">
                <a:cs typeface="Arial" panose="020B0604020202020204" pitchFamily="34" charset="0"/>
              </a:rPr>
              <a:t>הפעילות נמצאת גם באתר </a:t>
            </a:r>
            <a:r>
              <a:rPr lang="he-IL" altLang="he-IL" b="1">
                <a:cs typeface="Arial" panose="020B0604020202020204" pitchFamily="34" charset="0"/>
              </a:rPr>
              <a:t>במבט חדש</a:t>
            </a:r>
            <a:r>
              <a:rPr lang="he-IL" altLang="he-IL">
                <a:cs typeface="Arial" panose="020B0604020202020204" pitchFamily="34" charset="0"/>
              </a:rPr>
              <a:t>. אפשר להיכנס באמצעות הקישור בשקופית.</a:t>
            </a:r>
            <a:endParaRPr lang="en-US" altLang="he-IL"/>
          </a:p>
        </p:txBody>
      </p:sp>
      <p:sp>
        <p:nvSpPr>
          <p:cNvPr id="63492" name="מציין מיקום של מספר שקופית 3">
            <a:extLst>
              <a:ext uri="{FF2B5EF4-FFF2-40B4-BE49-F238E27FC236}">
                <a16:creationId xmlns:a16="http://schemas.microsoft.com/office/drawing/2014/main" id="{E842D2AD-28A8-578F-D742-CA8F0A9F8F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95E293E-DA1C-4FEB-AB14-0C05572CFAA2}" type="slidenum">
              <a:rPr lang="he-IL" altLang="he-IL" smtClean="0">
                <a:solidFill>
                  <a:srgbClr val="000000"/>
                </a:solidFill>
              </a:rPr>
              <a:pPr fontAlgn="base">
                <a:spcBef>
                  <a:spcPct val="0"/>
                </a:spcBef>
                <a:spcAft>
                  <a:spcPct val="0"/>
                </a:spcAft>
              </a:pPr>
              <a:t>30</a:t>
            </a:fld>
            <a:endParaRPr lang="he-IL" altLang="he-IL">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מציין מיקום של תמונת שקופית 1">
            <a:extLst>
              <a:ext uri="{FF2B5EF4-FFF2-40B4-BE49-F238E27FC236}">
                <a16:creationId xmlns:a16="http://schemas.microsoft.com/office/drawing/2014/main" id="{CF908E5E-78BE-FC61-B5AC-78E3C6BD71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מציין מיקום של הערות 2">
            <a:extLst>
              <a:ext uri="{FF2B5EF4-FFF2-40B4-BE49-F238E27FC236}">
                <a16:creationId xmlns:a16="http://schemas.microsoft.com/office/drawing/2014/main" id="{E633AE5D-159C-0D50-46ED-0C61F8C25C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באתר </a:t>
            </a:r>
            <a:r>
              <a:rPr lang="he-IL" altLang="he-IL" b="1">
                <a:cs typeface="Arial" panose="020B0604020202020204" pitchFamily="34" charset="0"/>
              </a:rPr>
              <a:t>במבט מקוון</a:t>
            </a:r>
            <a:r>
              <a:rPr lang="he-IL" altLang="he-IL">
                <a:cs typeface="Arial" panose="020B0604020202020204" pitchFamily="34" charset="0"/>
              </a:rPr>
              <a:t>, ביחידת התוכן גוף האדם ובריאותו, המשימה </a:t>
            </a:r>
            <a:r>
              <a:rPr lang="he-IL" altLang="he-IL" b="1">
                <a:cs typeface="Arial" panose="020B0604020202020204" pitchFamily="34" charset="0"/>
              </a:rPr>
              <a:t>יותר פעילות גופנית, פחות מסכים אני מסכים</a:t>
            </a:r>
            <a:r>
              <a:rPr lang="he-IL" altLang="he-IL">
                <a:cs typeface="Arial" panose="020B0604020202020204" pitchFamily="34" charset="0"/>
              </a:rPr>
              <a:t>.</a:t>
            </a:r>
          </a:p>
          <a:p>
            <a:pPr eaLnBrk="1" hangingPunct="1">
              <a:spcBef>
                <a:spcPct val="0"/>
              </a:spcBef>
            </a:pPr>
            <a:r>
              <a:rPr lang="he-IL" altLang="he-IL">
                <a:latin typeface="Almoni Neue DL 4.0 AAA"/>
                <a:cs typeface="Arial" panose="020B0604020202020204" pitchFamily="34" charset="0"/>
              </a:rPr>
              <a:t>המשימה עוסקת בחשיבות שיש לשילוב פעילות גופנית כשיושבים מול מסכים. התלמידים מופעלים באמצעות של דוגמאות אחדות של תנועה כמו בעלי חיים.</a:t>
            </a:r>
            <a:endParaRPr lang="en-US" altLang="he-IL"/>
          </a:p>
        </p:txBody>
      </p:sp>
      <p:sp>
        <p:nvSpPr>
          <p:cNvPr id="65540" name="מציין מיקום של מספר שקופית 3">
            <a:extLst>
              <a:ext uri="{FF2B5EF4-FFF2-40B4-BE49-F238E27FC236}">
                <a16:creationId xmlns:a16="http://schemas.microsoft.com/office/drawing/2014/main" id="{C0C3A938-5C1E-D9B6-66F6-5CE3AA2C59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AD12565-CB3B-4AB3-B166-C87C2D837C3C}" type="slidenum">
              <a:rPr lang="he-IL" altLang="he-IL" smtClean="0">
                <a:solidFill>
                  <a:srgbClr val="000000"/>
                </a:solidFill>
              </a:rPr>
              <a:pPr fontAlgn="base">
                <a:spcBef>
                  <a:spcPct val="0"/>
                </a:spcBef>
                <a:spcAft>
                  <a:spcPct val="0"/>
                </a:spcAft>
              </a:pPr>
              <a:t>31</a:t>
            </a:fld>
            <a:endParaRPr lang="he-IL" altLang="he-IL">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מציין מיקום של תמונת שקופית 1">
            <a:extLst>
              <a:ext uri="{FF2B5EF4-FFF2-40B4-BE49-F238E27FC236}">
                <a16:creationId xmlns:a16="http://schemas.microsoft.com/office/drawing/2014/main" id="{527DEFEA-2D19-2D21-AE86-E2168BD112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מציין מיקום של הערות 2">
            <a:extLst>
              <a:ext uri="{FF2B5EF4-FFF2-40B4-BE49-F238E27FC236}">
                <a16:creationId xmlns:a16="http://schemas.microsoft.com/office/drawing/2014/main" id="{5FBDDB6C-6A25-8818-A5D1-23C2C050C5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קטע המידע </a:t>
            </a:r>
            <a:r>
              <a:rPr lang="he-IL" altLang="he-IL" b="1">
                <a:cs typeface="Arial" panose="020B0604020202020204" pitchFamily="34" charset="0"/>
              </a:rPr>
              <a:t>מסכים ובריאות </a:t>
            </a:r>
            <a:r>
              <a:rPr lang="he-IL" altLang="he-IL">
                <a:cs typeface="Arial" panose="020B0604020202020204" pitchFamily="34" charset="0"/>
              </a:rPr>
              <a:t>מעלה לדיון את ההשלכות הבריאותיות המזיקות שעלולות להתעורר בעקבות ישיבה ממושכת מול מסכים על הבריאות. ממחקרים עולה כי ישיבה ממושכת מול המסך מפחיתה פעילות גופנית, והצפייה מלווה לעיתים באכילה של מזון משמין ולא בריא. העיסוק במסכים מפחית את שעות השינה ועלול לגרום לקושי בהירדמות. לעיתים המסכים מגבירים עוררות וריגוש של הגוף, דבר שיכול לגרום לקשיים בהירדמות.</a:t>
            </a:r>
            <a:endParaRPr lang="en-US" altLang="he-IL"/>
          </a:p>
        </p:txBody>
      </p:sp>
      <p:sp>
        <p:nvSpPr>
          <p:cNvPr id="67588" name="מציין מיקום של מספר שקופית 3">
            <a:extLst>
              <a:ext uri="{FF2B5EF4-FFF2-40B4-BE49-F238E27FC236}">
                <a16:creationId xmlns:a16="http://schemas.microsoft.com/office/drawing/2014/main" id="{B46B1A40-E10A-E7C0-5D3B-B881136C18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78A7EDC-FED0-4C38-980F-5C0F1FD1FAEB}" type="slidenum">
              <a:rPr lang="he-IL" altLang="he-IL" smtClean="0">
                <a:solidFill>
                  <a:srgbClr val="000000"/>
                </a:solidFill>
              </a:rPr>
              <a:pPr fontAlgn="base">
                <a:spcBef>
                  <a:spcPct val="0"/>
                </a:spcBef>
                <a:spcAft>
                  <a:spcPct val="0"/>
                </a:spcAft>
              </a:pPr>
              <a:t>32</a:t>
            </a:fld>
            <a:endParaRPr lang="he-IL" altLang="he-IL">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מציין מיקום של תמונת שקופית 1">
            <a:extLst>
              <a:ext uri="{FF2B5EF4-FFF2-40B4-BE49-F238E27FC236}">
                <a16:creationId xmlns:a16="http://schemas.microsoft.com/office/drawing/2014/main" id="{999512C0-4A01-2EEC-A35A-532D7546AE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מציין מיקום של הערות 2">
            <a:extLst>
              <a:ext uri="{FF2B5EF4-FFF2-40B4-BE49-F238E27FC236}">
                <a16:creationId xmlns:a16="http://schemas.microsoft.com/office/drawing/2014/main" id="{7CED660F-84A2-8465-BB6F-207D0C7107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מסכמים</a:t>
            </a:r>
          </a:p>
          <a:p>
            <a:pPr eaLnBrk="1" hangingPunct="1">
              <a:spcBef>
                <a:spcPct val="0"/>
              </a:spcBef>
            </a:pPr>
            <a:r>
              <a:rPr lang="he-IL" altLang="he-IL">
                <a:cs typeface="Arial" panose="020B0604020202020204" pitchFamily="34" charset="0"/>
              </a:rPr>
              <a:t>השלימו את המילים החסרות במשפטים הבאים: </a:t>
            </a:r>
          </a:p>
          <a:p>
            <a:pPr eaLnBrk="1" hangingPunct="1">
              <a:spcBef>
                <a:spcPct val="0"/>
              </a:spcBef>
            </a:pPr>
            <a:r>
              <a:rPr lang="he-IL" altLang="he-IL" sz="1800" b="1">
                <a:solidFill>
                  <a:srgbClr val="000000"/>
                </a:solidFill>
                <a:latin typeface="MF_FrankRuhl-Bold"/>
                <a:cs typeface="Arial" panose="020B0604020202020204" pitchFamily="34" charset="0"/>
              </a:rPr>
              <a:t>כְּדֵי לִהְיוֹת בְּרִיאִים:</a:t>
            </a:r>
          </a:p>
          <a:p>
            <a:pPr eaLnBrk="1" hangingPunct="1">
              <a:spcBef>
                <a:spcPct val="0"/>
              </a:spcBef>
            </a:pPr>
            <a:r>
              <a:rPr lang="he-IL" altLang="he-IL" sz="1800">
                <a:solidFill>
                  <a:srgbClr val="08FFFB"/>
                </a:solidFill>
                <a:latin typeface="MF_FrankRuhl-Regular"/>
                <a:cs typeface="Arial" panose="020B0604020202020204" pitchFamily="34" charset="0"/>
              </a:rPr>
              <a:t>• </a:t>
            </a:r>
            <a:r>
              <a:rPr lang="he-IL" altLang="he-IL" sz="1800">
                <a:solidFill>
                  <a:srgbClr val="000000"/>
                </a:solidFill>
                <a:latin typeface="MF_FrankRuhl-Regular"/>
                <a:cs typeface="Arial" panose="020B0604020202020204" pitchFamily="34" charset="0"/>
              </a:rPr>
              <a:t>חָשׁוּב לַעֲשׂוֹת _____ גּוּפָנִית.</a:t>
            </a:r>
          </a:p>
          <a:p>
            <a:pPr eaLnBrk="1" hangingPunct="1">
              <a:spcBef>
                <a:spcPct val="0"/>
              </a:spcBef>
            </a:pPr>
            <a:r>
              <a:rPr lang="he-IL" altLang="he-IL" sz="1800">
                <a:solidFill>
                  <a:srgbClr val="08FFFB"/>
                </a:solidFill>
                <a:latin typeface="MF_FrankRuhl-Regular"/>
                <a:cs typeface="Arial" panose="020B0604020202020204" pitchFamily="34" charset="0"/>
              </a:rPr>
              <a:t>• </a:t>
            </a:r>
            <a:r>
              <a:rPr lang="he-IL" altLang="he-IL" sz="1800">
                <a:solidFill>
                  <a:srgbClr val="000000"/>
                </a:solidFill>
                <a:latin typeface="MF_FrankRuhl-Regular"/>
                <a:cs typeface="Arial" panose="020B0604020202020204" pitchFamily="34" charset="0"/>
              </a:rPr>
              <a:t>לְשַׂחֵק בְּכַדּוּר, _____, לָרוּץ ולְִרְקדֹ.</a:t>
            </a:r>
          </a:p>
          <a:p>
            <a:pPr eaLnBrk="1" hangingPunct="1">
              <a:spcBef>
                <a:spcPct val="0"/>
              </a:spcBef>
            </a:pPr>
            <a:r>
              <a:rPr lang="he-IL" altLang="he-IL" sz="1800">
                <a:solidFill>
                  <a:srgbClr val="08FFFB"/>
                </a:solidFill>
                <a:latin typeface="MF_FrankRuhl-Regular"/>
                <a:cs typeface="Arial" panose="020B0604020202020204" pitchFamily="34" charset="0"/>
              </a:rPr>
              <a:t>• </a:t>
            </a:r>
            <a:r>
              <a:rPr lang="he-IL" altLang="he-IL" sz="1800">
                <a:solidFill>
                  <a:srgbClr val="000000"/>
                </a:solidFill>
                <a:latin typeface="MF_FrankRuhl-Regular"/>
                <a:cs typeface="Arial" panose="020B0604020202020204" pitchFamily="34" charset="0"/>
              </a:rPr>
              <a:t>חָשׁוּב גַּם לָנוּחַ, ___, לְצַיֵּר וּלְהִפָּגֵשׁ עִם חֲבֵרִים.</a:t>
            </a:r>
          </a:p>
          <a:p>
            <a:pPr eaLnBrk="1" hangingPunct="1">
              <a:spcBef>
                <a:spcPct val="0"/>
              </a:spcBef>
            </a:pPr>
            <a:r>
              <a:rPr lang="he-IL" altLang="he-IL" sz="1800">
                <a:solidFill>
                  <a:srgbClr val="08FFFB"/>
                </a:solidFill>
                <a:latin typeface="MF_FrankRuhl-Regular"/>
                <a:cs typeface="Arial" panose="020B0604020202020204" pitchFamily="34" charset="0"/>
              </a:rPr>
              <a:t>• </a:t>
            </a:r>
            <a:r>
              <a:rPr lang="he-IL" altLang="he-IL" sz="1800">
                <a:solidFill>
                  <a:srgbClr val="000000"/>
                </a:solidFill>
                <a:latin typeface="MF_FrankRuhl-Regular"/>
                <a:cs typeface="Arial" panose="020B0604020202020204" pitchFamily="34" charset="0"/>
              </a:rPr>
              <a:t>כַּאֲשֶׁר אֲנַחְנוּ נָחִים, הַגּוּף _______.</a:t>
            </a:r>
          </a:p>
          <a:p>
            <a:pPr eaLnBrk="1" hangingPunct="1">
              <a:spcBef>
                <a:spcPct val="0"/>
              </a:spcBef>
            </a:pPr>
            <a:r>
              <a:rPr lang="he-IL" altLang="he-IL" sz="1800">
                <a:solidFill>
                  <a:srgbClr val="08FFFB"/>
                </a:solidFill>
                <a:latin typeface="MF_FrankRuhl-Regular"/>
                <a:cs typeface="Arial" panose="020B0604020202020204" pitchFamily="34" charset="0"/>
              </a:rPr>
              <a:t>• </a:t>
            </a:r>
            <a:r>
              <a:rPr lang="he-IL" altLang="he-IL" sz="1800">
                <a:latin typeface="MF_FrankRuhl-Regular"/>
                <a:cs typeface="Arial" panose="020B0604020202020204" pitchFamily="34" charset="0"/>
              </a:rPr>
              <a:t>חָשׁוּב _____ בַּזְּמַן וּבמְִדָּה מַסְפּקֶֶת.</a:t>
            </a:r>
            <a:r>
              <a:rPr lang="he-IL" altLang="he-IL" sz="1800">
                <a:solidFill>
                  <a:srgbClr val="000000"/>
                </a:solidFill>
                <a:latin typeface="MF_FrankRuhl-Regular"/>
                <a:cs typeface="Arial" panose="020B0604020202020204" pitchFamily="34" charset="0"/>
              </a:rPr>
              <a:t>.</a:t>
            </a:r>
          </a:p>
          <a:p>
            <a:pPr eaLnBrk="1" hangingPunct="1">
              <a:spcBef>
                <a:spcPct val="0"/>
              </a:spcBef>
            </a:pPr>
            <a:r>
              <a:rPr lang="he-IL" altLang="he-IL" sz="1800">
                <a:solidFill>
                  <a:srgbClr val="08FFFB"/>
                </a:solidFill>
                <a:latin typeface="MF_FrankRuhl-Regular"/>
                <a:cs typeface="Arial" panose="020B0604020202020204" pitchFamily="34" charset="0"/>
              </a:rPr>
              <a:t>• </a:t>
            </a:r>
            <a:r>
              <a:rPr lang="he-IL" altLang="he-IL" sz="1800">
                <a:solidFill>
                  <a:srgbClr val="000000"/>
                </a:solidFill>
                <a:latin typeface="MF_FrankRuhl-Regular"/>
                <a:cs typeface="Arial" panose="020B0604020202020204" pitchFamily="34" charset="0"/>
              </a:rPr>
              <a:t>כַּאֲשֶׁר אָנוּ יְשֵׁנִים, הַגּוּף _____ וּמִתְחַזֵּק,</a:t>
            </a:r>
          </a:p>
          <a:p>
            <a:pPr eaLnBrk="1" hangingPunct="1">
              <a:spcBef>
                <a:spcPct val="0"/>
              </a:spcBef>
            </a:pPr>
            <a:r>
              <a:rPr lang="he-IL" altLang="he-IL" sz="1800">
                <a:solidFill>
                  <a:srgbClr val="000000"/>
                </a:solidFill>
                <a:latin typeface="MF_FrankRuhl-Regular"/>
                <a:cs typeface="Arial" panose="020B0604020202020204" pitchFamily="34" charset="0"/>
              </a:rPr>
              <a:t>וְיֵשׁ לָנוּ ______וּמֶרֶץ לְיוֹם פְּעִילוּת חָדָשׁ.</a:t>
            </a:r>
            <a:endParaRPr lang="en-US" altLang="he-IL"/>
          </a:p>
        </p:txBody>
      </p:sp>
      <p:sp>
        <p:nvSpPr>
          <p:cNvPr id="69636" name="מציין מיקום של מספר שקופית 3">
            <a:extLst>
              <a:ext uri="{FF2B5EF4-FFF2-40B4-BE49-F238E27FC236}">
                <a16:creationId xmlns:a16="http://schemas.microsoft.com/office/drawing/2014/main" id="{9F930B1A-CEE2-CCC2-C55A-7F7F210561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C7BFBEA-41CA-4AE8-980C-2C38970C2A78}" type="slidenum">
              <a:rPr lang="he-IL" altLang="he-IL" smtClean="0">
                <a:solidFill>
                  <a:srgbClr val="000000"/>
                </a:solidFill>
              </a:rPr>
              <a:pPr fontAlgn="base">
                <a:spcBef>
                  <a:spcPct val="0"/>
                </a:spcBef>
                <a:spcAft>
                  <a:spcPct val="0"/>
                </a:spcAft>
              </a:pPr>
              <a:t>33</a:t>
            </a:fld>
            <a:endParaRPr lang="he-IL" altLang="he-IL">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מציין מיקום של תמונת שקופית 1">
            <a:extLst>
              <a:ext uri="{FF2B5EF4-FFF2-40B4-BE49-F238E27FC236}">
                <a16:creationId xmlns:a16="http://schemas.microsoft.com/office/drawing/2014/main" id="{853489B6-9748-0530-9198-5B2357352F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מציין מיקום של הערות 2">
            <a:extLst>
              <a:ext uri="{FF2B5EF4-FFF2-40B4-BE49-F238E27FC236}">
                <a16:creationId xmlns:a16="http://schemas.microsoft.com/office/drawing/2014/main" id="{258A4F55-BABD-86D2-7A78-34BCB1F311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אפשר לחבר משפטים עם המילים החדשות שלמדנו.</a:t>
            </a:r>
          </a:p>
        </p:txBody>
      </p:sp>
      <p:sp>
        <p:nvSpPr>
          <p:cNvPr id="71684" name="מציין מיקום של מספר שקופית 3">
            <a:extLst>
              <a:ext uri="{FF2B5EF4-FFF2-40B4-BE49-F238E27FC236}">
                <a16:creationId xmlns:a16="http://schemas.microsoft.com/office/drawing/2014/main" id="{EBE0CC53-1993-DF81-E19F-87903219C6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FAB742C-D5E3-45F1-810A-DEB9400EFB39}" type="slidenum">
              <a:rPr lang="he-IL" altLang="he-IL" smtClean="0"/>
              <a:pPr fontAlgn="base">
                <a:spcBef>
                  <a:spcPct val="0"/>
                </a:spcBef>
                <a:spcAft>
                  <a:spcPct val="0"/>
                </a:spcAft>
              </a:pPr>
              <a:t>34</a:t>
            </a:fld>
            <a:endParaRPr lang="he-IL" altLang="he-I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מציין מיקום של תמונת שקופית 1">
            <a:extLst>
              <a:ext uri="{FF2B5EF4-FFF2-40B4-BE49-F238E27FC236}">
                <a16:creationId xmlns:a16="http://schemas.microsoft.com/office/drawing/2014/main" id="{5E64CDEC-7105-01D4-E77F-2D744BBC72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מציין מיקום של הערות 2">
            <a:extLst>
              <a:ext uri="{FF2B5EF4-FFF2-40B4-BE49-F238E27FC236}">
                <a16:creationId xmlns:a16="http://schemas.microsoft.com/office/drawing/2014/main" id="{1CF24265-A617-A840-DCA2-5671429A1B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מומלץ לפתוח את הנושא </a:t>
            </a:r>
            <a:r>
              <a:rPr lang="he-IL" altLang="he-IL" b="1">
                <a:cs typeface="Arial" panose="020B0604020202020204" pitchFamily="34" charset="0"/>
              </a:rPr>
              <a:t>מה זה להיות בריא? </a:t>
            </a:r>
            <a:r>
              <a:rPr lang="he-IL" altLang="he-IL">
                <a:cs typeface="Arial" panose="020B0604020202020204" pitchFamily="34" charset="0"/>
              </a:rPr>
              <a:t>בדיון בסיטואציות המאוירות (שקופיות 7-4) שבהן מוצגים מאפיינים רגשיים- נפשיים של להיות בריאים (אושר, שמחה הרגשה טובה) וגופניים (כגון, פעילויות גופניות וגם מצבי חולי שבשגרה).</a:t>
            </a:r>
          </a:p>
          <a:p>
            <a:pPr eaLnBrk="1" hangingPunct="1">
              <a:spcBef>
                <a:spcPct val="0"/>
              </a:spcBef>
            </a:pPr>
            <a:endParaRPr lang="he-IL" altLang="he-IL">
              <a:cs typeface="Arial" panose="020B0604020202020204" pitchFamily="34" charset="0"/>
            </a:endParaRPr>
          </a:p>
          <a:p>
            <a:pPr eaLnBrk="1" hangingPunct="1">
              <a:spcBef>
                <a:spcPct val="0"/>
              </a:spcBef>
            </a:pPr>
            <a:r>
              <a:rPr lang="he-IL" altLang="he-IL">
                <a:cs typeface="Arial" panose="020B0604020202020204" pitchFamily="34" charset="0"/>
              </a:rPr>
              <a:t>אפשר לבקש מהתלמידים לציין את המילים שמתארות תחושות ומה המשותף להן. (מאושרת, שמחה...חשק לשחות)</a:t>
            </a:r>
          </a:p>
          <a:p>
            <a:pPr eaLnBrk="1" hangingPunct="1">
              <a:spcBef>
                <a:spcPct val="0"/>
              </a:spcBef>
            </a:pPr>
            <a:r>
              <a:rPr lang="he-IL" altLang="he-IL">
                <a:cs typeface="Arial" panose="020B0604020202020204" pitchFamily="34" charset="0"/>
              </a:rPr>
              <a:t>אפשר לבקש מהתלמידים לציין מילים המתארות פעולות ומה המשותף להן. (לטפס, לרקוד, מזמרת...)</a:t>
            </a:r>
          </a:p>
          <a:p>
            <a:pPr eaLnBrk="1" hangingPunct="1">
              <a:spcBef>
                <a:spcPct val="0"/>
              </a:spcBef>
            </a:pPr>
            <a:r>
              <a:rPr lang="he-IL" altLang="he-IL">
                <a:cs typeface="Arial" panose="020B0604020202020204" pitchFamily="34" charset="0"/>
              </a:rPr>
              <a:t>הפעולות והתחושות מבטאים מצבים של חיוניות- בריאות</a:t>
            </a:r>
            <a:endParaRPr lang="en-US" altLang="he-IL"/>
          </a:p>
        </p:txBody>
      </p:sp>
      <p:sp>
        <p:nvSpPr>
          <p:cNvPr id="10244" name="מציין מיקום של מספר שקופית 3">
            <a:extLst>
              <a:ext uri="{FF2B5EF4-FFF2-40B4-BE49-F238E27FC236}">
                <a16:creationId xmlns:a16="http://schemas.microsoft.com/office/drawing/2014/main" id="{20E8E666-C8AB-91A9-7BE0-1ED7898885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9F984B7-9D4A-41EF-B5F4-B50848090F03}" type="slidenum">
              <a:rPr lang="he-IL" altLang="he-IL" smtClean="0">
                <a:solidFill>
                  <a:srgbClr val="000000"/>
                </a:solidFill>
              </a:rPr>
              <a:pPr fontAlgn="base">
                <a:spcBef>
                  <a:spcPct val="0"/>
                </a:spcBef>
                <a:spcAft>
                  <a:spcPct val="0"/>
                </a:spcAft>
              </a:pPr>
              <a:t>4</a:t>
            </a:fld>
            <a:endParaRPr lang="he-IL" altLang="he-IL">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מציין מיקום של תמונת שקופית 1">
            <a:extLst>
              <a:ext uri="{FF2B5EF4-FFF2-40B4-BE49-F238E27FC236}">
                <a16:creationId xmlns:a16="http://schemas.microsoft.com/office/drawing/2014/main" id="{4269B6E8-CB61-70C3-24E6-0A0A4BFC15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מציין מיקום של הערות 2">
            <a:extLst>
              <a:ext uri="{FF2B5EF4-FFF2-40B4-BE49-F238E27FC236}">
                <a16:creationId xmlns:a16="http://schemas.microsoft.com/office/drawing/2014/main" id="{C672EE07-032E-E654-18BB-DF4CB11BCD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התובנה מקטע זה צריכה להיות שמצב של חולי במחלה עונתית הוא מצב טבעי ואינו מעיד על חולי כרוני. </a:t>
            </a:r>
          </a:p>
          <a:p>
            <a:pPr eaLnBrk="1" hangingPunct="1">
              <a:spcBef>
                <a:spcPct val="0"/>
              </a:spcBef>
            </a:pPr>
            <a:r>
              <a:rPr lang="he-IL" altLang="he-IL">
                <a:cs typeface="Arial" panose="020B0604020202020204" pitchFamily="34" charset="0"/>
              </a:rPr>
              <a:t>מצב זמני שיחלוף והוא מאפיין אנשים בריאים.</a:t>
            </a:r>
            <a:endParaRPr lang="en-US" altLang="he-IL"/>
          </a:p>
        </p:txBody>
      </p:sp>
      <p:sp>
        <p:nvSpPr>
          <p:cNvPr id="12292" name="מציין מיקום של מספר שקופית 3">
            <a:extLst>
              <a:ext uri="{FF2B5EF4-FFF2-40B4-BE49-F238E27FC236}">
                <a16:creationId xmlns:a16="http://schemas.microsoft.com/office/drawing/2014/main" id="{A4A1D416-9D4F-D0CB-5B30-273829F35E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DCB6A03-883E-4640-AF01-FA96945E124F}" type="slidenum">
              <a:rPr lang="he-IL" altLang="he-IL" smtClean="0">
                <a:solidFill>
                  <a:srgbClr val="000000"/>
                </a:solidFill>
              </a:rPr>
              <a:pPr fontAlgn="base">
                <a:spcBef>
                  <a:spcPct val="0"/>
                </a:spcBef>
                <a:spcAft>
                  <a:spcPct val="0"/>
                </a:spcAft>
              </a:pPr>
              <a:t>5</a:t>
            </a:fld>
            <a:endParaRPr lang="he-IL" altLang="he-IL">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מציין מיקום של תמונת שקופית 1">
            <a:extLst>
              <a:ext uri="{FF2B5EF4-FFF2-40B4-BE49-F238E27FC236}">
                <a16:creationId xmlns:a16="http://schemas.microsoft.com/office/drawing/2014/main" id="{2DB3625F-64BB-3A1E-D45D-677986FF81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מציין מיקום של הערות 2">
            <a:extLst>
              <a:ext uri="{FF2B5EF4-FFF2-40B4-BE49-F238E27FC236}">
                <a16:creationId xmlns:a16="http://schemas.microsoft.com/office/drawing/2014/main" id="{4171204C-2B50-8E15-B8DA-B5AA6E90E3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המצבים המוצגים הן מארגן מוקדם לנושאים שיטופלו בפרקים הבאים, בדגש על היבטים שונים של בריאות: חשיבות התנועה והמנוחה, התנהגות בעת מחלה, חשיבות תזונה מגוונת ומאוזנת, שמירה על גוף נקי ועל סביבה נקייה.</a:t>
            </a:r>
            <a:endParaRPr lang="en-US" altLang="he-IL"/>
          </a:p>
        </p:txBody>
      </p:sp>
      <p:sp>
        <p:nvSpPr>
          <p:cNvPr id="14340" name="מציין מיקום של מספר שקופית 3">
            <a:extLst>
              <a:ext uri="{FF2B5EF4-FFF2-40B4-BE49-F238E27FC236}">
                <a16:creationId xmlns:a16="http://schemas.microsoft.com/office/drawing/2014/main" id="{AB5B1EEC-9184-AEB4-BB45-14B9F80EDD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4EDB38D-A560-4299-8BA8-BAF04CA73460}" type="slidenum">
              <a:rPr lang="he-IL" altLang="he-IL" smtClean="0">
                <a:solidFill>
                  <a:srgbClr val="000000"/>
                </a:solidFill>
              </a:rPr>
              <a:pPr fontAlgn="base">
                <a:spcBef>
                  <a:spcPct val="0"/>
                </a:spcBef>
                <a:spcAft>
                  <a:spcPct val="0"/>
                </a:spcAft>
              </a:pPr>
              <a:t>6</a:t>
            </a:fld>
            <a:endParaRPr lang="he-IL" altLang="he-IL">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מציין מיקום של תמונת שקופית 1">
            <a:extLst>
              <a:ext uri="{FF2B5EF4-FFF2-40B4-BE49-F238E27FC236}">
                <a16:creationId xmlns:a16="http://schemas.microsoft.com/office/drawing/2014/main" id="{0B5AB8B4-6DB7-B70F-DC99-B4D98E1EEE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מציין מיקום של הערות 2">
            <a:extLst>
              <a:ext uri="{FF2B5EF4-FFF2-40B4-BE49-F238E27FC236}">
                <a16:creationId xmlns:a16="http://schemas.microsoft.com/office/drawing/2014/main" id="{E7C3FBFF-7624-1776-167D-3DD270F957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גם מצב שבו לא מתחשק לנו לעשות כלום הוא טבעי וקורה לאנשים בריאים.</a:t>
            </a:r>
            <a:endParaRPr lang="en-US" altLang="he-IL"/>
          </a:p>
        </p:txBody>
      </p:sp>
      <p:sp>
        <p:nvSpPr>
          <p:cNvPr id="16388" name="מציין מיקום של מספר שקופית 3">
            <a:extLst>
              <a:ext uri="{FF2B5EF4-FFF2-40B4-BE49-F238E27FC236}">
                <a16:creationId xmlns:a16="http://schemas.microsoft.com/office/drawing/2014/main" id="{0017C86E-DCD0-A5B1-FF85-C1091C974B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6F70B79-CC3B-49B6-8B43-0A09D84D9383}" type="slidenum">
              <a:rPr lang="he-IL" altLang="he-IL" smtClean="0">
                <a:solidFill>
                  <a:srgbClr val="000000"/>
                </a:solidFill>
              </a:rPr>
              <a:pPr fontAlgn="base">
                <a:spcBef>
                  <a:spcPct val="0"/>
                </a:spcBef>
                <a:spcAft>
                  <a:spcPct val="0"/>
                </a:spcAft>
              </a:pPr>
              <a:t>7</a:t>
            </a:fld>
            <a:endParaRPr lang="he-IL" altLang="he-IL">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מציין מיקום של תמונת שקופית 1">
            <a:extLst>
              <a:ext uri="{FF2B5EF4-FFF2-40B4-BE49-F238E27FC236}">
                <a16:creationId xmlns:a16="http://schemas.microsoft.com/office/drawing/2014/main" id="{8E3E2857-D832-EB63-43E8-E172E6D570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מציין מיקום של הערות 2">
            <a:extLst>
              <a:ext uri="{FF2B5EF4-FFF2-40B4-BE49-F238E27FC236}">
                <a16:creationId xmlns:a16="http://schemas.microsoft.com/office/drawing/2014/main" id="{B32451E0-E900-2A25-CE3F-6A5B50C062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a:cs typeface="Arial" panose="020B0604020202020204" pitchFamily="34" charset="0"/>
              </a:rPr>
              <a:t>ניהול שיח רפלקטיבי.</a:t>
            </a:r>
          </a:p>
          <a:p>
            <a:pPr eaLnBrk="1" hangingPunct="1">
              <a:spcBef>
                <a:spcPct val="0"/>
              </a:spcBef>
            </a:pPr>
            <a:r>
              <a:rPr lang="he-IL" altLang="he-IL">
                <a:cs typeface="Arial" panose="020B0604020202020204" pitchFamily="34" charset="0"/>
              </a:rPr>
              <a:t>השיח המסכם את הפעילות נועד לברר את תפיסת הבריאות של הלומדים ולסכם שלהיות בריא זה לא להיות חולה.</a:t>
            </a:r>
          </a:p>
          <a:p>
            <a:pPr eaLnBrk="1" hangingPunct="1">
              <a:spcBef>
                <a:spcPct val="0"/>
              </a:spcBef>
            </a:pPr>
            <a:r>
              <a:rPr lang="he-IL" altLang="he-IL">
                <a:cs typeface="Arial" panose="020B0604020202020204" pitchFamily="34" charset="0"/>
              </a:rPr>
              <a:t>מומלץ לבקש מהתלמידים להביא דוגמאות מחיי היום יום שלהם להתנהגות שתורמת לבריאות, להתנהגות שעלולה לפגוע בבריאות ומה צריך לעשות כדי לשמור על הבריאות.</a:t>
            </a:r>
          </a:p>
          <a:p>
            <a:pPr eaLnBrk="1" hangingPunct="1">
              <a:spcBef>
                <a:spcPct val="0"/>
              </a:spcBef>
            </a:pPr>
            <a:r>
              <a:rPr lang="he-IL" altLang="he-IL">
                <a:cs typeface="Arial" panose="020B0604020202020204" pitchFamily="34" charset="0"/>
              </a:rPr>
              <a:t>מומלץ להתייחס לתשובות התלמידים, תוך שימת דגש על היבטים שונים של בריאות - גופניים, רגשיים-נפשיים וחברתיים.</a:t>
            </a:r>
            <a:endParaRPr lang="en-US" altLang="he-IL"/>
          </a:p>
        </p:txBody>
      </p:sp>
      <p:sp>
        <p:nvSpPr>
          <p:cNvPr id="18436" name="מציין מיקום של מספר שקופית 3">
            <a:extLst>
              <a:ext uri="{FF2B5EF4-FFF2-40B4-BE49-F238E27FC236}">
                <a16:creationId xmlns:a16="http://schemas.microsoft.com/office/drawing/2014/main" id="{EDFDEEF2-35DD-E26E-1370-8C74270A24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37D7CAA-FC35-4CFE-9D73-7901C1CBEB10}" type="slidenum">
              <a:rPr lang="he-IL" altLang="he-IL" smtClean="0">
                <a:solidFill>
                  <a:srgbClr val="000000"/>
                </a:solidFill>
              </a:rPr>
              <a:pPr fontAlgn="base">
                <a:spcBef>
                  <a:spcPct val="0"/>
                </a:spcBef>
                <a:spcAft>
                  <a:spcPct val="0"/>
                </a:spcAft>
              </a:pPr>
              <a:t>8</a:t>
            </a:fld>
            <a:endParaRPr lang="he-IL" altLang="he-IL">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מציין מיקום של תמונת שקופית 1">
            <a:extLst>
              <a:ext uri="{FF2B5EF4-FFF2-40B4-BE49-F238E27FC236}">
                <a16:creationId xmlns:a16="http://schemas.microsoft.com/office/drawing/2014/main" id="{0B8261BC-9DCE-2FD1-7DAA-488C4CE14C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מציין מיקום של הערות 2">
            <a:extLst>
              <a:ext uri="{FF2B5EF4-FFF2-40B4-BE49-F238E27FC236}">
                <a16:creationId xmlns:a16="http://schemas.microsoft.com/office/drawing/2014/main" id="{4B8B6EEA-D4A8-3FB6-6290-C9DE27A4A6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he-IL" altLang="he-IL" sz="1800">
                <a:latin typeface="FontbitDavid"/>
                <a:cs typeface="Arial" panose="020B0604020202020204" pitchFamily="34" charset="0"/>
              </a:rPr>
              <a:t>הפרק הראשון עוסק בחשיבותן של </a:t>
            </a:r>
            <a:r>
              <a:rPr lang="he-IL" altLang="he-IL" sz="1800" b="1">
                <a:latin typeface="FontbitDavid-Bold"/>
                <a:cs typeface="Arial" panose="020B0604020202020204" pitchFamily="34" charset="0"/>
              </a:rPr>
              <a:t>הפעילות הגופנית</a:t>
            </a:r>
            <a:r>
              <a:rPr lang="he-IL" altLang="he-IL" sz="1800">
                <a:latin typeface="FontbitDavid"/>
                <a:cs typeface="Arial" panose="020B0604020202020204" pitchFamily="34" charset="0"/>
              </a:rPr>
              <a:t>, </a:t>
            </a:r>
            <a:r>
              <a:rPr lang="he-IL" altLang="he-IL" sz="1800" b="1">
                <a:latin typeface="FontbitDavid-Bold"/>
                <a:cs typeface="Arial" panose="020B0604020202020204" pitchFamily="34" charset="0"/>
              </a:rPr>
              <a:t>המנוחה והשינה וזמן הפנאי </a:t>
            </a:r>
            <a:r>
              <a:rPr lang="he-IL" altLang="he-IL" sz="1800">
                <a:latin typeface="FontbitDavid"/>
                <a:cs typeface="Arial" panose="020B0604020202020204" pitchFamily="34" charset="0"/>
              </a:rPr>
              <a:t>לקידום הבריאות ואיכות החיים.</a:t>
            </a:r>
          </a:p>
          <a:p>
            <a:pPr eaLnBrk="1" hangingPunct="1">
              <a:spcBef>
                <a:spcPct val="0"/>
              </a:spcBef>
            </a:pPr>
            <a:r>
              <a:rPr lang="he-IL" altLang="he-IL">
                <a:cs typeface="Arial" panose="020B0604020202020204" pitchFamily="34" charset="0"/>
              </a:rPr>
              <a:t>הפרק כולל שלושה תת פרקים.</a:t>
            </a:r>
          </a:p>
          <a:p>
            <a:pPr eaLnBrk="1" hangingPunct="1">
              <a:spcBef>
                <a:spcPct val="0"/>
              </a:spcBef>
            </a:pPr>
            <a:r>
              <a:rPr lang="he-IL" altLang="he-IL">
                <a:cs typeface="Arial" panose="020B0604020202020204" pitchFamily="34" charset="0"/>
              </a:rPr>
              <a:t>– תת הפרק הראשון פעילות גופנית עוסק במשמעות המושג פעילות גופנית וחשיבותה לקידום הבריאות.</a:t>
            </a:r>
          </a:p>
          <a:p>
            <a:pPr eaLnBrk="1" hangingPunct="1">
              <a:spcBef>
                <a:spcPct val="0"/>
              </a:spcBef>
            </a:pPr>
            <a:r>
              <a:rPr lang="he-IL" altLang="he-IL">
                <a:cs typeface="Arial" panose="020B0604020202020204" pitchFamily="34" charset="0"/>
              </a:rPr>
              <a:t>– תת הפרק השני שינה ומנוחה עוסק בחשיבות המנוחה והשינה לקידום הבריאות.</a:t>
            </a:r>
          </a:p>
          <a:p>
            <a:pPr eaLnBrk="1" hangingPunct="1">
              <a:spcBef>
                <a:spcPct val="0"/>
              </a:spcBef>
            </a:pPr>
            <a:r>
              <a:rPr lang="he-IL" altLang="he-IL">
                <a:cs typeface="Arial" panose="020B0604020202020204" pitchFamily="34" charset="0"/>
              </a:rPr>
              <a:t>– תת הפרק השלישי שעות פנאי עוסק בחשיבות ניצול מיטבי של שעות הפנאי לקידום הבריאות.</a:t>
            </a:r>
            <a:endParaRPr lang="en-US" altLang="he-IL"/>
          </a:p>
        </p:txBody>
      </p:sp>
      <p:sp>
        <p:nvSpPr>
          <p:cNvPr id="20484" name="מציין מיקום של מספר שקופית 3">
            <a:extLst>
              <a:ext uri="{FF2B5EF4-FFF2-40B4-BE49-F238E27FC236}">
                <a16:creationId xmlns:a16="http://schemas.microsoft.com/office/drawing/2014/main" id="{0AA9E380-A115-C107-91E6-FC91D79799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algn="l" defTabSz="457200" rtl="0" eaLnBrk="0" fontAlgn="base" hangingPunct="0">
              <a:spcBef>
                <a:spcPct val="0"/>
              </a:spcBef>
              <a:spcAft>
                <a:spcPct val="0"/>
              </a:spcAft>
              <a:defRPr>
                <a:solidFill>
                  <a:schemeClr val="tx1"/>
                </a:solidFill>
                <a:latin typeface="Calibri" panose="020F0502020204030204" pitchFamily="34" charset="0"/>
              </a:defRPr>
            </a:lvl6pPr>
            <a:lvl7pPr marL="2971800" indent="-228600" algn="l" defTabSz="457200" rtl="0" eaLnBrk="0" fontAlgn="base" hangingPunct="0">
              <a:spcBef>
                <a:spcPct val="0"/>
              </a:spcBef>
              <a:spcAft>
                <a:spcPct val="0"/>
              </a:spcAft>
              <a:defRPr>
                <a:solidFill>
                  <a:schemeClr val="tx1"/>
                </a:solidFill>
                <a:latin typeface="Calibri" panose="020F0502020204030204" pitchFamily="34" charset="0"/>
              </a:defRPr>
            </a:lvl7pPr>
            <a:lvl8pPr marL="3429000" indent="-228600" algn="l" defTabSz="457200" rtl="0" eaLnBrk="0" fontAlgn="base" hangingPunct="0">
              <a:spcBef>
                <a:spcPct val="0"/>
              </a:spcBef>
              <a:spcAft>
                <a:spcPct val="0"/>
              </a:spcAft>
              <a:defRPr>
                <a:solidFill>
                  <a:schemeClr val="tx1"/>
                </a:solidFill>
                <a:latin typeface="Calibri" panose="020F0502020204030204" pitchFamily="34" charset="0"/>
              </a:defRPr>
            </a:lvl8pPr>
            <a:lvl9pPr marL="3886200" indent="-228600" algn="l" defTabSz="457200" rtl="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4B43837-A448-4B3B-A74C-67EA792768F4}" type="slidenum">
              <a:rPr lang="he-IL" altLang="he-IL" smtClean="0">
                <a:solidFill>
                  <a:srgbClr val="000000"/>
                </a:solidFill>
              </a:rPr>
              <a:pPr fontAlgn="base">
                <a:spcBef>
                  <a:spcPct val="0"/>
                </a:spcBef>
                <a:spcAft>
                  <a:spcPct val="0"/>
                </a:spcAft>
              </a:pPr>
              <a:t>9</a:t>
            </a:fld>
            <a:endParaRPr lang="he-IL" altLang="he-IL">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a:extLst>
              <a:ext uri="{FF2B5EF4-FFF2-40B4-BE49-F238E27FC236}">
                <a16:creationId xmlns:a16="http://schemas.microsoft.com/office/drawing/2014/main" id="{B51CA47B-7095-6D77-2F84-B9572B988C57}"/>
              </a:ext>
            </a:extLst>
          </p:cNvPr>
          <p:cNvSpPr>
            <a:spLocks noGrp="1"/>
          </p:cNvSpPr>
          <p:nvPr>
            <p:ph type="dt" sz="half" idx="10"/>
          </p:nvPr>
        </p:nvSpPr>
        <p:spPr/>
        <p:txBody>
          <a:bodyPr/>
          <a:lstStyle>
            <a:lvl1pPr>
              <a:defRPr/>
            </a:lvl1pPr>
          </a:lstStyle>
          <a:p>
            <a:pPr>
              <a:defRPr/>
            </a:pPr>
            <a:fld id="{329DCEA5-580E-4E6A-88D4-C8D730EFBE40}" type="datetimeFigureOut">
              <a:rPr lang="he-IL"/>
              <a:pPr>
                <a:defRPr/>
              </a:pPr>
              <a:t>ה'/אייר/תשפ"ד</a:t>
            </a:fld>
            <a:endParaRPr lang="x-none"/>
          </a:p>
        </p:txBody>
      </p:sp>
      <p:sp>
        <p:nvSpPr>
          <p:cNvPr id="5" name="Footer Placeholder 4">
            <a:extLst>
              <a:ext uri="{FF2B5EF4-FFF2-40B4-BE49-F238E27FC236}">
                <a16:creationId xmlns:a16="http://schemas.microsoft.com/office/drawing/2014/main" id="{2FC3B78E-3B16-EB01-4F40-DA708056266C}"/>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71042E83-83AA-4A7F-1130-436E9AA77854}"/>
              </a:ext>
            </a:extLst>
          </p:cNvPr>
          <p:cNvSpPr>
            <a:spLocks noGrp="1"/>
          </p:cNvSpPr>
          <p:nvPr>
            <p:ph type="sldNum" sz="quarter" idx="12"/>
          </p:nvPr>
        </p:nvSpPr>
        <p:spPr/>
        <p:txBody>
          <a:bodyPr/>
          <a:lstStyle>
            <a:lvl1pPr>
              <a:defRPr/>
            </a:lvl1pPr>
          </a:lstStyle>
          <a:p>
            <a:pPr>
              <a:defRPr/>
            </a:pPr>
            <a:fld id="{26C9389E-971E-4399-AE2B-1DC2F8437FC5}" type="slidenum">
              <a:rPr lang="x-none"/>
              <a:pPr>
                <a:defRPr/>
              </a:pPr>
              <a:t>‹#›</a:t>
            </a:fld>
            <a:endParaRPr lang="x-none"/>
          </a:p>
        </p:txBody>
      </p:sp>
    </p:spTree>
    <p:extLst>
      <p:ext uri="{BB962C8B-B14F-4D97-AF65-F5344CB8AC3E}">
        <p14:creationId xmlns:p14="http://schemas.microsoft.com/office/powerpoint/2010/main" val="3251678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a:extLst>
              <a:ext uri="{FF2B5EF4-FFF2-40B4-BE49-F238E27FC236}">
                <a16:creationId xmlns:a16="http://schemas.microsoft.com/office/drawing/2014/main" id="{9CE35D61-81E7-4D99-9746-C5DE484E21E9}"/>
              </a:ext>
            </a:extLst>
          </p:cNvPr>
          <p:cNvSpPr>
            <a:spLocks noGrp="1"/>
          </p:cNvSpPr>
          <p:nvPr>
            <p:ph type="dt" sz="half" idx="10"/>
          </p:nvPr>
        </p:nvSpPr>
        <p:spPr/>
        <p:txBody>
          <a:bodyPr/>
          <a:lstStyle>
            <a:lvl1pPr>
              <a:defRPr/>
            </a:lvl1pPr>
          </a:lstStyle>
          <a:p>
            <a:pPr>
              <a:defRPr/>
            </a:pPr>
            <a:fld id="{B0110C5F-DCEF-409E-886D-47C857DC48C8}" type="datetimeFigureOut">
              <a:rPr lang="he-IL"/>
              <a:pPr>
                <a:defRPr/>
              </a:pPr>
              <a:t>ה'/אייר/תשפ"ד</a:t>
            </a:fld>
            <a:endParaRPr lang="x-none"/>
          </a:p>
        </p:txBody>
      </p:sp>
      <p:sp>
        <p:nvSpPr>
          <p:cNvPr id="5" name="Footer Placeholder 4">
            <a:extLst>
              <a:ext uri="{FF2B5EF4-FFF2-40B4-BE49-F238E27FC236}">
                <a16:creationId xmlns:a16="http://schemas.microsoft.com/office/drawing/2014/main" id="{6C088674-C81D-E24E-AC03-92705182F322}"/>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2AC0D6E9-87A3-82F3-DE0D-1A111116578D}"/>
              </a:ext>
            </a:extLst>
          </p:cNvPr>
          <p:cNvSpPr>
            <a:spLocks noGrp="1"/>
          </p:cNvSpPr>
          <p:nvPr>
            <p:ph type="sldNum" sz="quarter" idx="12"/>
          </p:nvPr>
        </p:nvSpPr>
        <p:spPr/>
        <p:txBody>
          <a:bodyPr/>
          <a:lstStyle>
            <a:lvl1pPr>
              <a:defRPr/>
            </a:lvl1pPr>
          </a:lstStyle>
          <a:p>
            <a:pPr>
              <a:defRPr/>
            </a:pPr>
            <a:fld id="{AC6D5D57-2BF7-4E11-A75F-37F269427D70}" type="slidenum">
              <a:rPr lang="x-none"/>
              <a:pPr>
                <a:defRPr/>
              </a:pPr>
              <a:t>‹#›</a:t>
            </a:fld>
            <a:endParaRPr lang="x-none"/>
          </a:p>
        </p:txBody>
      </p:sp>
    </p:spTree>
    <p:extLst>
      <p:ext uri="{BB962C8B-B14F-4D97-AF65-F5344CB8AC3E}">
        <p14:creationId xmlns:p14="http://schemas.microsoft.com/office/powerpoint/2010/main" val="3249343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a:extLst>
              <a:ext uri="{FF2B5EF4-FFF2-40B4-BE49-F238E27FC236}">
                <a16:creationId xmlns:a16="http://schemas.microsoft.com/office/drawing/2014/main" id="{8D6E3CF6-F4AB-C9DF-60A7-D034F27EB836}"/>
              </a:ext>
            </a:extLst>
          </p:cNvPr>
          <p:cNvSpPr>
            <a:spLocks noGrp="1"/>
          </p:cNvSpPr>
          <p:nvPr>
            <p:ph type="dt" sz="half" idx="10"/>
          </p:nvPr>
        </p:nvSpPr>
        <p:spPr/>
        <p:txBody>
          <a:bodyPr/>
          <a:lstStyle>
            <a:lvl1pPr>
              <a:defRPr/>
            </a:lvl1pPr>
          </a:lstStyle>
          <a:p>
            <a:pPr>
              <a:defRPr/>
            </a:pPr>
            <a:fld id="{385BB9F2-034F-48F5-822B-6BE1A1FC4DBC}" type="datetimeFigureOut">
              <a:rPr lang="he-IL"/>
              <a:pPr>
                <a:defRPr/>
              </a:pPr>
              <a:t>ה'/אייר/תשפ"ד</a:t>
            </a:fld>
            <a:endParaRPr lang="x-none"/>
          </a:p>
        </p:txBody>
      </p:sp>
      <p:sp>
        <p:nvSpPr>
          <p:cNvPr id="5" name="Footer Placeholder 4">
            <a:extLst>
              <a:ext uri="{FF2B5EF4-FFF2-40B4-BE49-F238E27FC236}">
                <a16:creationId xmlns:a16="http://schemas.microsoft.com/office/drawing/2014/main" id="{2708A585-9946-37D5-3BCF-D10DCB818D3F}"/>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4CC46AC2-32AA-48D9-DC83-983EB337F16F}"/>
              </a:ext>
            </a:extLst>
          </p:cNvPr>
          <p:cNvSpPr>
            <a:spLocks noGrp="1"/>
          </p:cNvSpPr>
          <p:nvPr>
            <p:ph type="sldNum" sz="quarter" idx="12"/>
          </p:nvPr>
        </p:nvSpPr>
        <p:spPr/>
        <p:txBody>
          <a:bodyPr/>
          <a:lstStyle>
            <a:lvl1pPr>
              <a:defRPr/>
            </a:lvl1pPr>
          </a:lstStyle>
          <a:p>
            <a:pPr>
              <a:defRPr/>
            </a:pPr>
            <a:fld id="{E61D9F47-DCA7-4B75-9E63-BAC551337EBA}" type="slidenum">
              <a:rPr lang="x-none"/>
              <a:pPr>
                <a:defRPr/>
              </a:pPr>
              <a:t>‹#›</a:t>
            </a:fld>
            <a:endParaRPr lang="x-none"/>
          </a:p>
        </p:txBody>
      </p:sp>
    </p:spTree>
    <p:extLst>
      <p:ext uri="{BB962C8B-B14F-4D97-AF65-F5344CB8AC3E}">
        <p14:creationId xmlns:p14="http://schemas.microsoft.com/office/powerpoint/2010/main" val="381968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a:extLst>
              <a:ext uri="{FF2B5EF4-FFF2-40B4-BE49-F238E27FC236}">
                <a16:creationId xmlns:a16="http://schemas.microsoft.com/office/drawing/2014/main" id="{81592782-48B7-A745-C62C-A775D67813BF}"/>
              </a:ext>
            </a:extLst>
          </p:cNvPr>
          <p:cNvSpPr>
            <a:spLocks noGrp="1"/>
          </p:cNvSpPr>
          <p:nvPr>
            <p:ph type="dt" sz="half" idx="10"/>
          </p:nvPr>
        </p:nvSpPr>
        <p:spPr/>
        <p:txBody>
          <a:bodyPr/>
          <a:lstStyle>
            <a:lvl1pPr>
              <a:defRPr/>
            </a:lvl1pPr>
          </a:lstStyle>
          <a:p>
            <a:pPr>
              <a:defRPr/>
            </a:pPr>
            <a:fld id="{DE6D7A8D-1B4D-467F-9DF1-721F8234DC6D}" type="datetimeFigureOut">
              <a:rPr lang="he-IL"/>
              <a:pPr>
                <a:defRPr/>
              </a:pPr>
              <a:t>ה'/אייר/תשפ"ד</a:t>
            </a:fld>
            <a:endParaRPr lang="x-none"/>
          </a:p>
        </p:txBody>
      </p:sp>
      <p:sp>
        <p:nvSpPr>
          <p:cNvPr id="5" name="Footer Placeholder 4">
            <a:extLst>
              <a:ext uri="{FF2B5EF4-FFF2-40B4-BE49-F238E27FC236}">
                <a16:creationId xmlns:a16="http://schemas.microsoft.com/office/drawing/2014/main" id="{90D87C7D-A656-04FC-C9F0-16562D50C1FC}"/>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3D231B2A-C38F-5F65-3D60-09DAF65CE680}"/>
              </a:ext>
            </a:extLst>
          </p:cNvPr>
          <p:cNvSpPr>
            <a:spLocks noGrp="1"/>
          </p:cNvSpPr>
          <p:nvPr>
            <p:ph type="sldNum" sz="quarter" idx="12"/>
          </p:nvPr>
        </p:nvSpPr>
        <p:spPr/>
        <p:txBody>
          <a:bodyPr/>
          <a:lstStyle>
            <a:lvl1pPr>
              <a:defRPr/>
            </a:lvl1pPr>
          </a:lstStyle>
          <a:p>
            <a:pPr>
              <a:defRPr/>
            </a:pPr>
            <a:fld id="{E14C5071-6D21-48F4-A601-B5B7A960E7C3}" type="slidenum">
              <a:rPr lang="x-none"/>
              <a:pPr>
                <a:defRPr/>
              </a:pPr>
              <a:t>‹#›</a:t>
            </a:fld>
            <a:endParaRPr lang="x-none"/>
          </a:p>
        </p:txBody>
      </p:sp>
    </p:spTree>
    <p:extLst>
      <p:ext uri="{BB962C8B-B14F-4D97-AF65-F5344CB8AC3E}">
        <p14:creationId xmlns:p14="http://schemas.microsoft.com/office/powerpoint/2010/main" val="1499441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a:extLst>
              <a:ext uri="{FF2B5EF4-FFF2-40B4-BE49-F238E27FC236}">
                <a16:creationId xmlns:a16="http://schemas.microsoft.com/office/drawing/2014/main" id="{4096FB19-518D-84A9-F047-0733EF96D6FA}"/>
              </a:ext>
            </a:extLst>
          </p:cNvPr>
          <p:cNvSpPr>
            <a:spLocks noGrp="1"/>
          </p:cNvSpPr>
          <p:nvPr>
            <p:ph type="dt" sz="half" idx="10"/>
          </p:nvPr>
        </p:nvSpPr>
        <p:spPr/>
        <p:txBody>
          <a:bodyPr/>
          <a:lstStyle>
            <a:lvl1pPr>
              <a:defRPr/>
            </a:lvl1pPr>
          </a:lstStyle>
          <a:p>
            <a:pPr>
              <a:defRPr/>
            </a:pPr>
            <a:fld id="{FC326865-5101-41DA-B27F-EA7D73EF618C}" type="datetimeFigureOut">
              <a:rPr lang="he-IL"/>
              <a:pPr>
                <a:defRPr/>
              </a:pPr>
              <a:t>ה'/אייר/תשפ"ד</a:t>
            </a:fld>
            <a:endParaRPr lang="x-none"/>
          </a:p>
        </p:txBody>
      </p:sp>
      <p:sp>
        <p:nvSpPr>
          <p:cNvPr id="5" name="Footer Placeholder 4">
            <a:extLst>
              <a:ext uri="{FF2B5EF4-FFF2-40B4-BE49-F238E27FC236}">
                <a16:creationId xmlns:a16="http://schemas.microsoft.com/office/drawing/2014/main" id="{3981E099-06C0-829A-0679-90710968CDB4}"/>
              </a:ext>
            </a:extLst>
          </p:cNvPr>
          <p:cNvSpPr>
            <a:spLocks noGrp="1"/>
          </p:cNvSpPr>
          <p:nvPr>
            <p:ph type="ftr" sz="quarter" idx="11"/>
          </p:nvPr>
        </p:nvSpPr>
        <p:spPr/>
        <p:txBody>
          <a:bodyPr/>
          <a:lstStyle>
            <a:lvl1pPr>
              <a:defRPr/>
            </a:lvl1pPr>
          </a:lstStyle>
          <a:p>
            <a:pPr>
              <a:defRPr/>
            </a:pPr>
            <a:endParaRPr lang="x-none"/>
          </a:p>
        </p:txBody>
      </p:sp>
      <p:sp>
        <p:nvSpPr>
          <p:cNvPr id="6" name="Slide Number Placeholder 5">
            <a:extLst>
              <a:ext uri="{FF2B5EF4-FFF2-40B4-BE49-F238E27FC236}">
                <a16:creationId xmlns:a16="http://schemas.microsoft.com/office/drawing/2014/main" id="{8C7D9319-1FBA-E8DF-4250-AF19E822356A}"/>
              </a:ext>
            </a:extLst>
          </p:cNvPr>
          <p:cNvSpPr>
            <a:spLocks noGrp="1"/>
          </p:cNvSpPr>
          <p:nvPr>
            <p:ph type="sldNum" sz="quarter" idx="12"/>
          </p:nvPr>
        </p:nvSpPr>
        <p:spPr/>
        <p:txBody>
          <a:bodyPr/>
          <a:lstStyle>
            <a:lvl1pPr>
              <a:defRPr/>
            </a:lvl1pPr>
          </a:lstStyle>
          <a:p>
            <a:pPr>
              <a:defRPr/>
            </a:pPr>
            <a:fld id="{EC0E5BFD-9C7D-4F45-9DCF-82A37174384C}" type="slidenum">
              <a:rPr lang="x-none"/>
              <a:pPr>
                <a:defRPr/>
              </a:pPr>
              <a:t>‹#›</a:t>
            </a:fld>
            <a:endParaRPr lang="x-none"/>
          </a:p>
        </p:txBody>
      </p:sp>
    </p:spTree>
    <p:extLst>
      <p:ext uri="{BB962C8B-B14F-4D97-AF65-F5344CB8AC3E}">
        <p14:creationId xmlns:p14="http://schemas.microsoft.com/office/powerpoint/2010/main" val="1891745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3">
            <a:extLst>
              <a:ext uri="{FF2B5EF4-FFF2-40B4-BE49-F238E27FC236}">
                <a16:creationId xmlns:a16="http://schemas.microsoft.com/office/drawing/2014/main" id="{CBEBE35C-4F5E-FD8C-5FE6-646476B368B6}"/>
              </a:ext>
            </a:extLst>
          </p:cNvPr>
          <p:cNvSpPr>
            <a:spLocks noGrp="1"/>
          </p:cNvSpPr>
          <p:nvPr>
            <p:ph type="dt" sz="half" idx="10"/>
          </p:nvPr>
        </p:nvSpPr>
        <p:spPr/>
        <p:txBody>
          <a:bodyPr/>
          <a:lstStyle>
            <a:lvl1pPr>
              <a:defRPr/>
            </a:lvl1pPr>
          </a:lstStyle>
          <a:p>
            <a:pPr>
              <a:defRPr/>
            </a:pPr>
            <a:fld id="{42D34E4A-71E6-4154-8A14-5D46030AB724}" type="datetimeFigureOut">
              <a:rPr lang="he-IL"/>
              <a:pPr>
                <a:defRPr/>
              </a:pPr>
              <a:t>ה'/אייר/תשפ"ד</a:t>
            </a:fld>
            <a:endParaRPr lang="x-none"/>
          </a:p>
        </p:txBody>
      </p:sp>
      <p:sp>
        <p:nvSpPr>
          <p:cNvPr id="6" name="Footer Placeholder 4">
            <a:extLst>
              <a:ext uri="{FF2B5EF4-FFF2-40B4-BE49-F238E27FC236}">
                <a16:creationId xmlns:a16="http://schemas.microsoft.com/office/drawing/2014/main" id="{C49F4C59-119C-C27E-A3D6-37B25117D3AA}"/>
              </a:ext>
            </a:extLst>
          </p:cNvPr>
          <p:cNvSpPr>
            <a:spLocks noGrp="1"/>
          </p:cNvSpPr>
          <p:nvPr>
            <p:ph type="ftr" sz="quarter" idx="11"/>
          </p:nvPr>
        </p:nvSpPr>
        <p:spPr/>
        <p:txBody>
          <a:bodyPr/>
          <a:lstStyle>
            <a:lvl1pPr>
              <a:defRPr/>
            </a:lvl1pPr>
          </a:lstStyle>
          <a:p>
            <a:pPr>
              <a:defRPr/>
            </a:pPr>
            <a:endParaRPr lang="x-none"/>
          </a:p>
        </p:txBody>
      </p:sp>
      <p:sp>
        <p:nvSpPr>
          <p:cNvPr id="7" name="Slide Number Placeholder 5">
            <a:extLst>
              <a:ext uri="{FF2B5EF4-FFF2-40B4-BE49-F238E27FC236}">
                <a16:creationId xmlns:a16="http://schemas.microsoft.com/office/drawing/2014/main" id="{EA18E59C-2B2F-54BB-3EB2-621A136E227B}"/>
              </a:ext>
            </a:extLst>
          </p:cNvPr>
          <p:cNvSpPr>
            <a:spLocks noGrp="1"/>
          </p:cNvSpPr>
          <p:nvPr>
            <p:ph type="sldNum" sz="quarter" idx="12"/>
          </p:nvPr>
        </p:nvSpPr>
        <p:spPr/>
        <p:txBody>
          <a:bodyPr/>
          <a:lstStyle>
            <a:lvl1pPr>
              <a:defRPr/>
            </a:lvl1pPr>
          </a:lstStyle>
          <a:p>
            <a:pPr>
              <a:defRPr/>
            </a:pPr>
            <a:fld id="{08714EAC-A1EE-4066-B515-1FB538A70259}" type="slidenum">
              <a:rPr lang="x-none"/>
              <a:pPr>
                <a:defRPr/>
              </a:pPr>
              <a:t>‹#›</a:t>
            </a:fld>
            <a:endParaRPr lang="x-none"/>
          </a:p>
        </p:txBody>
      </p:sp>
    </p:spTree>
    <p:extLst>
      <p:ext uri="{BB962C8B-B14F-4D97-AF65-F5344CB8AC3E}">
        <p14:creationId xmlns:p14="http://schemas.microsoft.com/office/powerpoint/2010/main" val="1186893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3">
            <a:extLst>
              <a:ext uri="{FF2B5EF4-FFF2-40B4-BE49-F238E27FC236}">
                <a16:creationId xmlns:a16="http://schemas.microsoft.com/office/drawing/2014/main" id="{5306FBF1-173C-C544-4774-CC74BF8170E1}"/>
              </a:ext>
            </a:extLst>
          </p:cNvPr>
          <p:cNvSpPr>
            <a:spLocks noGrp="1"/>
          </p:cNvSpPr>
          <p:nvPr>
            <p:ph type="dt" sz="half" idx="10"/>
          </p:nvPr>
        </p:nvSpPr>
        <p:spPr/>
        <p:txBody>
          <a:bodyPr/>
          <a:lstStyle>
            <a:lvl1pPr>
              <a:defRPr/>
            </a:lvl1pPr>
          </a:lstStyle>
          <a:p>
            <a:pPr>
              <a:defRPr/>
            </a:pPr>
            <a:fld id="{7D0CDD80-3574-4E38-8D86-1E57C92814F1}" type="datetimeFigureOut">
              <a:rPr lang="he-IL"/>
              <a:pPr>
                <a:defRPr/>
              </a:pPr>
              <a:t>ה'/אייר/תשפ"ד</a:t>
            </a:fld>
            <a:endParaRPr lang="x-none"/>
          </a:p>
        </p:txBody>
      </p:sp>
      <p:sp>
        <p:nvSpPr>
          <p:cNvPr id="8" name="Footer Placeholder 4">
            <a:extLst>
              <a:ext uri="{FF2B5EF4-FFF2-40B4-BE49-F238E27FC236}">
                <a16:creationId xmlns:a16="http://schemas.microsoft.com/office/drawing/2014/main" id="{1CBFFC0D-C2E8-BE65-BAB8-B05E9B680FAB}"/>
              </a:ext>
            </a:extLst>
          </p:cNvPr>
          <p:cNvSpPr>
            <a:spLocks noGrp="1"/>
          </p:cNvSpPr>
          <p:nvPr>
            <p:ph type="ftr" sz="quarter" idx="11"/>
          </p:nvPr>
        </p:nvSpPr>
        <p:spPr/>
        <p:txBody>
          <a:bodyPr/>
          <a:lstStyle>
            <a:lvl1pPr>
              <a:defRPr/>
            </a:lvl1pPr>
          </a:lstStyle>
          <a:p>
            <a:pPr>
              <a:defRPr/>
            </a:pPr>
            <a:endParaRPr lang="x-none"/>
          </a:p>
        </p:txBody>
      </p:sp>
      <p:sp>
        <p:nvSpPr>
          <p:cNvPr id="9" name="Slide Number Placeholder 5">
            <a:extLst>
              <a:ext uri="{FF2B5EF4-FFF2-40B4-BE49-F238E27FC236}">
                <a16:creationId xmlns:a16="http://schemas.microsoft.com/office/drawing/2014/main" id="{2D5392B7-4F76-CDC6-3291-BB7179025721}"/>
              </a:ext>
            </a:extLst>
          </p:cNvPr>
          <p:cNvSpPr>
            <a:spLocks noGrp="1"/>
          </p:cNvSpPr>
          <p:nvPr>
            <p:ph type="sldNum" sz="quarter" idx="12"/>
          </p:nvPr>
        </p:nvSpPr>
        <p:spPr/>
        <p:txBody>
          <a:bodyPr/>
          <a:lstStyle>
            <a:lvl1pPr>
              <a:defRPr/>
            </a:lvl1pPr>
          </a:lstStyle>
          <a:p>
            <a:pPr>
              <a:defRPr/>
            </a:pPr>
            <a:fld id="{9DA85BBC-C70B-415C-91F1-96764300D3C4}" type="slidenum">
              <a:rPr lang="x-none"/>
              <a:pPr>
                <a:defRPr/>
              </a:pPr>
              <a:t>‹#›</a:t>
            </a:fld>
            <a:endParaRPr lang="x-none"/>
          </a:p>
        </p:txBody>
      </p:sp>
    </p:spTree>
    <p:extLst>
      <p:ext uri="{BB962C8B-B14F-4D97-AF65-F5344CB8AC3E}">
        <p14:creationId xmlns:p14="http://schemas.microsoft.com/office/powerpoint/2010/main" val="945960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3">
            <a:extLst>
              <a:ext uri="{FF2B5EF4-FFF2-40B4-BE49-F238E27FC236}">
                <a16:creationId xmlns:a16="http://schemas.microsoft.com/office/drawing/2014/main" id="{C5A9A89A-388A-1A70-0729-D07E15490513}"/>
              </a:ext>
            </a:extLst>
          </p:cNvPr>
          <p:cNvSpPr>
            <a:spLocks noGrp="1"/>
          </p:cNvSpPr>
          <p:nvPr>
            <p:ph type="dt" sz="half" idx="10"/>
          </p:nvPr>
        </p:nvSpPr>
        <p:spPr/>
        <p:txBody>
          <a:bodyPr/>
          <a:lstStyle>
            <a:lvl1pPr>
              <a:defRPr/>
            </a:lvl1pPr>
          </a:lstStyle>
          <a:p>
            <a:pPr>
              <a:defRPr/>
            </a:pPr>
            <a:fld id="{39B06FF5-2456-4F6C-ACEF-B4AEDDF5F40F}" type="datetimeFigureOut">
              <a:rPr lang="he-IL"/>
              <a:pPr>
                <a:defRPr/>
              </a:pPr>
              <a:t>ה'/אייר/תשפ"ד</a:t>
            </a:fld>
            <a:endParaRPr lang="x-none"/>
          </a:p>
        </p:txBody>
      </p:sp>
      <p:sp>
        <p:nvSpPr>
          <p:cNvPr id="4" name="Footer Placeholder 4">
            <a:extLst>
              <a:ext uri="{FF2B5EF4-FFF2-40B4-BE49-F238E27FC236}">
                <a16:creationId xmlns:a16="http://schemas.microsoft.com/office/drawing/2014/main" id="{735FBC83-B421-3418-7ACE-43E895A54B39}"/>
              </a:ext>
            </a:extLst>
          </p:cNvPr>
          <p:cNvSpPr>
            <a:spLocks noGrp="1"/>
          </p:cNvSpPr>
          <p:nvPr>
            <p:ph type="ftr" sz="quarter" idx="11"/>
          </p:nvPr>
        </p:nvSpPr>
        <p:spPr/>
        <p:txBody>
          <a:bodyPr/>
          <a:lstStyle>
            <a:lvl1pPr>
              <a:defRPr/>
            </a:lvl1pPr>
          </a:lstStyle>
          <a:p>
            <a:pPr>
              <a:defRPr/>
            </a:pPr>
            <a:endParaRPr lang="x-none"/>
          </a:p>
        </p:txBody>
      </p:sp>
      <p:sp>
        <p:nvSpPr>
          <p:cNvPr id="5" name="Slide Number Placeholder 5">
            <a:extLst>
              <a:ext uri="{FF2B5EF4-FFF2-40B4-BE49-F238E27FC236}">
                <a16:creationId xmlns:a16="http://schemas.microsoft.com/office/drawing/2014/main" id="{3C192C40-90AE-C750-03A1-DC528B9F43E9}"/>
              </a:ext>
            </a:extLst>
          </p:cNvPr>
          <p:cNvSpPr>
            <a:spLocks noGrp="1"/>
          </p:cNvSpPr>
          <p:nvPr>
            <p:ph type="sldNum" sz="quarter" idx="12"/>
          </p:nvPr>
        </p:nvSpPr>
        <p:spPr/>
        <p:txBody>
          <a:bodyPr/>
          <a:lstStyle>
            <a:lvl1pPr>
              <a:defRPr/>
            </a:lvl1pPr>
          </a:lstStyle>
          <a:p>
            <a:pPr>
              <a:defRPr/>
            </a:pPr>
            <a:fld id="{0BBE5D4E-10AF-46C8-A460-AD0D99FDC9F3}" type="slidenum">
              <a:rPr lang="x-none"/>
              <a:pPr>
                <a:defRPr/>
              </a:pPr>
              <a:t>‹#›</a:t>
            </a:fld>
            <a:endParaRPr lang="x-none"/>
          </a:p>
        </p:txBody>
      </p:sp>
    </p:spTree>
    <p:extLst>
      <p:ext uri="{BB962C8B-B14F-4D97-AF65-F5344CB8AC3E}">
        <p14:creationId xmlns:p14="http://schemas.microsoft.com/office/powerpoint/2010/main" val="48575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99B0479-E1DD-2030-8693-312F05C1CA1F}"/>
              </a:ext>
            </a:extLst>
          </p:cNvPr>
          <p:cNvSpPr>
            <a:spLocks noGrp="1"/>
          </p:cNvSpPr>
          <p:nvPr>
            <p:ph type="dt" sz="half" idx="10"/>
          </p:nvPr>
        </p:nvSpPr>
        <p:spPr/>
        <p:txBody>
          <a:bodyPr/>
          <a:lstStyle>
            <a:lvl1pPr>
              <a:defRPr/>
            </a:lvl1pPr>
          </a:lstStyle>
          <a:p>
            <a:pPr>
              <a:defRPr/>
            </a:pPr>
            <a:fld id="{135BA71A-E326-48AE-82B6-E2EF9A8BC545}" type="datetimeFigureOut">
              <a:rPr lang="he-IL"/>
              <a:pPr>
                <a:defRPr/>
              </a:pPr>
              <a:t>ה'/אייר/תשפ"ד</a:t>
            </a:fld>
            <a:endParaRPr lang="x-none"/>
          </a:p>
        </p:txBody>
      </p:sp>
      <p:sp>
        <p:nvSpPr>
          <p:cNvPr id="3" name="Footer Placeholder 4">
            <a:extLst>
              <a:ext uri="{FF2B5EF4-FFF2-40B4-BE49-F238E27FC236}">
                <a16:creationId xmlns:a16="http://schemas.microsoft.com/office/drawing/2014/main" id="{881222FA-97CE-771B-EDCA-A9033F1D44B9}"/>
              </a:ext>
            </a:extLst>
          </p:cNvPr>
          <p:cNvSpPr>
            <a:spLocks noGrp="1"/>
          </p:cNvSpPr>
          <p:nvPr>
            <p:ph type="ftr" sz="quarter" idx="11"/>
          </p:nvPr>
        </p:nvSpPr>
        <p:spPr/>
        <p:txBody>
          <a:bodyPr/>
          <a:lstStyle>
            <a:lvl1pPr>
              <a:defRPr/>
            </a:lvl1pPr>
          </a:lstStyle>
          <a:p>
            <a:pPr>
              <a:defRPr/>
            </a:pPr>
            <a:endParaRPr lang="x-none"/>
          </a:p>
        </p:txBody>
      </p:sp>
      <p:sp>
        <p:nvSpPr>
          <p:cNvPr id="4" name="Slide Number Placeholder 5">
            <a:extLst>
              <a:ext uri="{FF2B5EF4-FFF2-40B4-BE49-F238E27FC236}">
                <a16:creationId xmlns:a16="http://schemas.microsoft.com/office/drawing/2014/main" id="{E8F06C16-1A52-05E6-A93A-FBFF8B3E8569}"/>
              </a:ext>
            </a:extLst>
          </p:cNvPr>
          <p:cNvSpPr>
            <a:spLocks noGrp="1"/>
          </p:cNvSpPr>
          <p:nvPr>
            <p:ph type="sldNum" sz="quarter" idx="12"/>
          </p:nvPr>
        </p:nvSpPr>
        <p:spPr/>
        <p:txBody>
          <a:bodyPr/>
          <a:lstStyle>
            <a:lvl1pPr>
              <a:defRPr/>
            </a:lvl1pPr>
          </a:lstStyle>
          <a:p>
            <a:pPr>
              <a:defRPr/>
            </a:pPr>
            <a:fld id="{E4BADC6E-D6B0-4EF4-9C36-8E4F4E2FB32E}" type="slidenum">
              <a:rPr lang="x-none"/>
              <a:pPr>
                <a:defRPr/>
              </a:pPr>
              <a:t>‹#›</a:t>
            </a:fld>
            <a:endParaRPr lang="x-none"/>
          </a:p>
        </p:txBody>
      </p:sp>
    </p:spTree>
    <p:extLst>
      <p:ext uri="{BB962C8B-B14F-4D97-AF65-F5344CB8AC3E}">
        <p14:creationId xmlns:p14="http://schemas.microsoft.com/office/powerpoint/2010/main" val="193705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3">
            <a:extLst>
              <a:ext uri="{FF2B5EF4-FFF2-40B4-BE49-F238E27FC236}">
                <a16:creationId xmlns:a16="http://schemas.microsoft.com/office/drawing/2014/main" id="{78FA327E-5F20-9AEE-76B6-5CB806772A0B}"/>
              </a:ext>
            </a:extLst>
          </p:cNvPr>
          <p:cNvSpPr>
            <a:spLocks noGrp="1"/>
          </p:cNvSpPr>
          <p:nvPr>
            <p:ph type="dt" sz="half" idx="10"/>
          </p:nvPr>
        </p:nvSpPr>
        <p:spPr/>
        <p:txBody>
          <a:bodyPr/>
          <a:lstStyle>
            <a:lvl1pPr>
              <a:defRPr/>
            </a:lvl1pPr>
          </a:lstStyle>
          <a:p>
            <a:pPr>
              <a:defRPr/>
            </a:pPr>
            <a:fld id="{59243035-4DF3-4FF2-9ED1-DD599F6DE7B2}" type="datetimeFigureOut">
              <a:rPr lang="he-IL"/>
              <a:pPr>
                <a:defRPr/>
              </a:pPr>
              <a:t>ה'/אייר/תשפ"ד</a:t>
            </a:fld>
            <a:endParaRPr lang="x-none"/>
          </a:p>
        </p:txBody>
      </p:sp>
      <p:sp>
        <p:nvSpPr>
          <p:cNvPr id="6" name="Footer Placeholder 4">
            <a:extLst>
              <a:ext uri="{FF2B5EF4-FFF2-40B4-BE49-F238E27FC236}">
                <a16:creationId xmlns:a16="http://schemas.microsoft.com/office/drawing/2014/main" id="{4C4ADF83-0F81-0E6A-7FD4-2BC661554D08}"/>
              </a:ext>
            </a:extLst>
          </p:cNvPr>
          <p:cNvSpPr>
            <a:spLocks noGrp="1"/>
          </p:cNvSpPr>
          <p:nvPr>
            <p:ph type="ftr" sz="quarter" idx="11"/>
          </p:nvPr>
        </p:nvSpPr>
        <p:spPr/>
        <p:txBody>
          <a:bodyPr/>
          <a:lstStyle>
            <a:lvl1pPr>
              <a:defRPr/>
            </a:lvl1pPr>
          </a:lstStyle>
          <a:p>
            <a:pPr>
              <a:defRPr/>
            </a:pPr>
            <a:endParaRPr lang="x-none"/>
          </a:p>
        </p:txBody>
      </p:sp>
      <p:sp>
        <p:nvSpPr>
          <p:cNvPr id="7" name="Slide Number Placeholder 5">
            <a:extLst>
              <a:ext uri="{FF2B5EF4-FFF2-40B4-BE49-F238E27FC236}">
                <a16:creationId xmlns:a16="http://schemas.microsoft.com/office/drawing/2014/main" id="{024DA7E4-419E-D5A9-06C0-025B8D73B59F}"/>
              </a:ext>
            </a:extLst>
          </p:cNvPr>
          <p:cNvSpPr>
            <a:spLocks noGrp="1"/>
          </p:cNvSpPr>
          <p:nvPr>
            <p:ph type="sldNum" sz="quarter" idx="12"/>
          </p:nvPr>
        </p:nvSpPr>
        <p:spPr/>
        <p:txBody>
          <a:bodyPr/>
          <a:lstStyle>
            <a:lvl1pPr>
              <a:defRPr/>
            </a:lvl1pPr>
          </a:lstStyle>
          <a:p>
            <a:pPr>
              <a:defRPr/>
            </a:pPr>
            <a:fld id="{79D86FF3-E754-45AE-B23C-3EA7677AB2A4}" type="slidenum">
              <a:rPr lang="x-none"/>
              <a:pPr>
                <a:defRPr/>
              </a:pPr>
              <a:t>‹#›</a:t>
            </a:fld>
            <a:endParaRPr lang="x-none"/>
          </a:p>
        </p:txBody>
      </p:sp>
    </p:spTree>
    <p:extLst>
      <p:ext uri="{BB962C8B-B14F-4D97-AF65-F5344CB8AC3E}">
        <p14:creationId xmlns:p14="http://schemas.microsoft.com/office/powerpoint/2010/main" val="22099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he-IL" noProof="0"/>
              <a:t>לחץ על הסמל כדי להוסיף תמונה</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3">
            <a:extLst>
              <a:ext uri="{FF2B5EF4-FFF2-40B4-BE49-F238E27FC236}">
                <a16:creationId xmlns:a16="http://schemas.microsoft.com/office/drawing/2014/main" id="{CAF4029F-89AE-396B-7709-58F661CD58D1}"/>
              </a:ext>
            </a:extLst>
          </p:cNvPr>
          <p:cNvSpPr>
            <a:spLocks noGrp="1"/>
          </p:cNvSpPr>
          <p:nvPr>
            <p:ph type="dt" sz="half" idx="10"/>
          </p:nvPr>
        </p:nvSpPr>
        <p:spPr/>
        <p:txBody>
          <a:bodyPr/>
          <a:lstStyle>
            <a:lvl1pPr>
              <a:defRPr/>
            </a:lvl1pPr>
          </a:lstStyle>
          <a:p>
            <a:pPr>
              <a:defRPr/>
            </a:pPr>
            <a:fld id="{36E378D0-9FD6-4C49-BF03-2D2B0F369DCD}" type="datetimeFigureOut">
              <a:rPr lang="he-IL"/>
              <a:pPr>
                <a:defRPr/>
              </a:pPr>
              <a:t>ה'/אייר/תשפ"ד</a:t>
            </a:fld>
            <a:endParaRPr lang="x-none"/>
          </a:p>
        </p:txBody>
      </p:sp>
      <p:sp>
        <p:nvSpPr>
          <p:cNvPr id="6" name="Footer Placeholder 4">
            <a:extLst>
              <a:ext uri="{FF2B5EF4-FFF2-40B4-BE49-F238E27FC236}">
                <a16:creationId xmlns:a16="http://schemas.microsoft.com/office/drawing/2014/main" id="{0B1A38FE-C1E1-8CBE-BE2F-F23762C8C8EF}"/>
              </a:ext>
            </a:extLst>
          </p:cNvPr>
          <p:cNvSpPr>
            <a:spLocks noGrp="1"/>
          </p:cNvSpPr>
          <p:nvPr>
            <p:ph type="ftr" sz="quarter" idx="11"/>
          </p:nvPr>
        </p:nvSpPr>
        <p:spPr/>
        <p:txBody>
          <a:bodyPr/>
          <a:lstStyle>
            <a:lvl1pPr>
              <a:defRPr/>
            </a:lvl1pPr>
          </a:lstStyle>
          <a:p>
            <a:pPr>
              <a:defRPr/>
            </a:pPr>
            <a:endParaRPr lang="x-none"/>
          </a:p>
        </p:txBody>
      </p:sp>
      <p:sp>
        <p:nvSpPr>
          <p:cNvPr id="7" name="Slide Number Placeholder 5">
            <a:extLst>
              <a:ext uri="{FF2B5EF4-FFF2-40B4-BE49-F238E27FC236}">
                <a16:creationId xmlns:a16="http://schemas.microsoft.com/office/drawing/2014/main" id="{AF4D7363-80C6-01F1-65F0-40BC7A8C43AC}"/>
              </a:ext>
            </a:extLst>
          </p:cNvPr>
          <p:cNvSpPr>
            <a:spLocks noGrp="1"/>
          </p:cNvSpPr>
          <p:nvPr>
            <p:ph type="sldNum" sz="quarter" idx="12"/>
          </p:nvPr>
        </p:nvSpPr>
        <p:spPr/>
        <p:txBody>
          <a:bodyPr/>
          <a:lstStyle>
            <a:lvl1pPr>
              <a:defRPr/>
            </a:lvl1pPr>
          </a:lstStyle>
          <a:p>
            <a:pPr>
              <a:defRPr/>
            </a:pPr>
            <a:fld id="{FA3B41E6-58CC-4B3E-9EA4-49A5B9BA3DA7}" type="slidenum">
              <a:rPr lang="x-none"/>
              <a:pPr>
                <a:defRPr/>
              </a:pPr>
              <a:t>‹#›</a:t>
            </a:fld>
            <a:endParaRPr lang="x-none"/>
          </a:p>
        </p:txBody>
      </p:sp>
    </p:spTree>
    <p:extLst>
      <p:ext uri="{BB962C8B-B14F-4D97-AF65-F5344CB8AC3E}">
        <p14:creationId xmlns:p14="http://schemas.microsoft.com/office/powerpoint/2010/main" val="612209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36973DC-0DC3-9DFC-67F6-D59FBC6E7A27}"/>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he-IL"/>
              <a:t>לחץ כדי לערוך סגנון כותרת של תבנית בסיס</a:t>
            </a:r>
            <a:endParaRPr lang="en-US" altLang="he-IL"/>
          </a:p>
        </p:txBody>
      </p:sp>
      <p:sp>
        <p:nvSpPr>
          <p:cNvPr id="1027" name="Text Placeholder 2">
            <a:extLst>
              <a:ext uri="{FF2B5EF4-FFF2-40B4-BE49-F238E27FC236}">
                <a16:creationId xmlns:a16="http://schemas.microsoft.com/office/drawing/2014/main" id="{2AFA20AC-FB7A-3C8E-47FF-698F19F70887}"/>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he-IL"/>
              <a:t>לחץ כדי לערוך סגנונות טקסט של תבנית בסיס</a:t>
            </a:r>
            <a:endParaRPr lang="en-US" altLang="he-IL"/>
          </a:p>
          <a:p>
            <a:pPr lvl="1"/>
            <a:r>
              <a:rPr lang="he-IL" altLang="he-IL"/>
              <a:t>רמה שנייה</a:t>
            </a:r>
            <a:endParaRPr lang="en-US" altLang="he-IL"/>
          </a:p>
          <a:p>
            <a:pPr lvl="2"/>
            <a:r>
              <a:rPr lang="he-IL" altLang="he-IL"/>
              <a:t>רמה שלישית</a:t>
            </a:r>
            <a:endParaRPr lang="en-US" altLang="he-IL"/>
          </a:p>
          <a:p>
            <a:pPr lvl="3"/>
            <a:r>
              <a:rPr lang="he-IL" altLang="he-IL"/>
              <a:t>רמה רביעית</a:t>
            </a:r>
            <a:endParaRPr lang="en-US" altLang="he-IL"/>
          </a:p>
          <a:p>
            <a:pPr lvl="4"/>
            <a:r>
              <a:rPr lang="he-IL" altLang="he-IL"/>
              <a:t>רמה חמישית</a:t>
            </a:r>
            <a:endParaRPr lang="en-US" altLang="he-IL"/>
          </a:p>
        </p:txBody>
      </p:sp>
      <p:sp>
        <p:nvSpPr>
          <p:cNvPr id="4" name="Date Placeholder 3">
            <a:extLst>
              <a:ext uri="{FF2B5EF4-FFF2-40B4-BE49-F238E27FC236}">
                <a16:creationId xmlns:a16="http://schemas.microsoft.com/office/drawing/2014/main" id="{73AA89F2-D822-AA5F-9368-3E47DFB9927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57426DD-78B3-4D19-BD95-74A34D8BB63D}" type="datetimeFigureOut">
              <a:rPr lang="he-IL"/>
              <a:pPr>
                <a:defRPr/>
              </a:pPr>
              <a:t>ה'/אייר/תשפ"ד</a:t>
            </a:fld>
            <a:endParaRPr lang="x-none"/>
          </a:p>
        </p:txBody>
      </p:sp>
      <p:sp>
        <p:nvSpPr>
          <p:cNvPr id="5" name="Footer Placeholder 4">
            <a:extLst>
              <a:ext uri="{FF2B5EF4-FFF2-40B4-BE49-F238E27FC236}">
                <a16:creationId xmlns:a16="http://schemas.microsoft.com/office/drawing/2014/main" id="{10ED042F-50ED-B923-5860-7A5257D20F1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x-none"/>
          </a:p>
        </p:txBody>
      </p:sp>
      <p:sp>
        <p:nvSpPr>
          <p:cNvPr id="6" name="Slide Number Placeholder 5">
            <a:extLst>
              <a:ext uri="{FF2B5EF4-FFF2-40B4-BE49-F238E27FC236}">
                <a16:creationId xmlns:a16="http://schemas.microsoft.com/office/drawing/2014/main" id="{DC533051-0ED3-DD2F-EA51-59D31C23714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CB0FBB0F-EFDA-4784-A1ED-0A89C21DD5F1}" type="slidenum">
              <a:rPr lang="x-none"/>
              <a:pPr>
                <a:defRPr/>
              </a:pPr>
              <a:t>‹#›</a:t>
            </a:fld>
            <a:endParaRPr lang="x-non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Calibri Light" panose="020F03020202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cs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cs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cs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cs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cs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cs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cs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cs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5.emf"/><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 Id="rId9"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s://mabat.tau.ac.il/app/?gameName=freeTime" TargetMode="External"/><Relationship Id="rId7"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png"/><Relationship Id="rId7"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47A68C6-838C-FD13-B115-969943707B4C}"/>
              </a:ext>
            </a:extLst>
          </p:cNvPr>
          <p:cNvSpPr>
            <a:spLocks noGrp="1"/>
          </p:cNvSpPr>
          <p:nvPr>
            <p:ph type="title"/>
          </p:nvPr>
        </p:nvSpPr>
        <p:spPr>
          <a:xfrm>
            <a:off x="687388" y="533400"/>
            <a:ext cx="7886700" cy="1325563"/>
          </a:xfrm>
        </p:spPr>
        <p:txBody>
          <a:bodyPr rtlCol="0">
            <a:normAutofit/>
          </a:bodyPr>
          <a:lstStyle/>
          <a:p>
            <a:pPr algn="ctr" eaLnBrk="1" fontAlgn="auto" hangingPunct="1">
              <a:spcAft>
                <a:spcPts val="0"/>
              </a:spcAft>
              <a:defRPr/>
            </a:pPr>
            <a:r>
              <a:rPr lang="ar-JO" b="1" dirty="0">
                <a:cs typeface="+mn-cs"/>
              </a:rPr>
              <a:t>عَارِضَة مُرَافِقَة للتَّعَلُّم</a:t>
            </a:r>
            <a:endParaRPr lang="en-US" b="1" dirty="0">
              <a:cs typeface="+mn-cs"/>
            </a:endParaRPr>
          </a:p>
        </p:txBody>
      </p:sp>
      <p:sp>
        <p:nvSpPr>
          <p:cNvPr id="3" name="מציין מיקום תוכן 2">
            <a:extLst>
              <a:ext uri="{FF2B5EF4-FFF2-40B4-BE49-F238E27FC236}">
                <a16:creationId xmlns:a16="http://schemas.microsoft.com/office/drawing/2014/main" id="{5B24767A-EFA7-E804-2147-ED5D87B36D61}"/>
              </a:ext>
            </a:extLst>
          </p:cNvPr>
          <p:cNvSpPr>
            <a:spLocks noGrp="1"/>
          </p:cNvSpPr>
          <p:nvPr>
            <p:ph idx="1"/>
          </p:nvPr>
        </p:nvSpPr>
        <p:spPr>
          <a:xfrm>
            <a:off x="628650" y="2136775"/>
            <a:ext cx="7886700" cy="4721225"/>
          </a:xfrm>
        </p:spPr>
        <p:txBody>
          <a:bodyPr rtlCol="0">
            <a:normAutofit/>
          </a:bodyPr>
          <a:lstStyle/>
          <a:p>
            <a:pPr marL="0" indent="0" algn="ctr" rtl="1" eaLnBrk="1" fontAlgn="auto" hangingPunct="1">
              <a:spcAft>
                <a:spcPts val="0"/>
              </a:spcAft>
              <a:buFont typeface="Arial" panose="020B0604020202020204" pitchFamily="34" charset="0"/>
              <a:buNone/>
              <a:defRPr/>
            </a:pPr>
            <a:r>
              <a:rPr lang="ar-JO" sz="4800" b="1" dirty="0">
                <a:solidFill>
                  <a:srgbClr val="00A9EA"/>
                </a:solidFill>
                <a:latin typeface="EnzoagadaMF-Bold"/>
                <a:cs typeface="+mn-cs"/>
              </a:rPr>
              <a:t>العُلُوم والتِّكْنُولُوجْيَا للصَّف الأَوَّل</a:t>
            </a:r>
            <a:endParaRPr lang="he-IL" sz="4800" b="1" dirty="0">
              <a:solidFill>
                <a:srgbClr val="00A9EA"/>
              </a:solidFill>
              <a:latin typeface="EnzoagadaMF-Bold"/>
              <a:cs typeface="+mn-cs"/>
            </a:endParaRPr>
          </a:p>
          <a:p>
            <a:pPr marL="0" indent="0" algn="ctr" rtl="1" eaLnBrk="1" fontAlgn="auto" hangingPunct="1">
              <a:spcAft>
                <a:spcPts val="0"/>
              </a:spcAft>
              <a:buFont typeface="Arial" panose="020B0604020202020204" pitchFamily="34" charset="0"/>
              <a:buNone/>
              <a:defRPr/>
            </a:pPr>
            <a:r>
              <a:rPr lang="ar-JO" sz="6400" b="1" dirty="0">
                <a:solidFill>
                  <a:srgbClr val="C00000"/>
                </a:solidFill>
                <a:latin typeface="EnzoagadaMF-Bold"/>
                <a:cs typeface="+mn-cs"/>
              </a:rPr>
              <a:t>لِنَكُن أَصِحَّاء</a:t>
            </a:r>
            <a:endParaRPr lang="he-IL" sz="4300" b="1" dirty="0">
              <a:solidFill>
                <a:schemeClr val="accent5">
                  <a:lumMod val="75000"/>
                </a:schemeClr>
              </a:solidFill>
              <a:latin typeface="EnzoagadaMF-Bold"/>
              <a:cs typeface="+mn-cs"/>
            </a:endParaRPr>
          </a:p>
          <a:p>
            <a:pPr marL="0" indent="0" algn="ctr" rtl="1" eaLnBrk="1" fontAlgn="auto" hangingPunct="1">
              <a:spcAft>
                <a:spcPts val="0"/>
              </a:spcAft>
              <a:buFont typeface="Arial" panose="020B0604020202020204" pitchFamily="34" charset="0"/>
              <a:buNone/>
              <a:defRPr/>
            </a:pPr>
            <a:r>
              <a:rPr lang="ar-JO" sz="4200" b="1" dirty="0">
                <a:latin typeface="MF_FrankRuhl-Regular"/>
                <a:cs typeface="+mn-cs"/>
              </a:rPr>
              <a:t>الفَصْل الأَوَّل</a:t>
            </a:r>
            <a:r>
              <a:rPr lang="he-IL" sz="4200" b="1" dirty="0">
                <a:latin typeface="MF_FrankRuhl-Regular"/>
                <a:cs typeface="+mn-cs"/>
              </a:rPr>
              <a:t>:</a:t>
            </a:r>
            <a:r>
              <a:rPr lang="ar-JO" sz="3600" b="1" dirty="0">
                <a:solidFill>
                  <a:schemeClr val="accent5">
                    <a:lumMod val="75000"/>
                  </a:schemeClr>
                </a:solidFill>
                <a:latin typeface="EnzoagadaMF-Bold"/>
                <a:cs typeface="+mn-cs"/>
              </a:rPr>
              <a:t>نَتَحَرَّك وَنَرْتَاح</a:t>
            </a:r>
            <a:endParaRPr lang="he-IL" sz="1800" b="1" dirty="0">
              <a:solidFill>
                <a:schemeClr val="accent5"/>
              </a:solidFill>
              <a:latin typeface="EnzoagadaMF-Bold"/>
              <a:cs typeface="+mn-cs"/>
            </a:endParaRPr>
          </a:p>
          <a:p>
            <a:pPr marL="0" indent="0" algn="ctr" rtl="1" eaLnBrk="1" fontAlgn="auto" hangingPunct="1">
              <a:spcAft>
                <a:spcPts val="0"/>
              </a:spcAft>
              <a:buFont typeface="Arial" panose="020B0604020202020204" pitchFamily="34" charset="0"/>
              <a:buNone/>
              <a:defRPr/>
            </a:pPr>
            <a:endParaRPr lang="he-IL" sz="3600" b="1" dirty="0">
              <a:latin typeface="EnzoagadaMF-Bold"/>
              <a:cs typeface="+mn-cs"/>
            </a:endParaRPr>
          </a:p>
          <a:p>
            <a:pPr marL="0" indent="0" algn="ctr" rtl="1" eaLnBrk="1" fontAlgn="auto" hangingPunct="1">
              <a:spcAft>
                <a:spcPts val="0"/>
              </a:spcAft>
              <a:buFont typeface="Arial" panose="020B0604020202020204" pitchFamily="34" charset="0"/>
              <a:buNone/>
              <a:defRPr/>
            </a:pPr>
            <a:r>
              <a:rPr lang="ar-JO" sz="2200" b="1" dirty="0">
                <a:solidFill>
                  <a:schemeClr val="accent5"/>
                </a:solidFill>
                <a:latin typeface="EnzoagadaMF-Bold"/>
                <a:cs typeface="+mn-cs"/>
              </a:rPr>
              <a:t>الصِّوَر في العارضَة من</a:t>
            </a:r>
            <a:r>
              <a:rPr lang="en-US" sz="2200" b="1" dirty="0">
                <a:solidFill>
                  <a:schemeClr val="accent5"/>
                </a:solidFill>
                <a:latin typeface="EnzoagadaMF-Bold"/>
                <a:cs typeface="+mn-cs"/>
              </a:rPr>
              <a:t> </a:t>
            </a:r>
            <a:r>
              <a:rPr lang="en-US" sz="2200" b="1" dirty="0" err="1">
                <a:solidFill>
                  <a:schemeClr val="accent5"/>
                </a:solidFill>
                <a:latin typeface="EnzoagadaMF-Bold"/>
                <a:cs typeface="+mn-cs"/>
              </a:rPr>
              <a:t>Pixabay</a:t>
            </a:r>
            <a:endParaRPr lang="he-IL" sz="2200" b="1" dirty="0">
              <a:solidFill>
                <a:schemeClr val="accent5"/>
              </a:solidFill>
              <a:latin typeface="EnzoagadaMF-Bold"/>
              <a:cs typeface="+mn-cs"/>
            </a:endParaRPr>
          </a:p>
          <a:p>
            <a:pPr marL="0" indent="0" algn="ctr" rtl="1" eaLnBrk="1" fontAlgn="auto" hangingPunct="1">
              <a:spcAft>
                <a:spcPts val="0"/>
              </a:spcAft>
              <a:buFont typeface="Arial" panose="020B0604020202020204" pitchFamily="34" charset="0"/>
              <a:buNone/>
              <a:defRPr/>
            </a:pPr>
            <a:endParaRPr lang="he-IL" sz="3600" b="1" dirty="0">
              <a:latin typeface="EnzoagadaMF-Bold"/>
              <a:cs typeface="+mn-cs"/>
            </a:endParaRPr>
          </a:p>
          <a:p>
            <a:pPr marL="0" indent="0" algn="ctr" rtl="1" eaLnBrk="1" fontAlgn="auto" hangingPunct="1">
              <a:spcAft>
                <a:spcPts val="0"/>
              </a:spcAft>
              <a:buFont typeface="Arial" panose="020B0604020202020204" pitchFamily="34" charset="0"/>
              <a:buNone/>
              <a:defRPr/>
            </a:pPr>
            <a:r>
              <a:rPr lang="he-IL" b="1" dirty="0">
                <a:latin typeface="EnzoagadaMF-Bold"/>
                <a:cs typeface="+mn-cs"/>
              </a:rPr>
              <a:t> </a:t>
            </a:r>
            <a:endParaRPr lang="en-US" dirty="0">
              <a:cs typeface="+mn-cs"/>
            </a:endParaRPr>
          </a:p>
        </p:txBody>
      </p:sp>
      <p:pic>
        <p:nvPicPr>
          <p:cNvPr id="3076" name="תמונה 4">
            <a:extLst>
              <a:ext uri="{FF2B5EF4-FFF2-40B4-BE49-F238E27FC236}">
                <a16:creationId xmlns:a16="http://schemas.microsoft.com/office/drawing/2014/main" id="{3FE00F96-3174-1037-0FE3-106F1DD2C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תמונה 3">
            <a:extLst>
              <a:ext uri="{FF2B5EF4-FFF2-40B4-BE49-F238E27FC236}">
                <a16:creationId xmlns:a16="http://schemas.microsoft.com/office/drawing/2014/main" id="{71EBBA2C-58E5-0BB2-C14B-E6C7DFC06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238" y="49213"/>
            <a:ext cx="1528762"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
            <a:extLst>
              <a:ext uri="{FF2B5EF4-FFF2-40B4-BE49-F238E27FC236}">
                <a16:creationId xmlns:a16="http://schemas.microsoft.com/office/drawing/2014/main" id="{8CFE3ADC-A153-1D0F-137B-9BD663642F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תמונה 11">
            <a:extLst>
              <a:ext uri="{FF2B5EF4-FFF2-40B4-BE49-F238E27FC236}">
                <a16:creationId xmlns:a16="http://schemas.microsoft.com/office/drawing/2014/main" id="{76A68012-9821-64E6-6C1F-5B1EEE1CB52C}"/>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461250" y="1258888"/>
            <a:ext cx="1430338"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תמונה 13">
            <a:extLst>
              <a:ext uri="{FF2B5EF4-FFF2-40B4-BE49-F238E27FC236}">
                <a16:creationId xmlns:a16="http://schemas.microsoft.com/office/drawing/2014/main" id="{AFD0077F-B734-1F20-02A1-F47B21D67D45}"/>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210425" y="4264025"/>
            <a:ext cx="1285875"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תמונה 21">
            <a:extLst>
              <a:ext uri="{FF2B5EF4-FFF2-40B4-BE49-F238E27FC236}">
                <a16:creationId xmlns:a16="http://schemas.microsoft.com/office/drawing/2014/main" id="{FCD38F0E-996B-97A5-6B5F-47607CD9FE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225" y="4572000"/>
            <a:ext cx="19304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תמונה 19">
            <a:extLst>
              <a:ext uri="{FF2B5EF4-FFF2-40B4-BE49-F238E27FC236}">
                <a16:creationId xmlns:a16="http://schemas.microsoft.com/office/drawing/2014/main" id="{58F4DA29-1206-CC59-E24B-F17265837316}"/>
              </a:ext>
            </a:extLst>
          </p:cNvPr>
          <p:cNvPicPr>
            <a:picLocks noChangeAspect="1" noChangeArrowheads="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4188" y="4356100"/>
            <a:ext cx="20034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תמונה 15">
            <a:extLst>
              <a:ext uri="{FF2B5EF4-FFF2-40B4-BE49-F238E27FC236}">
                <a16:creationId xmlns:a16="http://schemas.microsoft.com/office/drawing/2014/main" id="{DA5DF8D5-62E0-90F6-8054-E13093865637}"/>
              </a:ext>
            </a:extLst>
          </p:cNvPr>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41313" y="1527175"/>
            <a:ext cx="1298575"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תיבת טקסט 8">
            <a:extLst>
              <a:ext uri="{FF2B5EF4-FFF2-40B4-BE49-F238E27FC236}">
                <a16:creationId xmlns:a16="http://schemas.microsoft.com/office/drawing/2014/main" id="{2E68562C-E594-3CFC-BAC1-EE0663EB363E}"/>
              </a:ext>
            </a:extLst>
          </p:cNvPr>
          <p:cNvSpPr txBox="1">
            <a:spLocks noChangeArrowheads="1"/>
          </p:cNvSpPr>
          <p:nvPr/>
        </p:nvSpPr>
        <p:spPr bwMode="auto">
          <a:xfrm>
            <a:off x="1290638" y="2917825"/>
            <a:ext cx="6562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gn="ctr" eaLnBrk="1" hangingPunct="1">
              <a:lnSpc>
                <a:spcPct val="100000"/>
              </a:lnSpc>
              <a:spcBef>
                <a:spcPct val="0"/>
              </a:spcBef>
              <a:buFontTx/>
              <a:buNone/>
            </a:pPr>
            <a:r>
              <a:rPr lang="ar-JO" altLang="he-IL" sz="3600">
                <a:latin typeface="MF_FrankRuhl-Regular"/>
                <a:cs typeface="Arial" panose="020B0604020202020204" pitchFamily="34" charset="0"/>
              </a:rPr>
              <a:t>لِنَكُونَ أَصِحَّاء يَجِب أَن نَقُوم </a:t>
            </a:r>
            <a:r>
              <a:rPr lang="ar-JO" altLang="he-IL" sz="3600" b="1">
                <a:latin typeface="MF_FrankRuhl-Regular"/>
                <a:cs typeface="Arial" panose="020B0604020202020204" pitchFamily="34" charset="0"/>
              </a:rPr>
              <a:t>بِنَشَاط جِسْمَانِي </a:t>
            </a:r>
            <a:r>
              <a:rPr lang="ar-JO" altLang="he-IL" sz="3600">
                <a:latin typeface="MF_FrankRuhl-Regular"/>
                <a:cs typeface="Arial" panose="020B0604020202020204" pitchFamily="34" charset="0"/>
              </a:rPr>
              <a:t>وَأَيْضًا </a:t>
            </a:r>
            <a:r>
              <a:rPr lang="ar-JO" altLang="he-IL" sz="3600" b="1">
                <a:latin typeface="MF_FrankRuhl-Regular"/>
                <a:cs typeface="Arial" panose="020B0604020202020204" pitchFamily="34" charset="0"/>
              </a:rPr>
              <a:t>نَرْتَاح</a:t>
            </a:r>
            <a:endParaRPr lang="he-IL" altLang="he-IL" sz="3600" b="1">
              <a:cs typeface="Arial" panose="020B0604020202020204" pitchFamily="34" charset="0"/>
            </a:endParaRPr>
          </a:p>
        </p:txBody>
      </p:sp>
      <p:pic>
        <p:nvPicPr>
          <p:cNvPr id="21512" name="תמונה 2">
            <a:extLst>
              <a:ext uri="{FF2B5EF4-FFF2-40B4-BE49-F238E27FC236}">
                <a16:creationId xmlns:a16="http://schemas.microsoft.com/office/drawing/2014/main" id="{B7CD8AAF-AED7-8316-1DAB-027740B8D3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2">
            <a:extLst>
              <a:ext uri="{FF2B5EF4-FFF2-40B4-BE49-F238E27FC236}">
                <a16:creationId xmlns:a16="http://schemas.microsoft.com/office/drawing/2014/main" id="{E7AB5841-4F0B-2D44-78F7-3EBEA211E2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תיבת טקסט 23">
            <a:extLst>
              <a:ext uri="{FF2B5EF4-FFF2-40B4-BE49-F238E27FC236}">
                <a16:creationId xmlns:a16="http://schemas.microsoft.com/office/drawing/2014/main" id="{0CD5588B-E801-CBBC-3CBB-A39F5B4829EB}"/>
              </a:ext>
            </a:extLst>
          </p:cNvPr>
          <p:cNvSpPr txBox="1"/>
          <p:nvPr/>
        </p:nvSpPr>
        <p:spPr>
          <a:xfrm>
            <a:off x="2171700" y="2470150"/>
            <a:ext cx="5942013" cy="584200"/>
          </a:xfrm>
          <a:prstGeom prst="rect">
            <a:avLst/>
          </a:prstGeom>
          <a:noFill/>
        </p:spPr>
        <p:txBody>
          <a:bodyPr>
            <a:spAutoFit/>
          </a:bodyPr>
          <a:lstStyle/>
          <a:p>
            <a:pPr eaLnBrk="1" fontAlgn="auto" hangingPunct="1">
              <a:spcBef>
                <a:spcPts val="0"/>
              </a:spcBef>
              <a:spcAft>
                <a:spcPts val="0"/>
              </a:spcAft>
              <a:defRPr/>
            </a:pPr>
            <a:r>
              <a:rPr lang="ar-JO" sz="3200" b="1" dirty="0">
                <a:latin typeface="MF_FrankRuhl-Bold"/>
              </a:rPr>
              <a:t>القِسْم</a:t>
            </a:r>
            <a:r>
              <a:rPr lang="he-IL" sz="3200" b="1" dirty="0">
                <a:latin typeface="MF_FrankRuhl-Bold"/>
              </a:rPr>
              <a:t> </a:t>
            </a:r>
            <a:r>
              <a:rPr lang="ar-JO" sz="3200" b="1" dirty="0">
                <a:latin typeface="MF_FrankRuhl-Bold"/>
              </a:rPr>
              <a:t>الأَوَّل</a:t>
            </a:r>
            <a:r>
              <a:rPr lang="he-IL" sz="3200" b="1" dirty="0">
                <a:latin typeface="MF_FrankRuhl-Bold"/>
              </a:rPr>
              <a:t>:</a:t>
            </a:r>
            <a:r>
              <a:rPr lang="ar-JO" sz="3200" b="1" dirty="0">
                <a:latin typeface="MF_FrankRuhl-Bold"/>
              </a:rPr>
              <a:t> مَا هُوَ</a:t>
            </a:r>
            <a:r>
              <a:rPr lang="ar-JO" sz="3200" b="1" dirty="0">
                <a:latin typeface="MF_FrankRuhl-Regular"/>
              </a:rPr>
              <a:t> النَّشَاطُ الجِسْمَانِيُّ؟ </a:t>
            </a:r>
            <a:endParaRPr lang="he-IL" sz="3200" dirty="0">
              <a:solidFill>
                <a:schemeClr val="accent5">
                  <a:lumMod val="75000"/>
                </a:schemeClr>
              </a:solidFill>
              <a:latin typeface="+mn-lt"/>
            </a:endParaRPr>
          </a:p>
        </p:txBody>
      </p:sp>
      <p:sp>
        <p:nvSpPr>
          <p:cNvPr id="23555" name="תיבת טקסט 25">
            <a:extLst>
              <a:ext uri="{FF2B5EF4-FFF2-40B4-BE49-F238E27FC236}">
                <a16:creationId xmlns:a16="http://schemas.microsoft.com/office/drawing/2014/main" id="{FDECFB37-D725-01A0-0057-702D7088C284}"/>
              </a:ext>
            </a:extLst>
          </p:cNvPr>
          <p:cNvSpPr txBox="1">
            <a:spLocks noChangeArrowheads="1"/>
          </p:cNvSpPr>
          <p:nvPr/>
        </p:nvSpPr>
        <p:spPr bwMode="auto">
          <a:xfrm>
            <a:off x="1743075" y="1265238"/>
            <a:ext cx="65547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ar-JO" altLang="he-IL" sz="3600" b="1">
                <a:latin typeface="MF_FrankRuhl-Regular"/>
                <a:cs typeface="Arial" panose="020B0604020202020204" pitchFamily="34" charset="0"/>
              </a:rPr>
              <a:t>مَهَمَّة</a:t>
            </a:r>
            <a:r>
              <a:rPr lang="he-IL" altLang="he-IL" sz="3600" b="1">
                <a:latin typeface="MF_FrankRuhl-Regular"/>
                <a:cs typeface="Arial" panose="020B0604020202020204" pitchFamily="34" charset="0"/>
              </a:rPr>
              <a:t>:</a:t>
            </a:r>
            <a:r>
              <a:rPr lang="he-IL" altLang="he-IL" sz="3600">
                <a:solidFill>
                  <a:srgbClr val="3490FF"/>
                </a:solidFill>
                <a:latin typeface="MF_FrankRuhl-Regular"/>
                <a:cs typeface="Arial" panose="020B0604020202020204" pitchFamily="34" charset="0"/>
              </a:rPr>
              <a:t> </a:t>
            </a:r>
            <a:r>
              <a:rPr lang="ar-JO" altLang="he-IL" sz="3600" b="1">
                <a:latin typeface="MF_FrankRuhl-Regular"/>
                <a:cs typeface="Arial" panose="020B0604020202020204" pitchFamily="34" charset="0"/>
              </a:rPr>
              <a:t>النَّشَاطُ الجِسْمَانِيُّ </a:t>
            </a:r>
            <a:r>
              <a:rPr lang="he-IL" altLang="he-IL" sz="2400" b="1">
                <a:latin typeface="MF_FrankRuhl-Regular"/>
                <a:cs typeface="Arial" panose="020B0604020202020204" pitchFamily="34" charset="0"/>
              </a:rPr>
              <a:t>(</a:t>
            </a:r>
            <a:r>
              <a:rPr lang="ar-JO" altLang="he-IL" sz="2400" b="1">
                <a:latin typeface="MF_FrankRuhl-Bold"/>
                <a:cs typeface="Arial" panose="020B0604020202020204" pitchFamily="34" charset="0"/>
              </a:rPr>
              <a:t>الصَّفْحات</a:t>
            </a:r>
            <a:r>
              <a:rPr lang="he-IL" altLang="he-IL" sz="2400" b="1">
                <a:latin typeface="MF_FrankRuhl-Bold"/>
                <a:cs typeface="Arial" panose="020B0604020202020204" pitchFamily="34" charset="0"/>
              </a:rPr>
              <a:t> </a:t>
            </a:r>
            <a:r>
              <a:rPr lang="he-IL" altLang="he-IL" sz="2400" b="1">
                <a:latin typeface="MF_FrankRuhl-Regular"/>
                <a:cs typeface="Arial" panose="020B0604020202020204" pitchFamily="34" charset="0"/>
              </a:rPr>
              <a:t>10-9)</a:t>
            </a:r>
            <a:endParaRPr lang="he-IL" altLang="he-IL" sz="3600">
              <a:cs typeface="Arial" panose="020B0604020202020204" pitchFamily="34" charset="0"/>
            </a:endParaRPr>
          </a:p>
        </p:txBody>
      </p:sp>
      <p:sp>
        <p:nvSpPr>
          <p:cNvPr id="23556" name="תיבת טקסט 28">
            <a:extLst>
              <a:ext uri="{FF2B5EF4-FFF2-40B4-BE49-F238E27FC236}">
                <a16:creationId xmlns:a16="http://schemas.microsoft.com/office/drawing/2014/main" id="{435E9510-2F50-51F9-22BF-05E87A0623F3}"/>
              </a:ext>
            </a:extLst>
          </p:cNvPr>
          <p:cNvSpPr txBox="1">
            <a:spLocks noChangeArrowheads="1"/>
          </p:cNvSpPr>
          <p:nvPr/>
        </p:nvSpPr>
        <p:spPr bwMode="auto">
          <a:xfrm>
            <a:off x="3143250" y="63722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ar-JO" altLang="he-IL" sz="2400" b="1">
                <a:latin typeface="MF_FrankRuhl-Bold"/>
                <a:cs typeface="Arial" panose="020B0604020202020204" pitchFamily="34" charset="0"/>
              </a:rPr>
              <a:t>تَتِمَّة المَهَمَّة صَفْحَة</a:t>
            </a:r>
            <a:r>
              <a:rPr lang="he-IL" altLang="he-IL" sz="2400" b="1">
                <a:latin typeface="MF_FrankRuhl-Bold"/>
                <a:cs typeface="Arial" panose="020B0604020202020204" pitchFamily="34" charset="0"/>
              </a:rPr>
              <a:t>9</a:t>
            </a:r>
            <a:endParaRPr lang="he-IL" altLang="he-IL" sz="1800">
              <a:cs typeface="Arial" panose="020B0604020202020204" pitchFamily="34" charset="0"/>
            </a:endParaRPr>
          </a:p>
        </p:txBody>
      </p:sp>
      <p:pic>
        <p:nvPicPr>
          <p:cNvPr id="23557" name="תמונה 2">
            <a:extLst>
              <a:ext uri="{FF2B5EF4-FFF2-40B4-BE49-F238E27FC236}">
                <a16:creationId xmlns:a16="http://schemas.microsoft.com/office/drawing/2014/main" id="{61411D05-29AC-EE5D-6907-78B7339E9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
            <a:extLst>
              <a:ext uri="{FF2B5EF4-FFF2-40B4-BE49-F238E27FC236}">
                <a16:creationId xmlns:a16="http://schemas.microsoft.com/office/drawing/2014/main" id="{3499A692-4333-E167-E601-7F7836261E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תמונה 6">
            <a:extLst>
              <a:ext uri="{FF2B5EF4-FFF2-40B4-BE49-F238E27FC236}">
                <a16:creationId xmlns:a16="http://schemas.microsoft.com/office/drawing/2014/main" id="{428572B9-69EC-A48E-8CDC-C191CECD41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625" y="3157538"/>
            <a:ext cx="7704138"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תיבת טקסט 3">
            <a:extLst>
              <a:ext uri="{FF2B5EF4-FFF2-40B4-BE49-F238E27FC236}">
                <a16:creationId xmlns:a16="http://schemas.microsoft.com/office/drawing/2014/main" id="{4715E662-53C3-97DC-50D0-0D4FDD9C70A8}"/>
              </a:ext>
            </a:extLst>
          </p:cNvPr>
          <p:cNvSpPr txBox="1">
            <a:spLocks noChangeArrowheads="1"/>
          </p:cNvSpPr>
          <p:nvPr/>
        </p:nvSpPr>
        <p:spPr bwMode="auto">
          <a:xfrm>
            <a:off x="1328738" y="1709738"/>
            <a:ext cx="79771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gn="ctr" eaLnBrk="1" hangingPunct="1">
              <a:lnSpc>
                <a:spcPct val="100000"/>
              </a:lnSpc>
              <a:spcBef>
                <a:spcPct val="0"/>
              </a:spcBef>
              <a:buFontTx/>
              <a:buNone/>
            </a:pPr>
            <a:r>
              <a:rPr lang="ar-JO" altLang="he-IL" b="1">
                <a:latin typeface="MF_FrankRuhl-Bold"/>
                <a:cs typeface="Arial" panose="020B0604020202020204" pitchFamily="34" charset="0"/>
              </a:rPr>
              <a:t>القسم ب</a:t>
            </a:r>
            <a:r>
              <a:rPr lang="he-IL" altLang="he-IL" b="1">
                <a:latin typeface="MF_FrankRuhl-Bold"/>
                <a:cs typeface="Arial" panose="020B0604020202020204" pitchFamily="34" charset="0"/>
              </a:rPr>
              <a:t>:</a:t>
            </a:r>
            <a:r>
              <a:rPr lang="ar-JO" altLang="he-IL" b="1">
                <a:latin typeface="MF_FrankRuhl-Bold"/>
                <a:cs typeface="Arial" panose="020B0604020202020204" pitchFamily="34" charset="0"/>
              </a:rPr>
              <a:t> نحْنُ نَقُومُ بِنَشَاطٍ جِسْمَانِيٍّ - إِسْتِبْيَان</a:t>
            </a:r>
            <a:endParaRPr lang="he-IL" altLang="he-IL">
              <a:solidFill>
                <a:srgbClr val="0066A6"/>
              </a:solidFill>
              <a:cs typeface="Arial" panose="020B0604020202020204" pitchFamily="34" charset="0"/>
            </a:endParaRPr>
          </a:p>
        </p:txBody>
      </p:sp>
      <p:sp>
        <p:nvSpPr>
          <p:cNvPr id="25603" name="תיבת טקסט 5">
            <a:extLst>
              <a:ext uri="{FF2B5EF4-FFF2-40B4-BE49-F238E27FC236}">
                <a16:creationId xmlns:a16="http://schemas.microsoft.com/office/drawing/2014/main" id="{D426E323-F2CF-D4AA-EACA-164C82F3ED25}"/>
              </a:ext>
            </a:extLst>
          </p:cNvPr>
          <p:cNvSpPr txBox="1">
            <a:spLocks noChangeArrowheads="1"/>
          </p:cNvSpPr>
          <p:nvPr/>
        </p:nvSpPr>
        <p:spPr bwMode="auto">
          <a:xfrm>
            <a:off x="-160338" y="719138"/>
            <a:ext cx="85105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gn="ctr" eaLnBrk="1" hangingPunct="1">
              <a:lnSpc>
                <a:spcPct val="100000"/>
              </a:lnSpc>
              <a:spcBef>
                <a:spcPct val="0"/>
              </a:spcBef>
              <a:buFontTx/>
              <a:buNone/>
            </a:pPr>
            <a:r>
              <a:rPr lang="ar-JO" altLang="he-IL">
                <a:latin typeface="MF_FrankRuhl-Regular"/>
                <a:cs typeface="Arial" panose="020B0604020202020204" pitchFamily="34" charset="0"/>
              </a:rPr>
              <a:t>عِنْدَمَا نَرْكُض، نَقْفِزُ بِالحَبْلِ، نَلْعَبُ كُرَةَ القَدَمِ، نَسْبَحُ فِي البِرْكَةِ - </a:t>
            </a:r>
          </a:p>
          <a:p>
            <a:pPr algn="ctr" eaLnBrk="1" hangingPunct="1">
              <a:lnSpc>
                <a:spcPct val="100000"/>
              </a:lnSpc>
              <a:spcBef>
                <a:spcPct val="0"/>
              </a:spcBef>
              <a:buFontTx/>
              <a:buNone/>
            </a:pPr>
            <a:r>
              <a:rPr lang="ar-JO" altLang="he-IL" b="1">
                <a:latin typeface="MF_FrankRuhl-Bold"/>
                <a:cs typeface="Arial" panose="020B0604020202020204" pitchFamily="34" charset="0"/>
              </a:rPr>
              <a:t>نحْنُ نَقُومُ بِنَشَاطٍ جِسْمَانِيٍّ </a:t>
            </a:r>
            <a:endParaRPr lang="he-IL" altLang="he-IL">
              <a:cs typeface="Arial" panose="020B0604020202020204" pitchFamily="34" charset="0"/>
            </a:endParaRPr>
          </a:p>
        </p:txBody>
      </p:sp>
      <p:sp>
        <p:nvSpPr>
          <p:cNvPr id="25604" name="תיבת טקסט 8">
            <a:extLst>
              <a:ext uri="{FF2B5EF4-FFF2-40B4-BE49-F238E27FC236}">
                <a16:creationId xmlns:a16="http://schemas.microsoft.com/office/drawing/2014/main" id="{5DC64938-EE27-4304-5A95-787D0447138D}"/>
              </a:ext>
            </a:extLst>
          </p:cNvPr>
          <p:cNvSpPr txBox="1">
            <a:spLocks noChangeArrowheads="1"/>
          </p:cNvSpPr>
          <p:nvPr/>
        </p:nvSpPr>
        <p:spPr bwMode="auto">
          <a:xfrm>
            <a:off x="3143250" y="637222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he-IL" altLang="he-IL" sz="1800" b="1">
                <a:cs typeface="Arial" panose="020B0604020202020204" pitchFamily="34" charset="0"/>
              </a:rPr>
              <a:t> </a:t>
            </a:r>
            <a:r>
              <a:rPr lang="ar-JO" altLang="he-IL" sz="2000" b="1">
                <a:latin typeface="MF_FrankRuhl-Bold"/>
                <a:cs typeface="Arial" panose="020B0604020202020204" pitchFamily="34" charset="0"/>
              </a:rPr>
              <a:t>تَتِمَّة المَهَمَّة صَفْحَة</a:t>
            </a:r>
            <a:r>
              <a:rPr lang="he-IL" altLang="he-IL" sz="2000" b="1">
                <a:latin typeface="MF_FrankRuhl-Bold"/>
                <a:cs typeface="Arial" panose="020B0604020202020204" pitchFamily="34" charset="0"/>
              </a:rPr>
              <a:t>10</a:t>
            </a:r>
            <a:endParaRPr lang="he-IL" altLang="he-IL" sz="2000">
              <a:cs typeface="Arial" panose="020B0604020202020204" pitchFamily="34" charset="0"/>
            </a:endParaRPr>
          </a:p>
        </p:txBody>
      </p:sp>
      <p:pic>
        <p:nvPicPr>
          <p:cNvPr id="25605" name="תמונה 2">
            <a:extLst>
              <a:ext uri="{FF2B5EF4-FFF2-40B4-BE49-F238E27FC236}">
                <a16:creationId xmlns:a16="http://schemas.microsoft.com/office/drawing/2014/main" id="{21DA4747-FFE7-70B8-CB71-4613DDA1B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2">
            <a:extLst>
              <a:ext uri="{FF2B5EF4-FFF2-40B4-BE49-F238E27FC236}">
                <a16:creationId xmlns:a16="http://schemas.microsoft.com/office/drawing/2014/main" id="{4C09F074-C6BD-7288-9B4B-174E8406F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תמונה 6">
            <a:extLst>
              <a:ext uri="{FF2B5EF4-FFF2-40B4-BE49-F238E27FC236}">
                <a16:creationId xmlns:a16="http://schemas.microsoft.com/office/drawing/2014/main" id="{827BCA33-63F6-A92B-3E2C-E91A66031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200" y="2206625"/>
            <a:ext cx="725805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D33241E-1B90-9CAB-5ECB-D49719E90F96}"/>
              </a:ext>
            </a:extLst>
          </p:cNvPr>
          <p:cNvPicPr>
            <a:picLocks noChangeAspect="1"/>
          </p:cNvPicPr>
          <p:nvPr/>
        </p:nvPicPr>
        <p:blipFill>
          <a:blip r:embed="rId3"/>
          <a:stretch>
            <a:fillRect/>
          </a:stretch>
        </p:blipFill>
        <p:spPr>
          <a:xfrm>
            <a:off x="6510338" y="809625"/>
            <a:ext cx="1812925" cy="1824038"/>
          </a:xfrm>
          <a:prstGeom prst="rect">
            <a:avLst/>
          </a:prstGeom>
          <a:ln w="12700">
            <a:solidFill>
              <a:schemeClr val="accent6">
                <a:lumMod val="50000"/>
              </a:schemeClr>
            </a:solidFill>
          </a:ln>
        </p:spPr>
      </p:pic>
      <p:sp>
        <p:nvSpPr>
          <p:cNvPr id="27651" name="תיבת טקסט 5">
            <a:extLst>
              <a:ext uri="{FF2B5EF4-FFF2-40B4-BE49-F238E27FC236}">
                <a16:creationId xmlns:a16="http://schemas.microsoft.com/office/drawing/2014/main" id="{EF88BFE9-7A34-3050-2122-1A4426F9D943}"/>
              </a:ext>
            </a:extLst>
          </p:cNvPr>
          <p:cNvSpPr txBox="1">
            <a:spLocks noChangeArrowheads="1"/>
          </p:cNvSpPr>
          <p:nvPr/>
        </p:nvSpPr>
        <p:spPr bwMode="auto">
          <a:xfrm>
            <a:off x="3340100" y="1609725"/>
            <a:ext cx="2867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ar-JO" altLang="he-IL" sz="3200" b="1">
                <a:cs typeface="Arial" panose="020B0604020202020204" pitchFamily="34" charset="0"/>
              </a:rPr>
              <a:t>مُحَادَثَة صَفْحَة </a:t>
            </a:r>
            <a:r>
              <a:rPr lang="he-IL" altLang="he-IL" sz="3200" b="1">
                <a:cs typeface="Arial" panose="020B0604020202020204" pitchFamily="34" charset="0"/>
              </a:rPr>
              <a:t>10</a:t>
            </a:r>
            <a:endParaRPr lang="he-IL" altLang="he-IL" sz="3200">
              <a:cs typeface="Arial" panose="020B0604020202020204" pitchFamily="34" charset="0"/>
            </a:endParaRPr>
          </a:p>
        </p:txBody>
      </p:sp>
      <p:pic>
        <p:nvPicPr>
          <p:cNvPr id="27652" name="תמונה 1">
            <a:extLst>
              <a:ext uri="{FF2B5EF4-FFF2-40B4-BE49-F238E27FC236}">
                <a16:creationId xmlns:a16="http://schemas.microsoft.com/office/drawing/2014/main" id="{A0B629E3-5916-436F-E986-E4E1F4452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2">
            <a:extLst>
              <a:ext uri="{FF2B5EF4-FFF2-40B4-BE49-F238E27FC236}">
                <a16:creationId xmlns:a16="http://schemas.microsoft.com/office/drawing/2014/main" id="{DC708821-4230-F11F-A357-31715B841F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תמונה 8">
            <a:extLst>
              <a:ext uri="{FF2B5EF4-FFF2-40B4-BE49-F238E27FC236}">
                <a16:creationId xmlns:a16="http://schemas.microsoft.com/office/drawing/2014/main" id="{22CB7C40-13A5-69CF-4F03-C2EA797434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 y="3649663"/>
            <a:ext cx="7116763"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תמונה 3">
            <a:extLst>
              <a:ext uri="{FF2B5EF4-FFF2-40B4-BE49-F238E27FC236}">
                <a16:creationId xmlns:a16="http://schemas.microsoft.com/office/drawing/2014/main" id="{D7A2A1E2-B13B-0155-8F4C-FFEC64AE3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2">
            <a:extLst>
              <a:ext uri="{FF2B5EF4-FFF2-40B4-BE49-F238E27FC236}">
                <a16:creationId xmlns:a16="http://schemas.microsoft.com/office/drawing/2014/main" id="{E3DA0B05-F59D-5050-0D1B-C34DF5B37F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תמונה 6">
            <a:extLst>
              <a:ext uri="{FF2B5EF4-FFF2-40B4-BE49-F238E27FC236}">
                <a16:creationId xmlns:a16="http://schemas.microsoft.com/office/drawing/2014/main" id="{737345E1-DD75-9F97-7E0F-8EC55D34AC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3138" y="57150"/>
            <a:ext cx="258921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תמונה 7">
            <a:extLst>
              <a:ext uri="{FF2B5EF4-FFF2-40B4-BE49-F238E27FC236}">
                <a16:creationId xmlns:a16="http://schemas.microsoft.com/office/drawing/2014/main" id="{F33F96C6-417D-C3AE-DF11-9213F33987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25" y="1806575"/>
            <a:ext cx="892175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תמונה 9">
            <a:extLst>
              <a:ext uri="{FF2B5EF4-FFF2-40B4-BE49-F238E27FC236}">
                <a16:creationId xmlns:a16="http://schemas.microsoft.com/office/drawing/2014/main" id="{525D44EE-EC7F-AF6F-C94C-A782C29506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775" y="1422400"/>
            <a:ext cx="85471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תמונה 2">
            <a:extLst>
              <a:ext uri="{FF2B5EF4-FFF2-40B4-BE49-F238E27FC236}">
                <a16:creationId xmlns:a16="http://schemas.microsoft.com/office/drawing/2014/main" id="{BD9DE747-08B7-E1BA-762C-13D2283CB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2">
            <a:extLst>
              <a:ext uri="{FF2B5EF4-FFF2-40B4-BE49-F238E27FC236}">
                <a16:creationId xmlns:a16="http://schemas.microsoft.com/office/drawing/2014/main" id="{50BEAD90-E72D-3FAE-D9F4-10F05D6E2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תמונה 6">
            <a:extLst>
              <a:ext uri="{FF2B5EF4-FFF2-40B4-BE49-F238E27FC236}">
                <a16:creationId xmlns:a16="http://schemas.microsoft.com/office/drawing/2014/main" id="{C58397AC-9C55-62B6-DB96-5DBEB03A11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6438" y="76200"/>
            <a:ext cx="2938462"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תמונה 7">
            <a:extLst>
              <a:ext uri="{FF2B5EF4-FFF2-40B4-BE49-F238E27FC236}">
                <a16:creationId xmlns:a16="http://schemas.microsoft.com/office/drawing/2014/main" id="{7242EF75-3499-A550-86B3-D8196F7491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938" y="901700"/>
            <a:ext cx="7221537"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תיבת טקסט 3">
            <a:extLst>
              <a:ext uri="{FF2B5EF4-FFF2-40B4-BE49-F238E27FC236}">
                <a16:creationId xmlns:a16="http://schemas.microsoft.com/office/drawing/2014/main" id="{DC296593-A4BC-3D3D-2845-7739757C75E7}"/>
              </a:ext>
            </a:extLst>
          </p:cNvPr>
          <p:cNvSpPr txBox="1">
            <a:spLocks noChangeArrowheads="1"/>
          </p:cNvSpPr>
          <p:nvPr/>
        </p:nvSpPr>
        <p:spPr bwMode="auto">
          <a:xfrm>
            <a:off x="125413" y="523875"/>
            <a:ext cx="8315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gn="r" eaLnBrk="1" hangingPunct="1">
              <a:lnSpc>
                <a:spcPct val="100000"/>
              </a:lnSpc>
              <a:spcBef>
                <a:spcPct val="0"/>
              </a:spcBef>
              <a:buFontTx/>
              <a:buNone/>
            </a:pPr>
            <a:r>
              <a:rPr lang="ar-JO" altLang="he-IL" sz="3600" b="1">
                <a:latin typeface="MF_FrankRuhl-Regular"/>
                <a:cs typeface="Arial" panose="020B0604020202020204" pitchFamily="34" charset="0"/>
              </a:rPr>
              <a:t>مَهَمَّة</a:t>
            </a:r>
            <a:r>
              <a:rPr lang="he-IL" altLang="he-IL" sz="3600" b="1">
                <a:latin typeface="MF_FrankRuhl-Regular"/>
                <a:cs typeface="Arial" panose="020B0604020202020204" pitchFamily="34" charset="0"/>
              </a:rPr>
              <a:t>:</a:t>
            </a:r>
            <a:r>
              <a:rPr lang="ar-JO" altLang="he-IL" sz="3600">
                <a:solidFill>
                  <a:srgbClr val="3490FF"/>
                </a:solidFill>
                <a:latin typeface="MF_FrankRuhl-Regular"/>
                <a:cs typeface="Arial" panose="020B0604020202020204" pitchFamily="34" charset="0"/>
              </a:rPr>
              <a:t>كَيْفَ تَشْعُرُونَ بَعْدَ النَّشَاطِ الجِسْمَانِيِّ</a:t>
            </a:r>
            <a:r>
              <a:rPr lang="he-IL" altLang="he-IL" sz="2000" b="1">
                <a:latin typeface="MF_FrankRuhl-Regular"/>
                <a:cs typeface="Arial" panose="020B0604020202020204" pitchFamily="34" charset="0"/>
              </a:rPr>
              <a:t>(</a:t>
            </a:r>
            <a:r>
              <a:rPr lang="ar-JO" altLang="he-IL" sz="2000" b="1">
                <a:latin typeface="MF_FrankRuhl-Bold"/>
                <a:cs typeface="Arial" panose="020B0604020202020204" pitchFamily="34" charset="0"/>
              </a:rPr>
              <a:t>الصَّفْحَات</a:t>
            </a:r>
            <a:r>
              <a:rPr lang="he-IL" altLang="he-IL" sz="2000" b="1">
                <a:latin typeface="MF_FrankRuhl-Regular"/>
                <a:cs typeface="Arial" panose="020B0604020202020204" pitchFamily="34" charset="0"/>
              </a:rPr>
              <a:t>13-11)</a:t>
            </a:r>
            <a:endParaRPr lang="he-IL" altLang="he-IL" sz="2000" b="1">
              <a:cs typeface="Arial" panose="020B0604020202020204" pitchFamily="34" charset="0"/>
            </a:endParaRPr>
          </a:p>
        </p:txBody>
      </p:sp>
      <p:pic>
        <p:nvPicPr>
          <p:cNvPr id="33795" name="תמונה 7">
            <a:extLst>
              <a:ext uri="{FF2B5EF4-FFF2-40B4-BE49-F238E27FC236}">
                <a16:creationId xmlns:a16="http://schemas.microsoft.com/office/drawing/2014/main" id="{AB79FE49-37E4-15EF-B32C-E92415F4B0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97063"/>
            <a:ext cx="8534400" cy="4860925"/>
          </a:xfrm>
          <a:prstGeom prst="rect">
            <a:avLst/>
          </a:prstGeom>
          <a:noFill/>
          <a:ln w="12700">
            <a:solidFill>
              <a:srgbClr val="0067A3"/>
            </a:solidFill>
            <a:miter lim="800000"/>
            <a:headEnd/>
            <a:tailEnd/>
          </a:ln>
          <a:extLst>
            <a:ext uri="{909E8E84-426E-40DD-AFC4-6F175D3DCCD1}">
              <a14:hiddenFill xmlns:a14="http://schemas.microsoft.com/office/drawing/2010/main">
                <a:solidFill>
                  <a:srgbClr val="FFFFFF"/>
                </a:solidFill>
              </a14:hiddenFill>
            </a:ext>
          </a:extLst>
        </p:spPr>
      </p:pic>
      <p:pic>
        <p:nvPicPr>
          <p:cNvPr id="33796" name="תמונה 1">
            <a:extLst>
              <a:ext uri="{FF2B5EF4-FFF2-40B4-BE49-F238E27FC236}">
                <a16:creationId xmlns:a16="http://schemas.microsoft.com/office/drawing/2014/main" id="{2DFFCAD7-6792-52A2-DBFF-E91D7018C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2">
            <a:extLst>
              <a:ext uri="{FF2B5EF4-FFF2-40B4-BE49-F238E27FC236}">
                <a16:creationId xmlns:a16="http://schemas.microsoft.com/office/drawing/2014/main" id="{E7B3C168-67E5-5E2D-D579-C2480803EF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0738" y="1588"/>
            <a:ext cx="703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תיבת טקסט 6">
            <a:extLst>
              <a:ext uri="{FF2B5EF4-FFF2-40B4-BE49-F238E27FC236}">
                <a16:creationId xmlns:a16="http://schemas.microsoft.com/office/drawing/2014/main" id="{154298FC-66E1-7406-0C94-F934F15B30ED}"/>
              </a:ext>
            </a:extLst>
          </p:cNvPr>
          <p:cNvSpPr txBox="1">
            <a:spLocks noChangeArrowheads="1"/>
          </p:cNvSpPr>
          <p:nvPr/>
        </p:nvSpPr>
        <p:spPr bwMode="auto">
          <a:xfrm>
            <a:off x="2716213" y="5910263"/>
            <a:ext cx="48387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ar-JO" altLang="he-IL" b="1">
                <a:latin typeface="MF_FrankRuhl-Bold"/>
                <a:cs typeface="Arial" panose="020B0604020202020204" pitchFamily="34" charset="0"/>
              </a:rPr>
              <a:t>تَتِمَّة المَهَمَّة في الصَّفْحَات</a:t>
            </a:r>
            <a:r>
              <a:rPr lang="he-IL" altLang="he-IL" b="1">
                <a:cs typeface="Arial" panose="020B0604020202020204" pitchFamily="34" charset="0"/>
              </a:rPr>
              <a:t>13-11</a:t>
            </a:r>
          </a:p>
        </p:txBody>
      </p:sp>
      <p:pic>
        <p:nvPicPr>
          <p:cNvPr id="35843" name="תמונה 2">
            <a:extLst>
              <a:ext uri="{FF2B5EF4-FFF2-40B4-BE49-F238E27FC236}">
                <a16:creationId xmlns:a16="http://schemas.microsoft.com/office/drawing/2014/main" id="{6445B07C-60E9-9C33-06BE-B9342B1F3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
            <a:extLst>
              <a:ext uri="{FF2B5EF4-FFF2-40B4-BE49-F238E27FC236}">
                <a16:creationId xmlns:a16="http://schemas.microsoft.com/office/drawing/2014/main" id="{AEA89A61-0C22-BCC2-7E0F-47AA91CB4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תמונה 4">
            <a:extLst>
              <a:ext uri="{FF2B5EF4-FFF2-40B4-BE49-F238E27FC236}">
                <a16:creationId xmlns:a16="http://schemas.microsoft.com/office/drawing/2014/main" id="{2F13F08B-0552-BC4B-3C06-4287A91C57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6925" y="806450"/>
            <a:ext cx="5487988"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B7907D37-F7C4-5514-CEBB-08A18A20804A}"/>
              </a:ext>
            </a:extLst>
          </p:cNvPr>
          <p:cNvPicPr>
            <a:picLocks noChangeAspect="1"/>
          </p:cNvPicPr>
          <p:nvPr/>
        </p:nvPicPr>
        <p:blipFill>
          <a:blip r:embed="rId3"/>
          <a:stretch>
            <a:fillRect/>
          </a:stretch>
        </p:blipFill>
        <p:spPr>
          <a:xfrm>
            <a:off x="6745288" y="4870450"/>
            <a:ext cx="1812925" cy="1822450"/>
          </a:xfrm>
          <a:prstGeom prst="rect">
            <a:avLst/>
          </a:prstGeom>
          <a:ln w="12700">
            <a:solidFill>
              <a:schemeClr val="accent6">
                <a:lumMod val="50000"/>
              </a:schemeClr>
            </a:solidFill>
          </a:ln>
        </p:spPr>
      </p:pic>
      <p:sp>
        <p:nvSpPr>
          <p:cNvPr id="37891" name="תיבת טקסט 8">
            <a:extLst>
              <a:ext uri="{FF2B5EF4-FFF2-40B4-BE49-F238E27FC236}">
                <a16:creationId xmlns:a16="http://schemas.microsoft.com/office/drawing/2014/main" id="{75D8349F-C23C-B745-5005-6D47FB510416}"/>
              </a:ext>
            </a:extLst>
          </p:cNvPr>
          <p:cNvSpPr txBox="1">
            <a:spLocks noChangeArrowheads="1"/>
          </p:cNvSpPr>
          <p:nvPr/>
        </p:nvSpPr>
        <p:spPr bwMode="auto">
          <a:xfrm>
            <a:off x="2833688" y="5457825"/>
            <a:ext cx="3476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ar-JO" altLang="he-IL" sz="2400" b="1">
                <a:cs typeface="Arial" panose="020B0604020202020204" pitchFamily="34" charset="0"/>
              </a:rPr>
              <a:t>المُحَادَثَة صَفْحَة</a:t>
            </a:r>
            <a:r>
              <a:rPr lang="he-IL" altLang="he-IL" sz="2400" b="1">
                <a:cs typeface="Arial" panose="020B0604020202020204" pitchFamily="34" charset="0"/>
              </a:rPr>
              <a:t>13</a:t>
            </a:r>
            <a:r>
              <a:rPr lang="he-IL" altLang="he-IL" sz="3600" b="1">
                <a:cs typeface="Arial" panose="020B0604020202020204" pitchFamily="34" charset="0"/>
              </a:rPr>
              <a:t> </a:t>
            </a:r>
          </a:p>
        </p:txBody>
      </p:sp>
      <p:pic>
        <p:nvPicPr>
          <p:cNvPr id="37892" name="תמונה 2">
            <a:extLst>
              <a:ext uri="{FF2B5EF4-FFF2-40B4-BE49-F238E27FC236}">
                <a16:creationId xmlns:a16="http://schemas.microsoft.com/office/drawing/2014/main" id="{E9090F8A-85D3-EF8F-1C05-42DF1BF2F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
            <a:extLst>
              <a:ext uri="{FF2B5EF4-FFF2-40B4-BE49-F238E27FC236}">
                <a16:creationId xmlns:a16="http://schemas.microsoft.com/office/drawing/2014/main" id="{741F80AB-108E-F323-6F6A-62CAE1F79B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תמונה 4">
            <a:extLst>
              <a:ext uri="{FF2B5EF4-FFF2-40B4-BE49-F238E27FC236}">
                <a16:creationId xmlns:a16="http://schemas.microsoft.com/office/drawing/2014/main" id="{61AB07AC-C29F-7D19-469C-30F0955933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350" y="1027113"/>
            <a:ext cx="6872288" cy="3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תיבת טקסט 6">
            <a:extLst>
              <a:ext uri="{FF2B5EF4-FFF2-40B4-BE49-F238E27FC236}">
                <a16:creationId xmlns:a16="http://schemas.microsoft.com/office/drawing/2014/main" id="{6740FF9B-BB62-3871-53C7-AE9A918BC8B2}"/>
              </a:ext>
            </a:extLst>
          </p:cNvPr>
          <p:cNvSpPr txBox="1">
            <a:spLocks noChangeArrowheads="1"/>
          </p:cNvSpPr>
          <p:nvPr/>
        </p:nvSpPr>
        <p:spPr bwMode="auto">
          <a:xfrm>
            <a:off x="2416175" y="482600"/>
            <a:ext cx="46672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gn="ctr" eaLnBrk="1" hangingPunct="1">
              <a:lnSpc>
                <a:spcPct val="100000"/>
              </a:lnSpc>
              <a:spcBef>
                <a:spcPct val="0"/>
              </a:spcBef>
              <a:buFontTx/>
              <a:buNone/>
            </a:pPr>
            <a:r>
              <a:rPr lang="ar-JO" altLang="he-IL" sz="4000" b="1">
                <a:latin typeface="MF_FrankRuhl-Regular"/>
                <a:cs typeface="Arial" panose="020B0604020202020204" pitchFamily="34" charset="0"/>
              </a:rPr>
              <a:t>نَحْنُ نُقَوِّي جِسْمَنَا</a:t>
            </a:r>
            <a:endParaRPr lang="he-IL" altLang="he-IL" b="1">
              <a:cs typeface="Arial" panose="020B0604020202020204" pitchFamily="34" charset="0"/>
            </a:endParaRPr>
          </a:p>
        </p:txBody>
      </p:sp>
      <p:sp>
        <p:nvSpPr>
          <p:cNvPr id="39939" name="תיבת טקסט 8">
            <a:extLst>
              <a:ext uri="{FF2B5EF4-FFF2-40B4-BE49-F238E27FC236}">
                <a16:creationId xmlns:a16="http://schemas.microsoft.com/office/drawing/2014/main" id="{12277238-3538-E773-2F8F-17F47A913F68}"/>
              </a:ext>
            </a:extLst>
          </p:cNvPr>
          <p:cNvSpPr txBox="1">
            <a:spLocks noChangeArrowheads="1"/>
          </p:cNvSpPr>
          <p:nvPr/>
        </p:nvSpPr>
        <p:spPr bwMode="auto">
          <a:xfrm>
            <a:off x="0" y="1162050"/>
            <a:ext cx="8972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gn="r" eaLnBrk="1" hangingPunct="1">
              <a:lnSpc>
                <a:spcPct val="100000"/>
              </a:lnSpc>
              <a:spcBef>
                <a:spcPct val="0"/>
              </a:spcBef>
              <a:buFontTx/>
              <a:buNone/>
            </a:pPr>
            <a:r>
              <a:rPr lang="ar-JO" altLang="he-IL" sz="3600" b="1">
                <a:latin typeface="MF_FrankRuhl-Regular"/>
                <a:cs typeface="Arial" panose="020B0604020202020204" pitchFamily="34" charset="0"/>
              </a:rPr>
              <a:t>مَهَمَّة</a:t>
            </a:r>
            <a:r>
              <a:rPr lang="he-IL" altLang="he-IL" sz="3600" b="1">
                <a:latin typeface="MF_FrankRuhl-Regular"/>
                <a:cs typeface="Arial" panose="020B0604020202020204" pitchFamily="34" charset="0"/>
              </a:rPr>
              <a:t>: </a:t>
            </a:r>
            <a:r>
              <a:rPr lang="ar-JO" altLang="he-IL" sz="3600" b="1">
                <a:solidFill>
                  <a:srgbClr val="0070C0"/>
                </a:solidFill>
                <a:latin typeface="MF_FrankRuhl-Regular"/>
                <a:cs typeface="Arial" panose="020B0604020202020204" pitchFamily="34" charset="0"/>
              </a:rPr>
              <a:t>هَل النَّشَاط الجِسْمَانِي يُقَوِّي الجِسْم؟</a:t>
            </a:r>
            <a:endParaRPr lang="he-IL" altLang="he-IL" sz="3600" b="1">
              <a:solidFill>
                <a:srgbClr val="0070C0"/>
              </a:solidFill>
              <a:cs typeface="Arial" panose="020B0604020202020204" pitchFamily="34" charset="0"/>
            </a:endParaRPr>
          </a:p>
        </p:txBody>
      </p:sp>
      <p:sp>
        <p:nvSpPr>
          <p:cNvPr id="39940" name="תיבת טקסט 17">
            <a:extLst>
              <a:ext uri="{FF2B5EF4-FFF2-40B4-BE49-F238E27FC236}">
                <a16:creationId xmlns:a16="http://schemas.microsoft.com/office/drawing/2014/main" id="{45998A46-A4A1-3B47-9827-A9CEA3B949C4}"/>
              </a:ext>
            </a:extLst>
          </p:cNvPr>
          <p:cNvSpPr txBox="1">
            <a:spLocks noChangeArrowheads="1"/>
          </p:cNvSpPr>
          <p:nvPr/>
        </p:nvSpPr>
        <p:spPr bwMode="auto">
          <a:xfrm>
            <a:off x="314325" y="1755775"/>
            <a:ext cx="4638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he-IL" altLang="he-IL" b="1">
                <a:latin typeface="MF_FrankRuhl-Regular"/>
                <a:cs typeface="Arial" panose="020B0604020202020204" pitchFamily="34" charset="0"/>
              </a:rPr>
              <a:t>(</a:t>
            </a:r>
            <a:r>
              <a:rPr lang="ar-JO" altLang="he-IL" b="1">
                <a:latin typeface="MF_FrankRuhl-Bold"/>
                <a:cs typeface="Arial" panose="020B0604020202020204" pitchFamily="34" charset="0"/>
              </a:rPr>
              <a:t>الصَّفْحَات</a:t>
            </a:r>
            <a:r>
              <a:rPr lang="he-IL" altLang="he-IL" b="1">
                <a:latin typeface="MF_FrankRuhl-Regular"/>
                <a:cs typeface="Arial" panose="020B0604020202020204" pitchFamily="34" charset="0"/>
              </a:rPr>
              <a:t>13-11)</a:t>
            </a:r>
            <a:endParaRPr lang="he-IL" altLang="he-IL">
              <a:cs typeface="Arial" panose="020B0604020202020204" pitchFamily="34" charset="0"/>
            </a:endParaRPr>
          </a:p>
        </p:txBody>
      </p:sp>
      <p:pic>
        <p:nvPicPr>
          <p:cNvPr id="39941" name="תמונה 2">
            <a:extLst>
              <a:ext uri="{FF2B5EF4-FFF2-40B4-BE49-F238E27FC236}">
                <a16:creationId xmlns:a16="http://schemas.microsoft.com/office/drawing/2014/main" id="{CFDC9B37-5F58-BCA2-FAE3-07D3FE1408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2">
            <a:extLst>
              <a:ext uri="{FF2B5EF4-FFF2-40B4-BE49-F238E27FC236}">
                <a16:creationId xmlns:a16="http://schemas.microsoft.com/office/drawing/2014/main" id="{E1657CBC-E120-8D83-9A31-FAA71621C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תמונה 2">
            <a:extLst>
              <a:ext uri="{FF2B5EF4-FFF2-40B4-BE49-F238E27FC236}">
                <a16:creationId xmlns:a16="http://schemas.microsoft.com/office/drawing/2014/main" id="{34FAB08D-8859-945C-E013-B119FEEAAC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413" y="2719388"/>
            <a:ext cx="752792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תיבת טקסט 4">
            <a:extLst>
              <a:ext uri="{FF2B5EF4-FFF2-40B4-BE49-F238E27FC236}">
                <a16:creationId xmlns:a16="http://schemas.microsoft.com/office/drawing/2014/main" id="{A0694C51-E83B-6165-BDC1-F8A18BABEEA0}"/>
              </a:ext>
            </a:extLst>
          </p:cNvPr>
          <p:cNvSpPr txBox="1">
            <a:spLocks noChangeArrowheads="1"/>
          </p:cNvSpPr>
          <p:nvPr/>
        </p:nvSpPr>
        <p:spPr bwMode="auto">
          <a:xfrm>
            <a:off x="1522413" y="2590800"/>
            <a:ext cx="2943225" cy="1987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nSpc>
                <a:spcPct val="100000"/>
              </a:lnSpc>
              <a:spcBef>
                <a:spcPct val="0"/>
              </a:spcBef>
              <a:buFontTx/>
              <a:buNone/>
            </a:pPr>
            <a:endParaRPr lang="he-IL" altLang="he-IL" sz="1800">
              <a:cs typeface="Arial" panose="020B0604020202020204" pitchFamily="34" charset="0"/>
            </a:endParaRPr>
          </a:p>
        </p:txBody>
      </p:sp>
      <p:pic>
        <p:nvPicPr>
          <p:cNvPr id="39945" name="תמונה 15">
            <a:extLst>
              <a:ext uri="{FF2B5EF4-FFF2-40B4-BE49-F238E27FC236}">
                <a16:creationId xmlns:a16="http://schemas.microsoft.com/office/drawing/2014/main" id="{A50DE3FF-65BF-ABC0-4D33-7084C6CB96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11438"/>
            <a:ext cx="2757488"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132B8864-3B63-46E7-6373-F5027E689126}"/>
              </a:ext>
            </a:extLst>
          </p:cNvPr>
          <p:cNvSpPr>
            <a:spLocks noGrp="1"/>
          </p:cNvSpPr>
          <p:nvPr>
            <p:ph type="ctrTitle"/>
          </p:nvPr>
        </p:nvSpPr>
        <p:spPr>
          <a:xfrm>
            <a:off x="307975" y="1293813"/>
            <a:ext cx="8374063" cy="1409700"/>
          </a:xfrm>
          <a:effectLst>
            <a:outerShdw blurRad="50800" dist="38100" dir="2700000" algn="tl" rotWithShape="0">
              <a:prstClr val="black">
                <a:alpha val="40000"/>
              </a:prstClr>
            </a:outerShdw>
          </a:effectLst>
        </p:spPr>
        <p:txBody>
          <a:bodyPr rtlCol="0">
            <a:normAutofit fontScale="90000"/>
          </a:bodyPr>
          <a:lstStyle/>
          <a:p>
            <a:pPr eaLnBrk="1" fontAlgn="auto" hangingPunct="1">
              <a:spcAft>
                <a:spcPts val="0"/>
              </a:spcAft>
              <a:defRPr/>
            </a:pPr>
            <a:r>
              <a:rPr lang="he-IL" sz="5400" b="1" dirty="0">
                <a:solidFill>
                  <a:srgbClr val="0070C0"/>
                </a:solidFill>
                <a:cs typeface="+mn-cs"/>
              </a:rPr>
              <a:t> </a:t>
            </a:r>
            <a:r>
              <a:rPr lang="ar-JO" sz="4400" b="1" dirty="0">
                <a:solidFill>
                  <a:srgbClr val="0070C0"/>
                </a:solidFill>
                <a:cs typeface="+mn-cs"/>
              </a:rPr>
              <a:t>فَعَالِيَّة للافْتِتَاحِيَّة</a:t>
            </a:r>
            <a:br>
              <a:rPr lang="he-IL" sz="4400" b="1" dirty="0">
                <a:solidFill>
                  <a:srgbClr val="0070C0"/>
                </a:solidFill>
                <a:cs typeface="+mn-cs"/>
              </a:rPr>
            </a:br>
            <a:r>
              <a:rPr lang="ar-JO" sz="4400" b="1" dirty="0">
                <a:solidFill>
                  <a:srgbClr val="0070C0"/>
                </a:solidFill>
                <a:cs typeface="+mn-cs"/>
              </a:rPr>
              <a:t>مَا مَعْنى أَن نَكُونَ أَصِحَّاء؟</a:t>
            </a:r>
            <a:endParaRPr lang="x-none" sz="4400" dirty="0">
              <a:solidFill>
                <a:srgbClr val="FF0000"/>
              </a:solidFill>
              <a:effectLst>
                <a:outerShdw blurRad="38100" dist="38100" dir="2700000" algn="tl">
                  <a:srgbClr val="000000">
                    <a:alpha val="43137"/>
                  </a:srgbClr>
                </a:outerShdw>
              </a:effectLst>
              <a:cs typeface="+mn-cs"/>
            </a:endParaRPr>
          </a:p>
        </p:txBody>
      </p:sp>
      <p:pic>
        <p:nvPicPr>
          <p:cNvPr id="5123" name="תמונה 5">
            <a:extLst>
              <a:ext uri="{FF2B5EF4-FFF2-40B4-BE49-F238E27FC236}">
                <a16:creationId xmlns:a16="http://schemas.microsoft.com/office/drawing/2014/main" id="{011617F7-6BC1-372C-1124-0E3ACD1F0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3" y="2674938"/>
            <a:ext cx="7534275"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תיבת טקסט 7">
            <a:extLst>
              <a:ext uri="{FF2B5EF4-FFF2-40B4-BE49-F238E27FC236}">
                <a16:creationId xmlns:a16="http://schemas.microsoft.com/office/drawing/2014/main" id="{DD95D616-424C-748C-79E3-1DCB036D76BE}"/>
              </a:ext>
            </a:extLst>
          </p:cNvPr>
          <p:cNvSpPr txBox="1"/>
          <p:nvPr/>
        </p:nvSpPr>
        <p:spPr>
          <a:xfrm>
            <a:off x="2492375" y="6426200"/>
            <a:ext cx="4572000" cy="368300"/>
          </a:xfrm>
          <a:prstGeom prst="rect">
            <a:avLst/>
          </a:prstGeom>
          <a:noFill/>
        </p:spPr>
        <p:txBody>
          <a:bodyPr>
            <a:spAutoFit/>
          </a:bodyPr>
          <a:lstStyle/>
          <a:p>
            <a:pPr algn="ctr" rtl="1" eaLnBrk="1" fontAlgn="auto" hangingPunct="1">
              <a:spcBef>
                <a:spcPts val="0"/>
              </a:spcBef>
              <a:spcAft>
                <a:spcPts val="0"/>
              </a:spcAft>
              <a:defRPr/>
            </a:pPr>
            <a:r>
              <a:rPr lang="ar-JO" b="1" dirty="0">
                <a:solidFill>
                  <a:schemeClr val="accent5"/>
                </a:solidFill>
                <a:latin typeface="EnzoagadaMF-Bold"/>
              </a:rPr>
              <a:t>الصِّوَر من</a:t>
            </a:r>
            <a:r>
              <a:rPr lang="en-US" b="1" dirty="0">
                <a:solidFill>
                  <a:schemeClr val="accent5"/>
                </a:solidFill>
                <a:latin typeface="EnzoagadaMF-Bold"/>
              </a:rPr>
              <a:t> </a:t>
            </a:r>
            <a:r>
              <a:rPr lang="en-US" b="1" dirty="0" err="1">
                <a:solidFill>
                  <a:schemeClr val="accent5"/>
                </a:solidFill>
                <a:latin typeface="EnzoagadaMF-Bold"/>
              </a:rPr>
              <a:t>Pixabay</a:t>
            </a:r>
            <a:endParaRPr lang="he-IL" b="1" dirty="0">
              <a:latin typeface="EnzoagadaMF-Bold"/>
            </a:endParaRPr>
          </a:p>
        </p:txBody>
      </p:sp>
      <p:pic>
        <p:nvPicPr>
          <p:cNvPr id="5125" name="תמונה 2">
            <a:extLst>
              <a:ext uri="{FF2B5EF4-FFF2-40B4-BE49-F238E27FC236}">
                <a16:creationId xmlns:a16="http://schemas.microsoft.com/office/drawing/2014/main" id="{17444B54-EA1E-E2E4-BBAF-26FF721A0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a:extLst>
              <a:ext uri="{FF2B5EF4-FFF2-40B4-BE49-F238E27FC236}">
                <a16:creationId xmlns:a16="http://schemas.microsoft.com/office/drawing/2014/main" id="{FB6F10F1-C426-B365-7229-D2B3EC53B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395288"/>
            <a:ext cx="10826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CCA99EDB-7C45-C689-363E-20DF786AEC65}"/>
              </a:ext>
            </a:extLst>
          </p:cNvPr>
          <p:cNvPicPr>
            <a:picLocks noChangeAspect="1"/>
          </p:cNvPicPr>
          <p:nvPr/>
        </p:nvPicPr>
        <p:blipFill>
          <a:blip r:embed="rId3"/>
          <a:stretch>
            <a:fillRect/>
          </a:stretch>
        </p:blipFill>
        <p:spPr>
          <a:xfrm>
            <a:off x="6334125" y="1833563"/>
            <a:ext cx="1962150" cy="1895475"/>
          </a:xfrm>
          <a:prstGeom prst="rect">
            <a:avLst/>
          </a:prstGeom>
          <a:ln w="12700">
            <a:solidFill>
              <a:schemeClr val="accent6">
                <a:lumMod val="50000"/>
              </a:schemeClr>
            </a:solidFill>
          </a:ln>
        </p:spPr>
      </p:pic>
      <p:sp>
        <p:nvSpPr>
          <p:cNvPr id="41987" name="תיבת טקסט 7">
            <a:extLst>
              <a:ext uri="{FF2B5EF4-FFF2-40B4-BE49-F238E27FC236}">
                <a16:creationId xmlns:a16="http://schemas.microsoft.com/office/drawing/2014/main" id="{0957092C-036C-0C69-106A-0F9DF257D274}"/>
              </a:ext>
            </a:extLst>
          </p:cNvPr>
          <p:cNvSpPr txBox="1">
            <a:spLocks noChangeArrowheads="1"/>
          </p:cNvSpPr>
          <p:nvPr/>
        </p:nvSpPr>
        <p:spPr bwMode="auto">
          <a:xfrm>
            <a:off x="2244725" y="2867025"/>
            <a:ext cx="3476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ar-JO" altLang="he-IL" sz="3600" b="1">
                <a:cs typeface="Arial" panose="020B0604020202020204" pitchFamily="34" charset="0"/>
              </a:rPr>
              <a:t>مُحَادَثَة صَفْحَة </a:t>
            </a:r>
            <a:r>
              <a:rPr lang="he-IL" altLang="he-IL" sz="3600" b="1">
                <a:cs typeface="Arial" panose="020B0604020202020204" pitchFamily="34" charset="0"/>
              </a:rPr>
              <a:t>15</a:t>
            </a:r>
          </a:p>
        </p:txBody>
      </p:sp>
      <p:pic>
        <p:nvPicPr>
          <p:cNvPr id="41988" name="תמונה 2">
            <a:extLst>
              <a:ext uri="{FF2B5EF4-FFF2-40B4-BE49-F238E27FC236}">
                <a16:creationId xmlns:a16="http://schemas.microsoft.com/office/drawing/2014/main" id="{592558B7-5A40-9BF9-9CB9-3E6233CDB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2">
            <a:extLst>
              <a:ext uri="{FF2B5EF4-FFF2-40B4-BE49-F238E27FC236}">
                <a16:creationId xmlns:a16="http://schemas.microsoft.com/office/drawing/2014/main" id="{877EBC5C-CE81-27A1-FC38-76AA29BE58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תמונה 2">
            <a:extLst>
              <a:ext uri="{FF2B5EF4-FFF2-40B4-BE49-F238E27FC236}">
                <a16:creationId xmlns:a16="http://schemas.microsoft.com/office/drawing/2014/main" id="{31AD999C-F943-78BC-FC3C-261AF4EF19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 y="4743450"/>
            <a:ext cx="77152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תיבת טקסט 8">
            <a:extLst>
              <a:ext uri="{FF2B5EF4-FFF2-40B4-BE49-F238E27FC236}">
                <a16:creationId xmlns:a16="http://schemas.microsoft.com/office/drawing/2014/main" id="{CB8B7A5D-658D-28B3-05AC-7BA31320EAE9}"/>
              </a:ext>
            </a:extLst>
          </p:cNvPr>
          <p:cNvSpPr txBox="1">
            <a:spLocks noChangeArrowheads="1"/>
          </p:cNvSpPr>
          <p:nvPr/>
        </p:nvSpPr>
        <p:spPr bwMode="auto">
          <a:xfrm>
            <a:off x="2174875" y="6162675"/>
            <a:ext cx="4416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ar-JO" altLang="he-IL" b="1">
                <a:cs typeface="Arial" panose="020B0604020202020204" pitchFamily="34" charset="0"/>
              </a:rPr>
              <a:t>تَكْمِلَة قِطْعَة المَعْلُومَات صَفْحَة </a:t>
            </a:r>
            <a:r>
              <a:rPr lang="he-IL" altLang="he-IL" b="1">
                <a:cs typeface="Arial" panose="020B0604020202020204" pitchFamily="34" charset="0"/>
              </a:rPr>
              <a:t>16</a:t>
            </a:r>
            <a:endParaRPr lang="he-IL" altLang="he-IL">
              <a:cs typeface="Arial" panose="020B0604020202020204" pitchFamily="34" charset="0"/>
            </a:endParaRPr>
          </a:p>
        </p:txBody>
      </p:sp>
      <p:pic>
        <p:nvPicPr>
          <p:cNvPr id="44035" name="Picture 2" descr="אדם חופשי רץ וקטור תרגיל">
            <a:extLst>
              <a:ext uri="{FF2B5EF4-FFF2-40B4-BE49-F238E27FC236}">
                <a16:creationId xmlns:a16="http://schemas.microsoft.com/office/drawing/2014/main" id="{1D87B528-D625-6A2D-CD38-94D77B4220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125" y="3921125"/>
            <a:ext cx="206057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תמונה 2">
            <a:extLst>
              <a:ext uri="{FF2B5EF4-FFF2-40B4-BE49-F238E27FC236}">
                <a16:creationId xmlns:a16="http://schemas.microsoft.com/office/drawing/2014/main" id="{1A23D258-6D15-EDF4-25E3-39C173A8E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2">
            <a:extLst>
              <a:ext uri="{FF2B5EF4-FFF2-40B4-BE49-F238E27FC236}">
                <a16:creationId xmlns:a16="http://schemas.microsoft.com/office/drawing/2014/main" id="{93158BFD-9A2F-DECD-5D4D-7E972B1AC9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7938"/>
            <a:ext cx="1082675" cy="89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תמונה 2">
            <a:extLst>
              <a:ext uri="{FF2B5EF4-FFF2-40B4-BE49-F238E27FC236}">
                <a16:creationId xmlns:a16="http://schemas.microsoft.com/office/drawing/2014/main" id="{C1349139-D395-1410-7980-7BDDDF104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552575"/>
            <a:ext cx="6873875" cy="391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תיבת טקסט 8">
            <a:extLst>
              <a:ext uri="{FF2B5EF4-FFF2-40B4-BE49-F238E27FC236}">
                <a16:creationId xmlns:a16="http://schemas.microsoft.com/office/drawing/2014/main" id="{152D6704-5F48-D6FC-A98D-6B2F2A7DB26D}"/>
              </a:ext>
            </a:extLst>
          </p:cNvPr>
          <p:cNvSpPr txBox="1">
            <a:spLocks noChangeArrowheads="1"/>
          </p:cNvSpPr>
          <p:nvPr/>
        </p:nvSpPr>
        <p:spPr bwMode="auto">
          <a:xfrm>
            <a:off x="4006850" y="2222500"/>
            <a:ext cx="1946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ar-JO" altLang="he-IL" sz="3200" b="1">
                <a:solidFill>
                  <a:srgbClr val="000000"/>
                </a:solidFill>
                <a:cs typeface="Arial" panose="020B0604020202020204" pitchFamily="34" charset="0"/>
              </a:rPr>
              <a:t>صَفْحَة</a:t>
            </a:r>
            <a:r>
              <a:rPr lang="he-IL" altLang="he-IL" sz="3200" b="1">
                <a:solidFill>
                  <a:srgbClr val="000000"/>
                </a:solidFill>
                <a:cs typeface="Arial" panose="020B0604020202020204" pitchFamily="34" charset="0"/>
              </a:rPr>
              <a:t> </a:t>
            </a:r>
            <a:r>
              <a:rPr lang="he-IL" altLang="he-IL" sz="3200" b="1">
                <a:cs typeface="Arial" panose="020B0604020202020204" pitchFamily="34" charset="0"/>
              </a:rPr>
              <a:t>16</a:t>
            </a:r>
            <a:endParaRPr lang="he-IL" altLang="he-IL" sz="3200">
              <a:cs typeface="Arial" panose="020B0604020202020204" pitchFamily="34" charset="0"/>
            </a:endParaRPr>
          </a:p>
        </p:txBody>
      </p:sp>
      <p:pic>
        <p:nvPicPr>
          <p:cNvPr id="46083" name="תמונה 2">
            <a:extLst>
              <a:ext uri="{FF2B5EF4-FFF2-40B4-BE49-F238E27FC236}">
                <a16:creationId xmlns:a16="http://schemas.microsoft.com/office/drawing/2014/main" id="{88186EC6-8897-4996-96E1-62AEC4129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2">
            <a:extLst>
              <a:ext uri="{FF2B5EF4-FFF2-40B4-BE49-F238E27FC236}">
                <a16:creationId xmlns:a16="http://schemas.microsoft.com/office/drawing/2014/main" id="{9171BBBA-7A1F-CC1A-9F38-570DEA748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תמונה 2">
            <a:extLst>
              <a:ext uri="{FF2B5EF4-FFF2-40B4-BE49-F238E27FC236}">
                <a16:creationId xmlns:a16="http://schemas.microsoft.com/office/drawing/2014/main" id="{B16922C6-669B-CD16-5523-2475C7A4D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8" y="3070225"/>
            <a:ext cx="8262937"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293708C9-7AE9-9C78-7D9F-5E22524D6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963" y="1954213"/>
            <a:ext cx="6892925" cy="4481512"/>
          </a:xfrm>
          <a:prstGeom prst="rect">
            <a:avLst/>
          </a:prstGeom>
          <a:noFill/>
          <a:ln w="12700">
            <a:solidFill>
              <a:srgbClr val="0067A3"/>
            </a:solidFill>
            <a:miter lim="800000"/>
            <a:headEnd/>
            <a:tailEnd/>
          </a:ln>
          <a:extLst>
            <a:ext uri="{909E8E84-426E-40DD-AFC4-6F175D3DCCD1}">
              <a14:hiddenFill xmlns:a14="http://schemas.microsoft.com/office/drawing/2010/main">
                <a:solidFill>
                  <a:srgbClr val="FFFFFF"/>
                </a:solidFill>
              </a14:hiddenFill>
            </a:ext>
          </a:extLst>
        </p:spPr>
      </p:pic>
      <p:sp>
        <p:nvSpPr>
          <p:cNvPr id="48131" name="תיבת טקסט 3">
            <a:extLst>
              <a:ext uri="{FF2B5EF4-FFF2-40B4-BE49-F238E27FC236}">
                <a16:creationId xmlns:a16="http://schemas.microsoft.com/office/drawing/2014/main" id="{8BC62F75-76E7-80BC-AF91-956C4AFE4FF9}"/>
              </a:ext>
            </a:extLst>
          </p:cNvPr>
          <p:cNvSpPr txBox="1">
            <a:spLocks noChangeArrowheads="1"/>
          </p:cNvSpPr>
          <p:nvPr/>
        </p:nvSpPr>
        <p:spPr bwMode="auto">
          <a:xfrm>
            <a:off x="2832100" y="750888"/>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gn="ctr" eaLnBrk="1" hangingPunct="1">
              <a:lnSpc>
                <a:spcPct val="100000"/>
              </a:lnSpc>
              <a:spcBef>
                <a:spcPct val="0"/>
              </a:spcBef>
              <a:buFontTx/>
              <a:buNone/>
            </a:pPr>
            <a:r>
              <a:rPr lang="ar-JO" altLang="he-IL" sz="3200" b="1">
                <a:solidFill>
                  <a:srgbClr val="339966"/>
                </a:solidFill>
                <a:latin typeface="Assistant" pitchFamily="2" charset="-79"/>
                <a:cs typeface="Arial" panose="020B0604020202020204" pitchFamily="34" charset="0"/>
              </a:rPr>
              <a:t>الجِسْم النَّشيط صِحِّي دائِمًا</a:t>
            </a:r>
            <a:endParaRPr lang="he-IL" altLang="he-IL" sz="3200" b="1">
              <a:solidFill>
                <a:srgbClr val="000000"/>
              </a:solidFill>
              <a:latin typeface="Assistant" pitchFamily="2" charset="-79"/>
              <a:cs typeface="Arial" panose="020B0604020202020204" pitchFamily="34" charset="0"/>
            </a:endParaRPr>
          </a:p>
        </p:txBody>
      </p:sp>
      <p:pic>
        <p:nvPicPr>
          <p:cNvPr id="48132" name="תמונה 2">
            <a:extLst>
              <a:ext uri="{FF2B5EF4-FFF2-40B4-BE49-F238E27FC236}">
                <a16:creationId xmlns:a16="http://schemas.microsoft.com/office/drawing/2014/main" id="{884B29E6-6F7C-B1D7-F51C-CAE91D36D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2">
            <a:extLst>
              <a:ext uri="{FF2B5EF4-FFF2-40B4-BE49-F238E27FC236}">
                <a16:creationId xmlns:a16="http://schemas.microsoft.com/office/drawing/2014/main" id="{8E6DE5E2-78C0-B37D-4D6F-E02D951171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תמונה 7">
            <a:extLst>
              <a:ext uri="{FF2B5EF4-FFF2-40B4-BE49-F238E27FC236}">
                <a16:creationId xmlns:a16="http://schemas.microsoft.com/office/drawing/2014/main" id="{EDEA3C2B-4B79-D0EB-AE58-0DDB8EA7CE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3150" y="66675"/>
            <a:ext cx="25463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תמונה 2">
            <a:extLst>
              <a:ext uri="{FF2B5EF4-FFF2-40B4-BE49-F238E27FC236}">
                <a16:creationId xmlns:a16="http://schemas.microsoft.com/office/drawing/2014/main" id="{170F851B-8E07-07C3-BEC3-C60BEF40A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2">
            <a:extLst>
              <a:ext uri="{FF2B5EF4-FFF2-40B4-BE49-F238E27FC236}">
                <a16:creationId xmlns:a16="http://schemas.microsoft.com/office/drawing/2014/main" id="{AE06C8B7-11C1-7A98-6CDB-54D4E4BC4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תמונה 2">
            <a:extLst>
              <a:ext uri="{FF2B5EF4-FFF2-40B4-BE49-F238E27FC236}">
                <a16:creationId xmlns:a16="http://schemas.microsoft.com/office/drawing/2014/main" id="{4BD5D469-1598-7A3C-B83D-78A11CC85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04938"/>
            <a:ext cx="9066213" cy="485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תיבת טקסט 3">
            <a:extLst>
              <a:ext uri="{FF2B5EF4-FFF2-40B4-BE49-F238E27FC236}">
                <a16:creationId xmlns:a16="http://schemas.microsoft.com/office/drawing/2014/main" id="{974E17E2-A783-3B9E-ADF6-07B7E224892E}"/>
              </a:ext>
            </a:extLst>
          </p:cNvPr>
          <p:cNvSpPr txBox="1">
            <a:spLocks noChangeArrowheads="1"/>
          </p:cNvSpPr>
          <p:nvPr/>
        </p:nvSpPr>
        <p:spPr bwMode="auto">
          <a:xfrm>
            <a:off x="4152900" y="1836738"/>
            <a:ext cx="2049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nSpc>
                <a:spcPct val="100000"/>
              </a:lnSpc>
              <a:spcBef>
                <a:spcPct val="0"/>
              </a:spcBef>
              <a:buFontTx/>
              <a:buNone/>
            </a:pPr>
            <a:r>
              <a:rPr lang="ar-JO" altLang="he-IL" sz="1800">
                <a:cs typeface="Arial" panose="020B0604020202020204" pitchFamily="34" charset="0"/>
              </a:rPr>
              <a:t>صَفْحَة 17</a:t>
            </a:r>
            <a:endParaRPr lang="he-IL" altLang="he-IL" sz="180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צפייה חינם בטלוויזיה ילד וקטור">
            <a:extLst>
              <a:ext uri="{FF2B5EF4-FFF2-40B4-BE49-F238E27FC236}">
                <a16:creationId xmlns:a16="http://schemas.microsoft.com/office/drawing/2014/main" id="{6865D9A0-B8B9-216B-51A1-34EE0026ECCA}"/>
              </a:ext>
            </a:extLst>
          </p:cNvPr>
          <p:cNvPicPr>
            <a:picLocks noChangeAspect="1" noChangeArrowheads="1"/>
          </p:cNvPicPr>
          <p:nvPr/>
        </p:nvPicPr>
        <p:blipFill>
          <a:blip r:embed="rId3">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222250" y="3127375"/>
            <a:ext cx="57594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תמונה 3">
            <a:extLst>
              <a:ext uri="{FF2B5EF4-FFF2-40B4-BE49-F238E27FC236}">
                <a16:creationId xmlns:a16="http://schemas.microsoft.com/office/drawing/2014/main" id="{6A690F23-008C-0233-0A02-7934D7EF8015}"/>
              </a:ext>
            </a:extLst>
          </p:cNvPr>
          <p:cNvPicPr>
            <a:picLocks noChangeAspect="1"/>
          </p:cNvPicPr>
          <p:nvPr/>
        </p:nvPicPr>
        <p:blipFill>
          <a:blip r:embed="rId4"/>
          <a:stretch>
            <a:fillRect/>
          </a:stretch>
        </p:blipFill>
        <p:spPr>
          <a:xfrm>
            <a:off x="6788150" y="946150"/>
            <a:ext cx="1962150" cy="1895475"/>
          </a:xfrm>
          <a:prstGeom prst="rect">
            <a:avLst/>
          </a:prstGeom>
          <a:ln w="12700">
            <a:solidFill>
              <a:schemeClr val="accent6">
                <a:lumMod val="50000"/>
              </a:schemeClr>
            </a:solidFill>
          </a:ln>
        </p:spPr>
      </p:pic>
      <p:sp>
        <p:nvSpPr>
          <p:cNvPr id="52228" name="תיבת טקסט 6">
            <a:extLst>
              <a:ext uri="{FF2B5EF4-FFF2-40B4-BE49-F238E27FC236}">
                <a16:creationId xmlns:a16="http://schemas.microsoft.com/office/drawing/2014/main" id="{D4F7FF27-5738-525B-7985-F5BB77796992}"/>
              </a:ext>
            </a:extLst>
          </p:cNvPr>
          <p:cNvSpPr txBox="1">
            <a:spLocks noChangeArrowheads="1"/>
          </p:cNvSpPr>
          <p:nvPr/>
        </p:nvSpPr>
        <p:spPr bwMode="auto">
          <a:xfrm>
            <a:off x="4113213" y="1893888"/>
            <a:ext cx="2803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ar-JO" altLang="he-IL" sz="3200" b="1">
                <a:cs typeface="Arial" panose="020B0604020202020204" pitchFamily="34" charset="0"/>
              </a:rPr>
              <a:t>مُحَادَثَة صَفْحَة </a:t>
            </a:r>
            <a:r>
              <a:rPr lang="he-IL" altLang="he-IL" sz="3200" b="1">
                <a:cs typeface="Arial" panose="020B0604020202020204" pitchFamily="34" charset="0"/>
              </a:rPr>
              <a:t>17</a:t>
            </a:r>
            <a:endParaRPr lang="he-IL" altLang="he-IL" sz="3200">
              <a:cs typeface="Arial" panose="020B0604020202020204" pitchFamily="34" charset="0"/>
            </a:endParaRPr>
          </a:p>
        </p:txBody>
      </p:sp>
      <p:pic>
        <p:nvPicPr>
          <p:cNvPr id="52229" name="תמונה 2">
            <a:extLst>
              <a:ext uri="{FF2B5EF4-FFF2-40B4-BE49-F238E27FC236}">
                <a16:creationId xmlns:a16="http://schemas.microsoft.com/office/drawing/2014/main" id="{F2A9F66B-4BA0-704F-F7FF-53AD8CBCB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2">
            <a:extLst>
              <a:ext uri="{FF2B5EF4-FFF2-40B4-BE49-F238E27FC236}">
                <a16:creationId xmlns:a16="http://schemas.microsoft.com/office/drawing/2014/main" id="{3801D006-6335-62D8-DB3F-5551F3E62F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2E5C881A-7EFC-C73E-99E8-8B935B030A7B}"/>
              </a:ext>
            </a:extLst>
          </p:cNvPr>
          <p:cNvPicPr>
            <a:picLocks noChangeAspect="1"/>
          </p:cNvPicPr>
          <p:nvPr/>
        </p:nvPicPr>
        <p:blipFill>
          <a:blip r:embed="rId3"/>
          <a:stretch>
            <a:fillRect/>
          </a:stretch>
        </p:blipFill>
        <p:spPr>
          <a:xfrm>
            <a:off x="6613525" y="1227138"/>
            <a:ext cx="1962150" cy="1895475"/>
          </a:xfrm>
          <a:prstGeom prst="rect">
            <a:avLst/>
          </a:prstGeom>
          <a:ln w="12700">
            <a:solidFill>
              <a:schemeClr val="accent6">
                <a:lumMod val="50000"/>
              </a:schemeClr>
            </a:solidFill>
          </a:ln>
        </p:spPr>
      </p:pic>
      <p:pic>
        <p:nvPicPr>
          <p:cNvPr id="12" name="תמונה 11">
            <a:extLst>
              <a:ext uri="{FF2B5EF4-FFF2-40B4-BE49-F238E27FC236}">
                <a16:creationId xmlns:a16="http://schemas.microsoft.com/office/drawing/2014/main" id="{DB1B345B-97D5-CBFC-F370-32792124676A}"/>
              </a:ext>
            </a:extLst>
          </p:cNvPr>
          <p:cNvPicPr>
            <a:picLocks noChangeAspect="1"/>
          </p:cNvPicPr>
          <p:nvPr/>
        </p:nvPicPr>
        <p:blipFill>
          <a:blip r:embed="rId4">
            <a:clrChange>
              <a:clrFrom>
                <a:srgbClr val="F9F9F9"/>
              </a:clrFrom>
              <a:clrTo>
                <a:srgbClr val="F9F9F9">
                  <a:alpha val="0"/>
                </a:srgbClr>
              </a:clrTo>
            </a:clrChange>
            <a:duotone>
              <a:schemeClr val="accent6">
                <a:shade val="45000"/>
                <a:satMod val="135000"/>
              </a:schemeClr>
              <a:prstClr val="white"/>
            </a:duotone>
          </a:blip>
          <a:stretch>
            <a:fillRect/>
          </a:stretch>
        </p:blipFill>
        <p:spPr>
          <a:xfrm>
            <a:off x="840105" y="2473325"/>
            <a:ext cx="1628775" cy="1364715"/>
          </a:xfrm>
          <a:prstGeom prst="rect">
            <a:avLst/>
          </a:prstGeom>
        </p:spPr>
      </p:pic>
      <p:pic>
        <p:nvPicPr>
          <p:cNvPr id="54276" name="תמונה 2">
            <a:extLst>
              <a:ext uri="{FF2B5EF4-FFF2-40B4-BE49-F238E27FC236}">
                <a16:creationId xmlns:a16="http://schemas.microsoft.com/office/drawing/2014/main" id="{C5270534-8D05-F6D1-6B8D-BFA84786A0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2">
            <a:extLst>
              <a:ext uri="{FF2B5EF4-FFF2-40B4-BE49-F238E27FC236}">
                <a16:creationId xmlns:a16="http://schemas.microsoft.com/office/drawing/2014/main" id="{A66AB56A-6E2B-5126-4EB0-07776ED1E2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תיבת טקסט 8">
            <a:extLst>
              <a:ext uri="{FF2B5EF4-FFF2-40B4-BE49-F238E27FC236}">
                <a16:creationId xmlns:a16="http://schemas.microsoft.com/office/drawing/2014/main" id="{7F67B27B-CF99-5773-EBF6-6601CCA2834D}"/>
              </a:ext>
            </a:extLst>
          </p:cNvPr>
          <p:cNvSpPr txBox="1">
            <a:spLocks noChangeArrowheads="1"/>
          </p:cNvSpPr>
          <p:nvPr/>
        </p:nvSpPr>
        <p:spPr bwMode="auto">
          <a:xfrm>
            <a:off x="2530475" y="2459038"/>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nSpc>
                <a:spcPct val="100000"/>
              </a:lnSpc>
              <a:spcBef>
                <a:spcPct val="0"/>
              </a:spcBef>
              <a:buFontTx/>
              <a:buNone/>
            </a:pPr>
            <a:r>
              <a:rPr lang="ar-JO" altLang="he-IL" sz="1800" b="1">
                <a:cs typeface="Arial" panose="020B0604020202020204" pitchFamily="34" charset="0"/>
              </a:rPr>
              <a:t>مُحَادَثَة صَفْحَة 17</a:t>
            </a:r>
            <a:endParaRPr lang="he-IL" altLang="he-IL" sz="1800">
              <a:cs typeface="Arial" panose="020B0604020202020204" pitchFamily="34" charset="0"/>
            </a:endParaRPr>
          </a:p>
        </p:txBody>
      </p:sp>
      <p:pic>
        <p:nvPicPr>
          <p:cNvPr id="54279" name="תמונה 4">
            <a:extLst>
              <a:ext uri="{FF2B5EF4-FFF2-40B4-BE49-F238E27FC236}">
                <a16:creationId xmlns:a16="http://schemas.microsoft.com/office/drawing/2014/main" id="{F30F854E-A744-6DBF-0512-4602E7AB97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663" y="4502150"/>
            <a:ext cx="8355012"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תיבת טקסט 3">
            <a:extLst>
              <a:ext uri="{FF2B5EF4-FFF2-40B4-BE49-F238E27FC236}">
                <a16:creationId xmlns:a16="http://schemas.microsoft.com/office/drawing/2014/main" id="{C987895F-53F4-29B0-DF66-14DDDBC21871}"/>
              </a:ext>
            </a:extLst>
          </p:cNvPr>
          <p:cNvSpPr txBox="1">
            <a:spLocks noChangeArrowheads="1"/>
          </p:cNvSpPr>
          <p:nvPr/>
        </p:nvSpPr>
        <p:spPr bwMode="auto">
          <a:xfrm>
            <a:off x="3019425" y="809625"/>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gn="ctr" eaLnBrk="1" hangingPunct="1">
              <a:lnSpc>
                <a:spcPct val="100000"/>
              </a:lnSpc>
              <a:spcBef>
                <a:spcPct val="0"/>
              </a:spcBef>
              <a:buFontTx/>
              <a:buNone/>
            </a:pPr>
            <a:r>
              <a:rPr lang="ar-JO" altLang="he-IL" sz="3600" b="1">
                <a:latin typeface="MF_FrankRuhl-Regular"/>
                <a:cs typeface="Arial" panose="020B0604020202020204" pitchFamily="34" charset="0"/>
              </a:rPr>
              <a:t>مَهَمَّة</a:t>
            </a:r>
            <a:r>
              <a:rPr lang="he-IL" altLang="he-IL" sz="3600" b="1">
                <a:latin typeface="MF_FrankRuhl-Regular"/>
                <a:cs typeface="Arial" panose="020B0604020202020204" pitchFamily="34" charset="0"/>
              </a:rPr>
              <a:t>:</a:t>
            </a:r>
            <a:r>
              <a:rPr lang="ar-JO" altLang="he-IL" sz="3600" b="1">
                <a:latin typeface="MF_FrankRuhl-Regular"/>
                <a:cs typeface="Arial" panose="020B0604020202020204" pitchFamily="34" charset="0"/>
              </a:rPr>
              <a:t> نَوْم وَرَاحَة </a:t>
            </a:r>
            <a:endParaRPr lang="he-IL" altLang="he-IL" sz="3600" b="1">
              <a:solidFill>
                <a:srgbClr val="0066A6"/>
              </a:solidFill>
              <a:cs typeface="Arial" panose="020B0604020202020204" pitchFamily="34" charset="0"/>
            </a:endParaRPr>
          </a:p>
        </p:txBody>
      </p:sp>
      <p:sp>
        <p:nvSpPr>
          <p:cNvPr id="56323" name="תיבת טקסט 11">
            <a:extLst>
              <a:ext uri="{FF2B5EF4-FFF2-40B4-BE49-F238E27FC236}">
                <a16:creationId xmlns:a16="http://schemas.microsoft.com/office/drawing/2014/main" id="{18D43A1F-CDF2-6309-2417-29883485A8D8}"/>
              </a:ext>
            </a:extLst>
          </p:cNvPr>
          <p:cNvSpPr txBox="1">
            <a:spLocks noChangeArrowheads="1"/>
          </p:cNvSpPr>
          <p:nvPr/>
        </p:nvSpPr>
        <p:spPr bwMode="auto">
          <a:xfrm>
            <a:off x="3990975" y="5859463"/>
            <a:ext cx="419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ar-JO" altLang="he-IL" sz="2400" b="1">
                <a:latin typeface="MF_FrankRuhl-Bold"/>
                <a:cs typeface="Arial" panose="020B0604020202020204" pitchFamily="34" charset="0"/>
              </a:rPr>
              <a:t>تَتِمَّة المَهَمَّة صَفْحَة 18</a:t>
            </a:r>
            <a:endParaRPr lang="he-IL" altLang="he-IL" sz="2400">
              <a:cs typeface="Arial" panose="020B0604020202020204" pitchFamily="34" charset="0"/>
            </a:endParaRPr>
          </a:p>
        </p:txBody>
      </p:sp>
      <p:pic>
        <p:nvPicPr>
          <p:cNvPr id="56324" name="תמונה 2">
            <a:extLst>
              <a:ext uri="{FF2B5EF4-FFF2-40B4-BE49-F238E27FC236}">
                <a16:creationId xmlns:a16="http://schemas.microsoft.com/office/drawing/2014/main" id="{E080C67A-D4F8-4A93-FB8B-0282803DC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2">
            <a:extLst>
              <a:ext uri="{FF2B5EF4-FFF2-40B4-BE49-F238E27FC236}">
                <a16:creationId xmlns:a16="http://schemas.microsoft.com/office/drawing/2014/main" id="{B2400AFE-1A6D-4196-931B-B047D49DD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תמונה 6">
            <a:extLst>
              <a:ext uri="{FF2B5EF4-FFF2-40B4-BE49-F238E27FC236}">
                <a16:creationId xmlns:a16="http://schemas.microsoft.com/office/drawing/2014/main" id="{FF7137C2-C34E-54A2-5EB5-3AEFCFA17D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7313" y="1900238"/>
            <a:ext cx="7267575"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תמונה 13">
            <a:extLst>
              <a:ext uri="{FF2B5EF4-FFF2-40B4-BE49-F238E27FC236}">
                <a16:creationId xmlns:a16="http://schemas.microsoft.com/office/drawing/2014/main" id="{20DDBD7C-CADC-61D1-9849-CCD4D8A234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68850"/>
            <a:ext cx="2312988"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תמונה 3">
            <a:extLst>
              <a:ext uri="{FF2B5EF4-FFF2-40B4-BE49-F238E27FC236}">
                <a16:creationId xmlns:a16="http://schemas.microsoft.com/office/drawing/2014/main" id="{7D3FE8AB-3752-15EC-7D78-D80A80F6E0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35775" y="3505200"/>
            <a:ext cx="1563688" cy="1520825"/>
          </a:xfrm>
          <a:prstGeom prst="rect">
            <a:avLst/>
          </a:prstGeom>
          <a:noFill/>
          <a:ln w="12700">
            <a:solidFill>
              <a:srgbClr val="0066A6"/>
            </a:solidFill>
            <a:miter lim="800000"/>
            <a:headEnd/>
            <a:tailEnd/>
          </a:ln>
          <a:extLst>
            <a:ext uri="{909E8E84-426E-40DD-AFC4-6F175D3DCCD1}">
              <a14:hiddenFill xmlns:a14="http://schemas.microsoft.com/office/drawing/2010/main">
                <a:solidFill>
                  <a:srgbClr val="FFFFFF"/>
                </a:solidFill>
              </a14:hiddenFill>
            </a:ext>
          </a:extLst>
        </p:spPr>
      </p:pic>
      <p:pic>
        <p:nvPicPr>
          <p:cNvPr id="58371" name="תמונה 6">
            <a:extLst>
              <a:ext uri="{FF2B5EF4-FFF2-40B4-BE49-F238E27FC236}">
                <a16:creationId xmlns:a16="http://schemas.microsoft.com/office/drawing/2014/main" id="{A673A1EE-96F4-DED3-9FC4-3FB0D68167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6963" y="3505200"/>
            <a:ext cx="1592262" cy="1520825"/>
          </a:xfrm>
          <a:prstGeom prst="rect">
            <a:avLst/>
          </a:prstGeom>
          <a:noFill/>
          <a:ln w="12700">
            <a:solidFill>
              <a:srgbClr val="0066A6"/>
            </a:solidFill>
            <a:miter lim="800000"/>
            <a:headEnd/>
            <a:tailEnd/>
          </a:ln>
          <a:extLst>
            <a:ext uri="{909E8E84-426E-40DD-AFC4-6F175D3DCCD1}">
              <a14:hiddenFill xmlns:a14="http://schemas.microsoft.com/office/drawing/2010/main">
                <a:solidFill>
                  <a:srgbClr val="FFFFFF"/>
                </a:solidFill>
              </a14:hiddenFill>
            </a:ext>
          </a:extLst>
        </p:spPr>
      </p:pic>
      <p:pic>
        <p:nvPicPr>
          <p:cNvPr id="58372" name="תמונה 8">
            <a:extLst>
              <a:ext uri="{FF2B5EF4-FFF2-40B4-BE49-F238E27FC236}">
                <a16:creationId xmlns:a16="http://schemas.microsoft.com/office/drawing/2014/main" id="{60EFABFB-F77D-8689-D079-303F7D3B90F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84500" y="3544888"/>
            <a:ext cx="1592263" cy="1522412"/>
          </a:xfrm>
          <a:prstGeom prst="rect">
            <a:avLst/>
          </a:prstGeom>
          <a:noFill/>
          <a:ln w="12700">
            <a:solidFill>
              <a:srgbClr val="0066A6"/>
            </a:solidFill>
            <a:miter lim="800000"/>
            <a:headEnd/>
            <a:tailEnd/>
          </a:ln>
          <a:extLst>
            <a:ext uri="{909E8E84-426E-40DD-AFC4-6F175D3DCCD1}">
              <a14:hiddenFill xmlns:a14="http://schemas.microsoft.com/office/drawing/2010/main">
                <a:solidFill>
                  <a:srgbClr val="FFFFFF"/>
                </a:solidFill>
              </a14:hiddenFill>
            </a:ext>
          </a:extLst>
        </p:spPr>
      </p:pic>
      <p:pic>
        <p:nvPicPr>
          <p:cNvPr id="58373" name="תמונה 11">
            <a:extLst>
              <a:ext uri="{FF2B5EF4-FFF2-40B4-BE49-F238E27FC236}">
                <a16:creationId xmlns:a16="http://schemas.microsoft.com/office/drawing/2014/main" id="{62F87D24-3BED-B039-B68F-EBB5704C6F3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2363" y="3544888"/>
            <a:ext cx="1592262" cy="1563687"/>
          </a:xfrm>
          <a:prstGeom prst="rect">
            <a:avLst/>
          </a:prstGeom>
          <a:noFill/>
          <a:ln w="12700">
            <a:solidFill>
              <a:srgbClr val="0067A3"/>
            </a:solidFill>
            <a:miter lim="800000"/>
            <a:headEnd/>
            <a:tailEnd/>
          </a:ln>
          <a:extLst>
            <a:ext uri="{909E8E84-426E-40DD-AFC4-6F175D3DCCD1}">
              <a14:hiddenFill xmlns:a14="http://schemas.microsoft.com/office/drawing/2010/main">
                <a:solidFill>
                  <a:srgbClr val="FFFFFF"/>
                </a:solidFill>
              </a14:hiddenFill>
            </a:ext>
          </a:extLst>
        </p:spPr>
      </p:pic>
      <p:sp>
        <p:nvSpPr>
          <p:cNvPr id="58374" name="תיבת טקסט 18">
            <a:extLst>
              <a:ext uri="{FF2B5EF4-FFF2-40B4-BE49-F238E27FC236}">
                <a16:creationId xmlns:a16="http://schemas.microsoft.com/office/drawing/2014/main" id="{1411C4A6-9D87-F87E-6955-7D79D4F699FB}"/>
              </a:ext>
            </a:extLst>
          </p:cNvPr>
          <p:cNvSpPr txBox="1">
            <a:spLocks noChangeArrowheads="1"/>
          </p:cNvSpPr>
          <p:nvPr/>
        </p:nvSpPr>
        <p:spPr bwMode="auto">
          <a:xfrm>
            <a:off x="1641475" y="1235075"/>
            <a:ext cx="7431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ar-JO" altLang="he-IL" sz="3600" b="1">
                <a:latin typeface="MF_FrankRuhl-Regular"/>
                <a:cs typeface="Arial" panose="020B0604020202020204" pitchFamily="34" charset="0"/>
              </a:rPr>
              <a:t>مَهَمَّة</a:t>
            </a:r>
            <a:r>
              <a:rPr lang="he-IL" altLang="he-IL" sz="3600" b="1">
                <a:latin typeface="MF_FrankRuhl-Regular"/>
                <a:cs typeface="Arial" panose="020B0604020202020204" pitchFamily="34" charset="0"/>
              </a:rPr>
              <a:t>:</a:t>
            </a:r>
            <a:r>
              <a:rPr lang="he-IL" altLang="he-IL" sz="3600">
                <a:solidFill>
                  <a:srgbClr val="3490FF"/>
                </a:solidFill>
                <a:latin typeface="MF_FrankRuhl-Regular"/>
                <a:cs typeface="Arial" panose="020B0604020202020204" pitchFamily="34" charset="0"/>
              </a:rPr>
              <a:t> </a:t>
            </a:r>
            <a:r>
              <a:rPr lang="ar-JO" altLang="he-IL" sz="3600">
                <a:solidFill>
                  <a:srgbClr val="3490FF"/>
                </a:solidFill>
                <a:latin typeface="MF_FrankRuhl-Regular"/>
                <a:cs typeface="Arial" panose="020B0604020202020204" pitchFamily="34" charset="0"/>
              </a:rPr>
              <a:t>سَاعَاتُ الفَرَاغِ</a:t>
            </a:r>
            <a:r>
              <a:rPr lang="he-IL" altLang="he-IL" sz="3600">
                <a:solidFill>
                  <a:srgbClr val="3490FF"/>
                </a:solidFill>
                <a:latin typeface="MF_FrankRuhl-Regular"/>
                <a:cs typeface="Arial" panose="020B0604020202020204" pitchFamily="34" charset="0"/>
              </a:rPr>
              <a:t> </a:t>
            </a:r>
            <a:r>
              <a:rPr lang="he-IL" altLang="he-IL" b="1">
                <a:latin typeface="MF_FrankRuhl-Bold"/>
                <a:cs typeface="Arial" panose="020B0604020202020204" pitchFamily="34" charset="0"/>
              </a:rPr>
              <a:t>(</a:t>
            </a:r>
            <a:r>
              <a:rPr lang="ar-JO" altLang="he-IL" b="1">
                <a:latin typeface="MF_FrankRuhl-Bold"/>
                <a:cs typeface="Arial" panose="020B0604020202020204" pitchFamily="34" charset="0"/>
              </a:rPr>
              <a:t>الصفحات</a:t>
            </a:r>
            <a:r>
              <a:rPr lang="he-IL" altLang="he-IL" b="1">
                <a:latin typeface="MF_FrankRuhl-Bold"/>
                <a:cs typeface="Arial" panose="020B0604020202020204" pitchFamily="34" charset="0"/>
              </a:rPr>
              <a:t> </a:t>
            </a:r>
            <a:r>
              <a:rPr lang="he-IL" altLang="he-IL" b="1">
                <a:cs typeface="Arial" panose="020B0604020202020204" pitchFamily="34" charset="0"/>
              </a:rPr>
              <a:t>20-19</a:t>
            </a:r>
            <a:r>
              <a:rPr lang="he-IL" altLang="he-IL" b="1">
                <a:latin typeface="MF_FrankRuhl-Bold"/>
                <a:cs typeface="Arial" panose="020B0604020202020204" pitchFamily="34" charset="0"/>
              </a:rPr>
              <a:t>)</a:t>
            </a:r>
            <a:endParaRPr lang="he-IL" altLang="he-IL" sz="3200" b="1">
              <a:solidFill>
                <a:srgbClr val="0066A6"/>
              </a:solidFill>
              <a:cs typeface="Arial" panose="020B0604020202020204" pitchFamily="34" charset="0"/>
            </a:endParaRPr>
          </a:p>
        </p:txBody>
      </p:sp>
      <p:sp>
        <p:nvSpPr>
          <p:cNvPr id="21" name="תיבת טקסט 20">
            <a:extLst>
              <a:ext uri="{FF2B5EF4-FFF2-40B4-BE49-F238E27FC236}">
                <a16:creationId xmlns:a16="http://schemas.microsoft.com/office/drawing/2014/main" id="{C2E9CDFC-92C3-8071-8AC9-62CF7A72535B}"/>
              </a:ext>
            </a:extLst>
          </p:cNvPr>
          <p:cNvSpPr txBox="1"/>
          <p:nvPr/>
        </p:nvSpPr>
        <p:spPr>
          <a:xfrm>
            <a:off x="1255713" y="2273300"/>
            <a:ext cx="6858000" cy="954088"/>
          </a:xfrm>
          <a:prstGeom prst="rect">
            <a:avLst/>
          </a:prstGeom>
          <a:noFill/>
        </p:spPr>
        <p:txBody>
          <a:bodyPr>
            <a:spAutoFit/>
          </a:bodyPr>
          <a:lstStyle/>
          <a:p>
            <a:pPr algn="ctr" eaLnBrk="1" fontAlgn="auto" hangingPunct="1">
              <a:spcBef>
                <a:spcPts val="0"/>
              </a:spcBef>
              <a:spcAft>
                <a:spcPts val="0"/>
              </a:spcAft>
              <a:defRPr/>
            </a:pPr>
            <a:r>
              <a:rPr lang="ar-JO" sz="3200" b="1" dirty="0">
                <a:latin typeface="MF_FrankRuhl-Bold"/>
              </a:rPr>
              <a:t>القِسْم أ</a:t>
            </a:r>
            <a:r>
              <a:rPr lang="he-IL" sz="3200" b="1" dirty="0">
                <a:latin typeface="MF_FrankRuhl-Bold"/>
              </a:rPr>
              <a:t>: </a:t>
            </a:r>
            <a:r>
              <a:rPr lang="ar-JO" sz="3200" b="1" dirty="0">
                <a:solidFill>
                  <a:schemeClr val="accent1"/>
                </a:solidFill>
                <a:latin typeface="MF_FrankRuhl-Bold"/>
              </a:rPr>
              <a:t>مَاذَا نَفْعَلُ فِي سَاعَاتِ الَفَرَاغِ</a:t>
            </a:r>
            <a:endParaRPr lang="he-IL" sz="3200" b="1" dirty="0">
              <a:solidFill>
                <a:schemeClr val="accent1"/>
              </a:solidFill>
              <a:latin typeface="MF_FrankRuhl-Bold"/>
            </a:endParaRPr>
          </a:p>
          <a:p>
            <a:pPr algn="ctr" eaLnBrk="1" fontAlgn="auto" hangingPunct="1">
              <a:spcBef>
                <a:spcPts val="0"/>
              </a:spcBef>
              <a:spcAft>
                <a:spcPts val="0"/>
              </a:spcAft>
              <a:defRPr/>
            </a:pPr>
            <a:r>
              <a:rPr lang="he-IL" sz="2400" dirty="0">
                <a:latin typeface="MF_FrankRuhl-Regular"/>
              </a:rPr>
              <a:t>(</a:t>
            </a:r>
            <a:r>
              <a:rPr lang="ar-JO" sz="2400" dirty="0">
                <a:latin typeface="MF_FrankRuhl-Regular"/>
              </a:rPr>
              <a:t>يُمْكِنُكَ أن تُحَوِّط أَكْثَر مِن امكانِيَّة</a:t>
            </a:r>
            <a:r>
              <a:rPr lang="he-IL" sz="2400" dirty="0">
                <a:latin typeface="MF_FrankRuhl-Regular"/>
              </a:rPr>
              <a:t>)</a:t>
            </a:r>
            <a:endParaRPr lang="he-IL" sz="2400" dirty="0">
              <a:latin typeface="+mn-lt"/>
            </a:endParaRPr>
          </a:p>
        </p:txBody>
      </p:sp>
      <p:sp>
        <p:nvSpPr>
          <p:cNvPr id="58376" name="תיבת טקסט 22">
            <a:extLst>
              <a:ext uri="{FF2B5EF4-FFF2-40B4-BE49-F238E27FC236}">
                <a16:creationId xmlns:a16="http://schemas.microsoft.com/office/drawing/2014/main" id="{398A04C7-96C7-098A-68B5-3085CA4E0747}"/>
              </a:ext>
            </a:extLst>
          </p:cNvPr>
          <p:cNvSpPr txBox="1">
            <a:spLocks noChangeArrowheads="1"/>
          </p:cNvSpPr>
          <p:nvPr/>
        </p:nvSpPr>
        <p:spPr bwMode="auto">
          <a:xfrm>
            <a:off x="2747963" y="605155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gn="ctr" eaLnBrk="1" hangingPunct="1">
              <a:lnSpc>
                <a:spcPct val="100000"/>
              </a:lnSpc>
              <a:spcBef>
                <a:spcPct val="0"/>
              </a:spcBef>
              <a:buFontTx/>
              <a:buNone/>
            </a:pPr>
            <a:r>
              <a:rPr lang="ar-JO" altLang="he-IL" b="1">
                <a:latin typeface="MF_FrankRuhl-Bold"/>
                <a:cs typeface="Arial" panose="020B0604020202020204" pitchFamily="34" charset="0"/>
              </a:rPr>
              <a:t>تَتِمَّة المَهَمَّة صَفْحَة </a:t>
            </a:r>
            <a:r>
              <a:rPr lang="he-IL" altLang="he-IL" b="1">
                <a:latin typeface="MF_FrankRuhl-Bold"/>
                <a:cs typeface="Arial" panose="020B0604020202020204" pitchFamily="34" charset="0"/>
              </a:rPr>
              <a:t>19</a:t>
            </a:r>
            <a:endParaRPr lang="he-IL" altLang="he-IL">
              <a:cs typeface="Arial" panose="020B0604020202020204" pitchFamily="34" charset="0"/>
            </a:endParaRPr>
          </a:p>
        </p:txBody>
      </p:sp>
      <p:pic>
        <p:nvPicPr>
          <p:cNvPr id="58377" name="תמונה 2">
            <a:extLst>
              <a:ext uri="{FF2B5EF4-FFF2-40B4-BE49-F238E27FC236}">
                <a16:creationId xmlns:a16="http://schemas.microsoft.com/office/drawing/2014/main" id="{5CB53D03-DE2D-6ABB-22C7-15C310FA3C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2">
            <a:extLst>
              <a:ext uri="{FF2B5EF4-FFF2-40B4-BE49-F238E27FC236}">
                <a16:creationId xmlns:a16="http://schemas.microsoft.com/office/drawing/2014/main" id="{6AC09F76-7247-1672-B8FE-DD6304E10E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תמונה 2">
            <a:extLst>
              <a:ext uri="{FF2B5EF4-FFF2-40B4-BE49-F238E27FC236}">
                <a16:creationId xmlns:a16="http://schemas.microsoft.com/office/drawing/2014/main" id="{778EF54A-73A4-32F6-9F26-96D9FE7FE4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2338" y="5148263"/>
            <a:ext cx="75247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תמונה 1">
            <a:extLst>
              <a:ext uri="{FF2B5EF4-FFF2-40B4-BE49-F238E27FC236}">
                <a16:creationId xmlns:a16="http://schemas.microsoft.com/office/drawing/2014/main" id="{ECF9E0AD-647E-02EC-7220-80D009FBB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2">
            <a:extLst>
              <a:ext uri="{FF2B5EF4-FFF2-40B4-BE49-F238E27FC236}">
                <a16:creationId xmlns:a16="http://schemas.microsoft.com/office/drawing/2014/main" id="{D48ADCBF-995F-6598-8E68-F550C189D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תיבת טקסט 1">
            <a:extLst>
              <a:ext uri="{FF2B5EF4-FFF2-40B4-BE49-F238E27FC236}">
                <a16:creationId xmlns:a16="http://schemas.microsoft.com/office/drawing/2014/main" id="{E4D92AA1-336F-AB48-4EAC-22970BE8882B}"/>
              </a:ext>
            </a:extLst>
          </p:cNvPr>
          <p:cNvSpPr txBox="1">
            <a:spLocks noChangeArrowheads="1"/>
          </p:cNvSpPr>
          <p:nvPr/>
        </p:nvSpPr>
        <p:spPr bwMode="auto">
          <a:xfrm>
            <a:off x="2506663" y="623888"/>
            <a:ext cx="3657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gn="ctr">
              <a:lnSpc>
                <a:spcPct val="100000"/>
              </a:lnSpc>
              <a:spcBef>
                <a:spcPct val="0"/>
              </a:spcBef>
              <a:buFontTx/>
              <a:buNone/>
            </a:pPr>
            <a:r>
              <a:rPr lang="ar-JO" altLang="he-IL" sz="3200" b="1">
                <a:cs typeface="Arial" panose="020B0604020202020204" pitchFamily="34" charset="0"/>
              </a:rPr>
              <a:t>القِسْم ب: إسْتِبْيَانٌ </a:t>
            </a:r>
            <a:endParaRPr lang="he-IL" altLang="he-IL" sz="3200" b="1">
              <a:cs typeface="Arial" panose="020B0604020202020204" pitchFamily="34" charset="0"/>
            </a:endParaRPr>
          </a:p>
        </p:txBody>
      </p:sp>
      <p:pic>
        <p:nvPicPr>
          <p:cNvPr id="60421" name="תמונה 8">
            <a:extLst>
              <a:ext uri="{FF2B5EF4-FFF2-40B4-BE49-F238E27FC236}">
                <a16:creationId xmlns:a16="http://schemas.microsoft.com/office/drawing/2014/main" id="{9F61CF99-E9CD-D4C1-F2C2-A07085C89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8" y="1784350"/>
            <a:ext cx="8501062"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תמונה 3">
            <a:extLst>
              <a:ext uri="{FF2B5EF4-FFF2-40B4-BE49-F238E27FC236}">
                <a16:creationId xmlns:a16="http://schemas.microsoft.com/office/drawing/2014/main" id="{C1D20FD6-476F-76A8-A9B7-3271BF0B0EC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138238"/>
            <a:ext cx="7662863"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תיבת טקסט 7">
            <a:extLst>
              <a:ext uri="{FF2B5EF4-FFF2-40B4-BE49-F238E27FC236}">
                <a16:creationId xmlns:a16="http://schemas.microsoft.com/office/drawing/2014/main" id="{5504B713-17E1-BB10-A1AA-B0DB7910EF1E}"/>
              </a:ext>
            </a:extLst>
          </p:cNvPr>
          <p:cNvSpPr txBox="1">
            <a:spLocks noChangeArrowheads="1"/>
          </p:cNvSpPr>
          <p:nvPr/>
        </p:nvSpPr>
        <p:spPr bwMode="auto">
          <a:xfrm>
            <a:off x="777875" y="1268413"/>
            <a:ext cx="58658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ar-JO" altLang="he-IL" sz="4800">
                <a:solidFill>
                  <a:srgbClr val="0070C0"/>
                </a:solidFill>
                <a:cs typeface="Arial" panose="020B0604020202020204" pitchFamily="34" charset="0"/>
              </a:rPr>
              <a:t>مَا مَعْنَى أَن نَكُونَ أَصِحَّاء؟</a:t>
            </a:r>
            <a:endParaRPr lang="he-IL" altLang="he-IL" sz="4800">
              <a:solidFill>
                <a:srgbClr val="0070C0"/>
              </a:solidFill>
              <a:cs typeface="Arial" panose="020B0604020202020204" pitchFamily="34" charset="0"/>
            </a:endParaRPr>
          </a:p>
        </p:txBody>
      </p:sp>
      <p:pic>
        <p:nvPicPr>
          <p:cNvPr id="7172" name="תמונה 10">
            <a:extLst>
              <a:ext uri="{FF2B5EF4-FFF2-40B4-BE49-F238E27FC236}">
                <a16:creationId xmlns:a16="http://schemas.microsoft.com/office/drawing/2014/main" id="{B1409D86-FB02-88F7-F583-6D6FED347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0063" y="2643188"/>
            <a:ext cx="2293937"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תמונה 13">
            <a:extLst>
              <a:ext uri="{FF2B5EF4-FFF2-40B4-BE49-F238E27FC236}">
                <a16:creationId xmlns:a16="http://schemas.microsoft.com/office/drawing/2014/main" id="{CCB89DD1-BDD2-9334-408A-B41CE096D2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538" y="4764088"/>
            <a:ext cx="2744787"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תמונה 2">
            <a:extLst>
              <a:ext uri="{FF2B5EF4-FFF2-40B4-BE49-F238E27FC236}">
                <a16:creationId xmlns:a16="http://schemas.microsoft.com/office/drawing/2014/main" id="{BA1B67C0-64CC-33A7-699D-C4797E9594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
            <a:extLst>
              <a:ext uri="{FF2B5EF4-FFF2-40B4-BE49-F238E27FC236}">
                <a16:creationId xmlns:a16="http://schemas.microsoft.com/office/drawing/2014/main" id="{A12C714D-B701-6806-07B5-785F32B258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תיבת טקסט 6">
            <a:extLst>
              <a:ext uri="{FF2B5EF4-FFF2-40B4-BE49-F238E27FC236}">
                <a16:creationId xmlns:a16="http://schemas.microsoft.com/office/drawing/2014/main" id="{32D9A93E-C3EE-126C-9461-9E1D55219D51}"/>
              </a:ext>
            </a:extLst>
          </p:cNvPr>
          <p:cNvSpPr txBox="1">
            <a:spLocks noChangeArrowheads="1"/>
          </p:cNvSpPr>
          <p:nvPr/>
        </p:nvSpPr>
        <p:spPr bwMode="auto">
          <a:xfrm>
            <a:off x="2943225" y="6440488"/>
            <a:ext cx="4667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ar-JO" altLang="he-IL" sz="1800">
                <a:cs typeface="Arial" panose="020B0604020202020204" pitchFamily="34" charset="0"/>
                <a:hlinkClick r:id="rId3"/>
              </a:rPr>
              <a:t>ماذا نفعَل في ساعات الفَرَاغ</a:t>
            </a:r>
            <a:r>
              <a:rPr lang="en-US" altLang="he-IL" sz="1800">
                <a:cs typeface="Arial" panose="020B0604020202020204" pitchFamily="34" charset="0"/>
                <a:hlinkClick r:id="rId3"/>
              </a:rPr>
              <a:t>tau.ac.il)</a:t>
            </a:r>
            <a:endParaRPr lang="he-IL" altLang="he-IL" sz="1800">
              <a:cs typeface="Arial" panose="020B0604020202020204" pitchFamily="34" charset="0"/>
            </a:endParaRPr>
          </a:p>
        </p:txBody>
      </p:sp>
      <p:pic>
        <p:nvPicPr>
          <p:cNvPr id="62467" name="תמונה 2">
            <a:extLst>
              <a:ext uri="{FF2B5EF4-FFF2-40B4-BE49-F238E27FC236}">
                <a16:creationId xmlns:a16="http://schemas.microsoft.com/office/drawing/2014/main" id="{5B9213E5-20B1-2044-BF21-1E7893BE4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2">
            <a:extLst>
              <a:ext uri="{FF2B5EF4-FFF2-40B4-BE49-F238E27FC236}">
                <a16:creationId xmlns:a16="http://schemas.microsoft.com/office/drawing/2014/main" id="{D515A0BF-50ED-D198-4EA2-10315634EB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תמונה 9">
            <a:extLst>
              <a:ext uri="{FF2B5EF4-FFF2-40B4-BE49-F238E27FC236}">
                <a16:creationId xmlns:a16="http://schemas.microsoft.com/office/drawing/2014/main" id="{F59D5A20-3C78-1335-4B66-0FBEB10B0C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2475" y="25400"/>
            <a:ext cx="2847975"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תמונה 2">
            <a:extLst>
              <a:ext uri="{FF2B5EF4-FFF2-40B4-BE49-F238E27FC236}">
                <a16:creationId xmlns:a16="http://schemas.microsoft.com/office/drawing/2014/main" id="{851BE201-620F-5948-0AE1-D9397772D6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613" y="900113"/>
            <a:ext cx="8775700"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תיבת טקסט 7">
            <a:extLst>
              <a:ext uri="{FF2B5EF4-FFF2-40B4-BE49-F238E27FC236}">
                <a16:creationId xmlns:a16="http://schemas.microsoft.com/office/drawing/2014/main" id="{61C123BC-B895-C598-AC58-DB3F3E7F4736}"/>
              </a:ext>
            </a:extLst>
          </p:cNvPr>
          <p:cNvSpPr txBox="1">
            <a:spLocks noChangeArrowheads="1"/>
          </p:cNvSpPr>
          <p:nvPr/>
        </p:nvSpPr>
        <p:spPr bwMode="auto">
          <a:xfrm>
            <a:off x="585788" y="998538"/>
            <a:ext cx="2047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gn="r" rtl="1" eaLnBrk="1" hangingPunct="1">
              <a:lnSpc>
                <a:spcPct val="100000"/>
              </a:lnSpc>
              <a:spcBef>
                <a:spcPct val="0"/>
              </a:spcBef>
              <a:buFontTx/>
              <a:buNone/>
            </a:pPr>
            <a:r>
              <a:rPr lang="he-IL" altLang="he-IL" b="1">
                <a:latin typeface="MF_FrankRuhl-Bold"/>
                <a:cs typeface="Arial" panose="020B0604020202020204" pitchFamily="34" charset="0"/>
              </a:rPr>
              <a:t>(</a:t>
            </a:r>
            <a:r>
              <a:rPr lang="ar-JO" altLang="he-IL" b="1">
                <a:latin typeface="MF_FrankRuhl-Bold"/>
                <a:cs typeface="Arial" panose="020B0604020202020204" pitchFamily="34" charset="0"/>
              </a:rPr>
              <a:t>صَفْحَة</a:t>
            </a:r>
            <a:r>
              <a:rPr lang="he-IL" altLang="he-IL" b="1">
                <a:latin typeface="MF_FrankRuhl-Bold"/>
                <a:cs typeface="Arial" panose="020B0604020202020204" pitchFamily="34" charset="0"/>
              </a:rPr>
              <a:t> 20)</a:t>
            </a:r>
            <a:endParaRPr lang="he-IL" altLang="he-IL">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תמונה 8">
            <a:extLst>
              <a:ext uri="{FF2B5EF4-FFF2-40B4-BE49-F238E27FC236}">
                <a16:creationId xmlns:a16="http://schemas.microsoft.com/office/drawing/2014/main" id="{01BE67FA-CB5B-F184-6A4A-27302A79FF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8163" y="2447925"/>
            <a:ext cx="6648450" cy="4278313"/>
          </a:xfrm>
          <a:prstGeom prst="rect">
            <a:avLst/>
          </a:prstGeom>
          <a:noFill/>
          <a:ln w="12700">
            <a:solidFill>
              <a:srgbClr val="0067A3"/>
            </a:solidFill>
            <a:miter lim="800000"/>
            <a:headEnd/>
            <a:tailEnd/>
          </a:ln>
          <a:extLst>
            <a:ext uri="{909E8E84-426E-40DD-AFC4-6F175D3DCCD1}">
              <a14:hiddenFill xmlns:a14="http://schemas.microsoft.com/office/drawing/2010/main">
                <a:solidFill>
                  <a:srgbClr val="FFFFFF"/>
                </a:solidFill>
              </a14:hiddenFill>
            </a:ext>
          </a:extLst>
        </p:spPr>
      </p:pic>
      <p:sp>
        <p:nvSpPr>
          <p:cNvPr id="64515" name="תיבת טקסט 10">
            <a:extLst>
              <a:ext uri="{FF2B5EF4-FFF2-40B4-BE49-F238E27FC236}">
                <a16:creationId xmlns:a16="http://schemas.microsoft.com/office/drawing/2014/main" id="{F3C20036-0FCE-2503-9A64-41B0AF4EE946}"/>
              </a:ext>
            </a:extLst>
          </p:cNvPr>
          <p:cNvSpPr txBox="1">
            <a:spLocks noChangeArrowheads="1"/>
          </p:cNvSpPr>
          <p:nvPr/>
        </p:nvSpPr>
        <p:spPr bwMode="auto">
          <a:xfrm>
            <a:off x="2686050" y="793750"/>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gn="ctr" eaLnBrk="1" hangingPunct="1">
              <a:lnSpc>
                <a:spcPct val="100000"/>
              </a:lnSpc>
              <a:spcBef>
                <a:spcPct val="0"/>
              </a:spcBef>
              <a:buFontTx/>
              <a:buNone/>
            </a:pPr>
            <a:r>
              <a:rPr lang="ar-JO" altLang="he-IL" sz="2400" b="1">
                <a:solidFill>
                  <a:srgbClr val="000000"/>
                </a:solidFill>
                <a:latin typeface="Assistant" pitchFamily="2" charset="-79"/>
                <a:cs typeface="Arial" panose="020B0604020202020204" pitchFamily="34" charset="0"/>
              </a:rPr>
              <a:t>المَزِيد مِنَ النَّشَاطِ البَدَنِيّ</a:t>
            </a:r>
          </a:p>
          <a:p>
            <a:pPr algn="ctr" eaLnBrk="1" hangingPunct="1">
              <a:lnSpc>
                <a:spcPct val="100000"/>
              </a:lnSpc>
              <a:spcBef>
                <a:spcPct val="0"/>
              </a:spcBef>
              <a:buFontTx/>
              <a:buNone/>
            </a:pPr>
            <a:r>
              <a:rPr lang="ar-JO" altLang="he-IL" sz="2400" b="1">
                <a:solidFill>
                  <a:srgbClr val="000000"/>
                </a:solidFill>
                <a:latin typeface="Assistant" pitchFamily="2" charset="-79"/>
                <a:cs typeface="Arial" panose="020B0604020202020204" pitchFamily="34" charset="0"/>
              </a:rPr>
              <a:t>أَقَلّ شَاشَات </a:t>
            </a:r>
          </a:p>
          <a:p>
            <a:pPr algn="ctr" eaLnBrk="1" hangingPunct="1">
              <a:lnSpc>
                <a:spcPct val="100000"/>
              </a:lnSpc>
              <a:spcBef>
                <a:spcPct val="0"/>
              </a:spcBef>
              <a:buFontTx/>
              <a:buNone/>
            </a:pPr>
            <a:r>
              <a:rPr lang="ar-JO" altLang="he-IL" sz="2400" b="1">
                <a:solidFill>
                  <a:srgbClr val="000000"/>
                </a:solidFill>
                <a:latin typeface="Assistant" pitchFamily="2" charset="-79"/>
                <a:cs typeface="Arial" panose="020B0604020202020204" pitchFamily="34" charset="0"/>
              </a:rPr>
              <a:t>أَنا مُوَافِقٌ</a:t>
            </a:r>
            <a:endParaRPr lang="he-IL" altLang="he-IL" sz="2400" b="1">
              <a:solidFill>
                <a:srgbClr val="000000"/>
              </a:solidFill>
              <a:latin typeface="Assistant" pitchFamily="2" charset="-79"/>
              <a:cs typeface="Arial" panose="020B0604020202020204" pitchFamily="34" charset="0"/>
            </a:endParaRPr>
          </a:p>
        </p:txBody>
      </p:sp>
      <p:pic>
        <p:nvPicPr>
          <p:cNvPr id="64516" name="תמונה 2">
            <a:extLst>
              <a:ext uri="{FF2B5EF4-FFF2-40B4-BE49-F238E27FC236}">
                <a16:creationId xmlns:a16="http://schemas.microsoft.com/office/drawing/2014/main" id="{67108EF5-FC51-AE29-408B-04FCF833C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2">
            <a:extLst>
              <a:ext uri="{FF2B5EF4-FFF2-40B4-BE49-F238E27FC236}">
                <a16:creationId xmlns:a16="http://schemas.microsoft.com/office/drawing/2014/main" id="{0432C3E7-5BC0-EA55-CFA4-9EA98279B1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תמונה 7">
            <a:extLst>
              <a:ext uri="{FF2B5EF4-FFF2-40B4-BE49-F238E27FC236}">
                <a16:creationId xmlns:a16="http://schemas.microsoft.com/office/drawing/2014/main" id="{5E6390FC-2E15-F1DB-21D4-8CAAE7054B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5688" y="-25400"/>
            <a:ext cx="2824162"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תיבת טקסט 8">
            <a:extLst>
              <a:ext uri="{FF2B5EF4-FFF2-40B4-BE49-F238E27FC236}">
                <a16:creationId xmlns:a16="http://schemas.microsoft.com/office/drawing/2014/main" id="{E84F2941-8580-6339-712A-18449E08343F}"/>
              </a:ext>
            </a:extLst>
          </p:cNvPr>
          <p:cNvSpPr txBox="1">
            <a:spLocks noChangeArrowheads="1"/>
          </p:cNvSpPr>
          <p:nvPr/>
        </p:nvSpPr>
        <p:spPr bwMode="auto">
          <a:xfrm>
            <a:off x="3541713" y="628015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ar-JO" altLang="he-IL" b="1">
                <a:cs typeface="Arial" panose="020B0604020202020204" pitchFamily="34" charset="0"/>
              </a:rPr>
              <a:t>تَكْمِلَة قِطْعَة المَعْلُومَات صَفْحَة </a:t>
            </a:r>
            <a:r>
              <a:rPr lang="he-IL" altLang="he-IL" b="1">
                <a:cs typeface="Arial" panose="020B0604020202020204" pitchFamily="34" charset="0"/>
              </a:rPr>
              <a:t>21</a:t>
            </a:r>
            <a:endParaRPr lang="he-IL" altLang="he-IL">
              <a:cs typeface="Arial" panose="020B0604020202020204" pitchFamily="34" charset="0"/>
            </a:endParaRPr>
          </a:p>
        </p:txBody>
      </p:sp>
      <p:sp>
        <p:nvSpPr>
          <p:cNvPr id="66563" name="תיבת טקסט 11">
            <a:extLst>
              <a:ext uri="{FF2B5EF4-FFF2-40B4-BE49-F238E27FC236}">
                <a16:creationId xmlns:a16="http://schemas.microsoft.com/office/drawing/2014/main" id="{C4F72851-24A8-FFA2-A752-BAC855DEE9F7}"/>
              </a:ext>
            </a:extLst>
          </p:cNvPr>
          <p:cNvSpPr txBox="1">
            <a:spLocks noChangeArrowheads="1"/>
          </p:cNvSpPr>
          <p:nvPr/>
        </p:nvSpPr>
        <p:spPr bwMode="auto">
          <a:xfrm>
            <a:off x="3235325" y="1077913"/>
            <a:ext cx="4276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algn="ctr" eaLnBrk="1" hangingPunct="1">
              <a:lnSpc>
                <a:spcPct val="100000"/>
              </a:lnSpc>
              <a:spcBef>
                <a:spcPct val="0"/>
              </a:spcBef>
              <a:buFontTx/>
              <a:buNone/>
            </a:pPr>
            <a:r>
              <a:rPr lang="ar-JO" altLang="he-IL" sz="3600" b="1">
                <a:solidFill>
                  <a:srgbClr val="0067A3"/>
                </a:solidFill>
                <a:cs typeface="Arial" panose="020B0604020202020204" pitchFamily="34" charset="0"/>
              </a:rPr>
              <a:t>الشَّاشَات والصِّحَّة</a:t>
            </a:r>
            <a:endParaRPr lang="he-IL" altLang="he-IL" sz="3600" b="1">
              <a:solidFill>
                <a:srgbClr val="0067A3"/>
              </a:solidFill>
              <a:cs typeface="Arial" panose="020B0604020202020204" pitchFamily="34" charset="0"/>
            </a:endParaRPr>
          </a:p>
        </p:txBody>
      </p:sp>
      <p:pic>
        <p:nvPicPr>
          <p:cNvPr id="66564" name="תמונה 2">
            <a:extLst>
              <a:ext uri="{FF2B5EF4-FFF2-40B4-BE49-F238E27FC236}">
                <a16:creationId xmlns:a16="http://schemas.microsoft.com/office/drawing/2014/main" id="{A2261E5A-098A-9B94-D801-FFF5DA0FE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2">
            <a:extLst>
              <a:ext uri="{FF2B5EF4-FFF2-40B4-BE49-F238E27FC236}">
                <a16:creationId xmlns:a16="http://schemas.microsoft.com/office/drawing/2014/main" id="{FDA24176-9D0D-AB0E-E855-C5CD42F2C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תמונה 4">
            <a:extLst>
              <a:ext uri="{FF2B5EF4-FFF2-40B4-BE49-F238E27FC236}">
                <a16:creationId xmlns:a16="http://schemas.microsoft.com/office/drawing/2014/main" id="{C6BFA538-D82B-686E-7A61-23A0084A10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838" y="1914525"/>
            <a:ext cx="7535862"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תמונה 7">
            <a:extLst>
              <a:ext uri="{FF2B5EF4-FFF2-40B4-BE49-F238E27FC236}">
                <a16:creationId xmlns:a16="http://schemas.microsoft.com/office/drawing/2014/main" id="{A28DC849-01D1-24EA-C92F-1695CF2F44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 y="2027238"/>
            <a:ext cx="2328863"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תמונה 2">
            <a:extLst>
              <a:ext uri="{FF2B5EF4-FFF2-40B4-BE49-F238E27FC236}">
                <a16:creationId xmlns:a16="http://schemas.microsoft.com/office/drawing/2014/main" id="{E3DCB681-79BC-C8D3-6EC2-B280C4D56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2">
            <a:extLst>
              <a:ext uri="{FF2B5EF4-FFF2-40B4-BE49-F238E27FC236}">
                <a16:creationId xmlns:a16="http://schemas.microsoft.com/office/drawing/2014/main" id="{188CE334-646F-6D43-16BC-7EE42B0600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תמונה 2">
            <a:extLst>
              <a:ext uri="{FF2B5EF4-FFF2-40B4-BE49-F238E27FC236}">
                <a16:creationId xmlns:a16="http://schemas.microsoft.com/office/drawing/2014/main" id="{03EAC18C-DDA2-98BE-1B2E-0D31223286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900" y="1450975"/>
            <a:ext cx="5889625"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תיבת טקסט 15">
            <a:extLst>
              <a:ext uri="{FF2B5EF4-FFF2-40B4-BE49-F238E27FC236}">
                <a16:creationId xmlns:a16="http://schemas.microsoft.com/office/drawing/2014/main" id="{DB727F01-AC93-91BF-B8AD-B822271610FC}"/>
              </a:ext>
            </a:extLst>
          </p:cNvPr>
          <p:cNvSpPr txBox="1">
            <a:spLocks noChangeArrowheads="1"/>
          </p:cNvSpPr>
          <p:nvPr/>
        </p:nvSpPr>
        <p:spPr bwMode="auto">
          <a:xfrm>
            <a:off x="3171825" y="1519238"/>
            <a:ext cx="1639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ar-JO" altLang="he-IL" sz="2400" b="1">
                <a:latin typeface="MF_FrankRuhl-Bold"/>
                <a:cs typeface="Arial" panose="020B0604020202020204" pitchFamily="34" charset="0"/>
              </a:rPr>
              <a:t>صَفْحَة </a:t>
            </a:r>
            <a:r>
              <a:rPr lang="he-IL" altLang="he-IL" sz="2400" b="1">
                <a:latin typeface="MF_FrankRuhl-Bold"/>
                <a:cs typeface="Arial" panose="020B0604020202020204" pitchFamily="34" charset="0"/>
              </a:rPr>
              <a:t>22</a:t>
            </a:r>
            <a:endParaRPr lang="he-IL" altLang="he-IL" sz="240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1F24A90A-D02B-0BC0-FCE7-671A062E3961}"/>
              </a:ext>
            </a:extLst>
          </p:cNvPr>
          <p:cNvSpPr txBox="1"/>
          <p:nvPr/>
        </p:nvSpPr>
        <p:spPr>
          <a:xfrm>
            <a:off x="3386138" y="884238"/>
            <a:ext cx="2371725" cy="522287"/>
          </a:xfrm>
          <a:prstGeom prst="rect">
            <a:avLst/>
          </a:prstGeom>
          <a:solidFill>
            <a:schemeClr val="accent6">
              <a:lumMod val="40000"/>
              <a:lumOff val="60000"/>
            </a:schemeClr>
          </a:solidFill>
        </p:spPr>
        <p:txBody>
          <a:bodyPr>
            <a:spAutoFit/>
          </a:bodyPr>
          <a:lstStyle/>
          <a:p>
            <a:pPr algn="r" rtl="1" eaLnBrk="1" fontAlgn="auto" hangingPunct="1">
              <a:spcBef>
                <a:spcPts val="0"/>
              </a:spcBef>
              <a:spcAft>
                <a:spcPts val="0"/>
              </a:spcAft>
              <a:defRPr/>
            </a:pPr>
            <a:r>
              <a:rPr lang="ar-JO" sz="2800" b="1" dirty="0">
                <a:latin typeface="MF_FrankRuhl-Regular"/>
              </a:rPr>
              <a:t>مُصْطَلَحَات تَعَلَّمْنَاهَا</a:t>
            </a:r>
            <a:endParaRPr lang="he-IL" sz="2800" b="1" dirty="0">
              <a:latin typeface="MF_FrankRuhl-Regular"/>
            </a:endParaRPr>
          </a:p>
        </p:txBody>
      </p:sp>
      <p:pic>
        <p:nvPicPr>
          <p:cNvPr id="70659" name="תמונה 1">
            <a:extLst>
              <a:ext uri="{FF2B5EF4-FFF2-40B4-BE49-F238E27FC236}">
                <a16:creationId xmlns:a16="http://schemas.microsoft.com/office/drawing/2014/main" id="{DC3D9FA5-5BFB-3449-CF41-52EB002F9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a:extLst>
              <a:ext uri="{FF2B5EF4-FFF2-40B4-BE49-F238E27FC236}">
                <a16:creationId xmlns:a16="http://schemas.microsoft.com/office/drawing/2014/main" id="{1E3C7C20-73F3-3A0D-98C6-C1B8678DA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תמונה 2">
            <a:extLst>
              <a:ext uri="{FF2B5EF4-FFF2-40B4-BE49-F238E27FC236}">
                <a16:creationId xmlns:a16="http://schemas.microsoft.com/office/drawing/2014/main" id="{DE1604AC-E9C5-A958-E0DA-85535A4FAF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3550" y="5540375"/>
            <a:ext cx="49117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תמונה 5">
            <a:extLst>
              <a:ext uri="{FF2B5EF4-FFF2-40B4-BE49-F238E27FC236}">
                <a16:creationId xmlns:a16="http://schemas.microsoft.com/office/drawing/2014/main" id="{750F6C0B-C326-257D-F3AD-8FCC29652A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1175" y="4183063"/>
            <a:ext cx="49117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תמונה 10">
            <a:extLst>
              <a:ext uri="{FF2B5EF4-FFF2-40B4-BE49-F238E27FC236}">
                <a16:creationId xmlns:a16="http://schemas.microsoft.com/office/drawing/2014/main" id="{7CADC525-0330-28F8-2A49-F2B61702D2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3875" y="1830388"/>
            <a:ext cx="4851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מציין מיקום תוכן 14">
            <a:extLst>
              <a:ext uri="{FF2B5EF4-FFF2-40B4-BE49-F238E27FC236}">
                <a16:creationId xmlns:a16="http://schemas.microsoft.com/office/drawing/2014/main" id="{59AEFCAB-0E64-A328-4124-AD7B96D83229}"/>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a:xfrm>
            <a:off x="1793875" y="3065463"/>
            <a:ext cx="4911725" cy="874712"/>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מציין מיקום תוכן 2">
            <a:extLst>
              <a:ext uri="{FF2B5EF4-FFF2-40B4-BE49-F238E27FC236}">
                <a16:creationId xmlns:a16="http://schemas.microsoft.com/office/drawing/2014/main" id="{E620DB8C-6D27-6314-CDF5-DBA04E23C1E7}"/>
              </a:ext>
            </a:extLst>
          </p:cNvPr>
          <p:cNvSpPr>
            <a:spLocks noGrp="1" noChangeArrowheads="1"/>
          </p:cNvSpPr>
          <p:nvPr>
            <p:ph idx="1"/>
          </p:nvPr>
        </p:nvSpPr>
        <p:spPr>
          <a:xfrm>
            <a:off x="344488" y="1609725"/>
            <a:ext cx="8567737" cy="4351338"/>
          </a:xfrm>
        </p:spPr>
        <p:txBody>
          <a:bodyPr/>
          <a:lstStyle/>
          <a:p>
            <a:pPr marL="0" indent="0" algn="ctr" eaLnBrk="1" hangingPunct="1">
              <a:buFont typeface="Arial" panose="020B0604020202020204" pitchFamily="34" charset="0"/>
              <a:buNone/>
              <a:defRPr/>
            </a:pPr>
            <a:r>
              <a:rPr lang="ar-JO" sz="4400" b="1" dirty="0">
                <a:solidFill>
                  <a:schemeClr val="accent6">
                    <a:lumMod val="75000"/>
                  </a:schemeClr>
                </a:solidFill>
                <a:cs typeface="+mn-cs"/>
              </a:rPr>
              <a:t>تَمَّ وَلَم يَكْتَمِل</a:t>
            </a:r>
            <a:endParaRPr lang="ar-JO" sz="4400" b="1" dirty="0">
              <a:cs typeface="+mn-cs"/>
            </a:endParaRPr>
          </a:p>
          <a:p>
            <a:pPr marL="0" indent="0" algn="ctr" eaLnBrk="1" hangingPunct="1">
              <a:buFont typeface="Arial" panose="020B0604020202020204" pitchFamily="34" charset="0"/>
              <a:buNone/>
              <a:defRPr/>
            </a:pPr>
            <a:endParaRPr lang="ar-JO" sz="4000" b="1" dirty="0">
              <a:cs typeface="+mn-cs"/>
            </a:endParaRPr>
          </a:p>
          <a:p>
            <a:pPr marL="0" indent="0" algn="ctr" eaLnBrk="1" hangingPunct="1">
              <a:buFont typeface="Arial" panose="020B0604020202020204" pitchFamily="34" charset="0"/>
              <a:buNone/>
              <a:defRPr/>
            </a:pPr>
            <a:r>
              <a:rPr lang="ar-JO" sz="4000" b="1" dirty="0">
                <a:cs typeface="+mn-cs"/>
              </a:rPr>
              <a:t>عَارِضَة مُرَافِقَة للتَّعَلُّم</a:t>
            </a:r>
            <a:endParaRPr lang="en-US" sz="4000" b="1" dirty="0">
              <a:cs typeface="+mn-cs"/>
            </a:endParaRPr>
          </a:p>
          <a:p>
            <a:pPr marL="0" indent="0" algn="ctr" eaLnBrk="1" hangingPunct="1">
              <a:buFont typeface="Arial" panose="020B0604020202020204" pitchFamily="34" charset="0"/>
              <a:buNone/>
              <a:defRPr/>
            </a:pPr>
            <a:endParaRPr lang="he-IL" altLang="he-IL" sz="4000" b="1" dirty="0">
              <a:cs typeface="Arial" panose="020B0604020202020204" pitchFamily="34" charset="0"/>
            </a:endParaRPr>
          </a:p>
          <a:p>
            <a:pPr marL="0" indent="0" algn="ctr" eaLnBrk="1" hangingPunct="1">
              <a:buFont typeface="Arial" panose="020B0604020202020204" pitchFamily="34" charset="0"/>
              <a:buNone/>
              <a:defRPr/>
            </a:pPr>
            <a:r>
              <a:rPr lang="ar-JO" altLang="he-IL" sz="4800" b="1" dirty="0">
                <a:solidFill>
                  <a:srgbClr val="B31013"/>
                </a:solidFill>
                <a:cs typeface="Arial" panose="020B0604020202020204" pitchFamily="34" charset="0"/>
              </a:rPr>
              <a:t>نَنْتَقِل لِلْفَصْلِ الثَّانِي</a:t>
            </a:r>
            <a:r>
              <a:rPr lang="he-IL" altLang="he-IL" sz="4800" b="1" dirty="0">
                <a:solidFill>
                  <a:srgbClr val="B31013"/>
                </a:solidFill>
                <a:cs typeface="Arial" panose="020B0604020202020204" pitchFamily="34" charset="0"/>
              </a:rPr>
              <a:t>:</a:t>
            </a:r>
            <a:endParaRPr lang="en-US" altLang="he-IL" sz="4800" b="1" dirty="0">
              <a:solidFill>
                <a:srgbClr val="B31013"/>
              </a:solidFill>
              <a:cs typeface="Arial" panose="020B0604020202020204" pitchFamily="34" charset="0"/>
            </a:endParaRPr>
          </a:p>
          <a:p>
            <a:pPr marL="0" indent="0" algn="ctr" eaLnBrk="1" hangingPunct="1">
              <a:buFont typeface="Arial" panose="020B0604020202020204" pitchFamily="34" charset="0"/>
              <a:buNone/>
              <a:defRPr/>
            </a:pPr>
            <a:r>
              <a:rPr lang="ar-JO" altLang="he-IL" sz="4800" b="1" dirty="0">
                <a:solidFill>
                  <a:srgbClr val="B31013"/>
                </a:solidFill>
                <a:cs typeface="Arial" panose="020B0604020202020204" pitchFamily="34" charset="0"/>
              </a:rPr>
              <a:t>نَمْرَضُ أَحْيَانًا</a:t>
            </a:r>
            <a:endParaRPr lang="he-IL" altLang="he-IL" sz="4800" b="1" dirty="0">
              <a:solidFill>
                <a:srgbClr val="B31013"/>
              </a:solidFill>
              <a:cs typeface="Arial" panose="020B0604020202020204" pitchFamily="34" charset="0"/>
            </a:endParaRPr>
          </a:p>
          <a:p>
            <a:pPr marL="0" indent="0" algn="ctr" eaLnBrk="1" hangingPunct="1">
              <a:buFont typeface="Arial" panose="020B0604020202020204" pitchFamily="34" charset="0"/>
              <a:buNone/>
              <a:defRPr/>
            </a:pPr>
            <a:endParaRPr lang="he-IL" altLang="he-IL" sz="4800" b="1" dirty="0">
              <a:solidFill>
                <a:srgbClr val="B31013"/>
              </a:solidFill>
              <a:cs typeface="Arial" panose="020B0604020202020204" pitchFamily="34" charset="0"/>
            </a:endParaRPr>
          </a:p>
        </p:txBody>
      </p:sp>
      <p:pic>
        <p:nvPicPr>
          <p:cNvPr id="2" name="תמונה 5">
            <a:extLst>
              <a:ext uri="{FF2B5EF4-FFF2-40B4-BE49-F238E27FC236}">
                <a16:creationId xmlns:a16="http://schemas.microsoft.com/office/drawing/2014/main" id="{D52B2964-5DE6-5926-ED97-F89757114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2">
            <a:extLst>
              <a:ext uri="{FF2B5EF4-FFF2-40B4-BE49-F238E27FC236}">
                <a16:creationId xmlns:a16="http://schemas.microsoft.com/office/drawing/2014/main" id="{AC07BA0E-C606-32BF-28FF-68D393D72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תמונה 3">
            <a:extLst>
              <a:ext uri="{FF2B5EF4-FFF2-40B4-BE49-F238E27FC236}">
                <a16:creationId xmlns:a16="http://schemas.microsoft.com/office/drawing/2014/main" id="{B22BED61-B70E-2D42-B860-0D7B5ADED8C9}"/>
              </a:ext>
            </a:extLst>
          </p:cNvPr>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067300" y="4119563"/>
            <a:ext cx="3870325"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תמונה 6">
            <a:extLst>
              <a:ext uri="{FF2B5EF4-FFF2-40B4-BE49-F238E27FC236}">
                <a16:creationId xmlns:a16="http://schemas.microsoft.com/office/drawing/2014/main" id="{FB3C6FAE-63AC-5D39-2274-EF6089CF6CE7}"/>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14300" y="949325"/>
            <a:ext cx="2230438"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תמונה 8">
            <a:extLst>
              <a:ext uri="{FF2B5EF4-FFF2-40B4-BE49-F238E27FC236}">
                <a16:creationId xmlns:a16="http://schemas.microsoft.com/office/drawing/2014/main" id="{98B9C9C3-DC3F-9996-DAFA-E26EDAA8DFD9}"/>
              </a:ext>
            </a:extLst>
          </p:cNvPr>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52450" y="4506913"/>
            <a:ext cx="387032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תמונה 2">
            <a:extLst>
              <a:ext uri="{FF2B5EF4-FFF2-40B4-BE49-F238E27FC236}">
                <a16:creationId xmlns:a16="http://schemas.microsoft.com/office/drawing/2014/main" id="{F2D8FEAC-08ED-0A72-D9CB-53D22D035E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
            <a:extLst>
              <a:ext uri="{FF2B5EF4-FFF2-40B4-BE49-F238E27FC236}">
                <a16:creationId xmlns:a16="http://schemas.microsoft.com/office/drawing/2014/main" id="{FBF9C8DA-530C-3DD7-636E-2BC523CB48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תמונה 10">
            <a:extLst>
              <a:ext uri="{FF2B5EF4-FFF2-40B4-BE49-F238E27FC236}">
                <a16:creationId xmlns:a16="http://schemas.microsoft.com/office/drawing/2014/main" id="{AF74672F-C93F-D4BE-0D81-B329F2E95A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2538" y="1123950"/>
            <a:ext cx="5348287"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תמונה 8">
            <a:extLst>
              <a:ext uri="{FF2B5EF4-FFF2-40B4-BE49-F238E27FC236}">
                <a16:creationId xmlns:a16="http://schemas.microsoft.com/office/drawing/2014/main" id="{F3912F45-EC76-FE57-41C5-46DD64FAB6B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213" y="2478088"/>
            <a:ext cx="2962275"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תמונה 11">
            <a:extLst>
              <a:ext uri="{FF2B5EF4-FFF2-40B4-BE49-F238E27FC236}">
                <a16:creationId xmlns:a16="http://schemas.microsoft.com/office/drawing/2014/main" id="{95CCD68D-C593-17B0-42EE-8AA1E84715D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9188" y="2905125"/>
            <a:ext cx="1533525"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תמונה 5">
            <a:extLst>
              <a:ext uri="{FF2B5EF4-FFF2-40B4-BE49-F238E27FC236}">
                <a16:creationId xmlns:a16="http://schemas.microsoft.com/office/drawing/2014/main" id="{D2324198-A87E-1573-455C-3328837E895D}"/>
              </a:ext>
            </a:extLst>
          </p:cNvPr>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471863" y="4024313"/>
            <a:ext cx="2200275"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תמונה 2">
            <a:extLst>
              <a:ext uri="{FF2B5EF4-FFF2-40B4-BE49-F238E27FC236}">
                <a16:creationId xmlns:a16="http://schemas.microsoft.com/office/drawing/2014/main" id="{B22EDF3D-2816-B74A-9D9F-F94CCAEEC7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a:extLst>
              <a:ext uri="{FF2B5EF4-FFF2-40B4-BE49-F238E27FC236}">
                <a16:creationId xmlns:a16="http://schemas.microsoft.com/office/drawing/2014/main" id="{86A657EA-F331-06C4-CDA4-1CDDF7B6AE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תמונה 6">
            <a:extLst>
              <a:ext uri="{FF2B5EF4-FFF2-40B4-BE49-F238E27FC236}">
                <a16:creationId xmlns:a16="http://schemas.microsoft.com/office/drawing/2014/main" id="{1499A6F9-66EA-C2D0-CA0C-6B823E0B28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7438" y="1085850"/>
            <a:ext cx="511175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תמונה 8">
            <a:extLst>
              <a:ext uri="{FF2B5EF4-FFF2-40B4-BE49-F238E27FC236}">
                <a16:creationId xmlns:a16="http://schemas.microsoft.com/office/drawing/2014/main" id="{15BE8C40-4461-27B4-FFEE-73973E9038D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600" y="788988"/>
            <a:ext cx="261937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תמונה 11">
            <a:extLst>
              <a:ext uri="{FF2B5EF4-FFF2-40B4-BE49-F238E27FC236}">
                <a16:creationId xmlns:a16="http://schemas.microsoft.com/office/drawing/2014/main" id="{E98ED193-4CED-B180-680C-96C191946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375" y="903288"/>
            <a:ext cx="3246438"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תמונה 2">
            <a:extLst>
              <a:ext uri="{FF2B5EF4-FFF2-40B4-BE49-F238E27FC236}">
                <a16:creationId xmlns:a16="http://schemas.microsoft.com/office/drawing/2014/main" id="{3CE8D13E-55B3-9576-7E22-BE8A94B15B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a:extLst>
              <a:ext uri="{FF2B5EF4-FFF2-40B4-BE49-F238E27FC236}">
                <a16:creationId xmlns:a16="http://schemas.microsoft.com/office/drawing/2014/main" id="{036FF497-702C-5B6D-A83C-E80F72CDC2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תמונה 7">
            <a:extLst>
              <a:ext uri="{FF2B5EF4-FFF2-40B4-BE49-F238E27FC236}">
                <a16:creationId xmlns:a16="http://schemas.microsoft.com/office/drawing/2014/main" id="{9F193B9A-8C7A-4A44-ED08-F19CA1EE31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6550" y="3184525"/>
            <a:ext cx="5356225"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תמונה 8">
            <a:extLst>
              <a:ext uri="{FF2B5EF4-FFF2-40B4-BE49-F238E27FC236}">
                <a16:creationId xmlns:a16="http://schemas.microsoft.com/office/drawing/2014/main" id="{31862A55-4F6E-588E-6497-77BE7D2B285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3613" y="4883150"/>
            <a:ext cx="5189537"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תמונה 15">
            <a:extLst>
              <a:ext uri="{FF2B5EF4-FFF2-40B4-BE49-F238E27FC236}">
                <a16:creationId xmlns:a16="http://schemas.microsoft.com/office/drawing/2014/main" id="{926FCB84-52D7-7486-A06B-48BA1D0127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0" y="4625975"/>
            <a:ext cx="29210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תמונה 2">
            <a:extLst>
              <a:ext uri="{FF2B5EF4-FFF2-40B4-BE49-F238E27FC236}">
                <a16:creationId xmlns:a16="http://schemas.microsoft.com/office/drawing/2014/main" id="{50A1BD20-B293-F4FA-E240-02ADB6F90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a:extLst>
              <a:ext uri="{FF2B5EF4-FFF2-40B4-BE49-F238E27FC236}">
                <a16:creationId xmlns:a16="http://schemas.microsoft.com/office/drawing/2014/main" id="{6287885A-8945-DE7D-1797-073E625441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תמונה 5">
            <a:extLst>
              <a:ext uri="{FF2B5EF4-FFF2-40B4-BE49-F238E27FC236}">
                <a16:creationId xmlns:a16="http://schemas.microsoft.com/office/drawing/2014/main" id="{A8D584EC-C482-AE98-A4D2-9BC40397FE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4113" y="1014413"/>
            <a:ext cx="545465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CF8B491-3352-6F3F-CCC4-516EB7530C89}"/>
              </a:ext>
            </a:extLst>
          </p:cNvPr>
          <p:cNvPicPr>
            <a:picLocks noChangeAspect="1"/>
          </p:cNvPicPr>
          <p:nvPr/>
        </p:nvPicPr>
        <p:blipFill>
          <a:blip r:embed="rId3"/>
          <a:stretch>
            <a:fillRect/>
          </a:stretch>
        </p:blipFill>
        <p:spPr>
          <a:xfrm>
            <a:off x="6681788" y="1333500"/>
            <a:ext cx="1590675" cy="1600200"/>
          </a:xfrm>
          <a:prstGeom prst="rect">
            <a:avLst/>
          </a:prstGeom>
          <a:ln w="12700">
            <a:solidFill>
              <a:schemeClr val="accent6">
                <a:lumMod val="50000"/>
              </a:schemeClr>
            </a:solidFill>
          </a:ln>
        </p:spPr>
      </p:pic>
      <p:sp>
        <p:nvSpPr>
          <p:cNvPr id="17411" name="תיבת טקסט 7">
            <a:extLst>
              <a:ext uri="{FF2B5EF4-FFF2-40B4-BE49-F238E27FC236}">
                <a16:creationId xmlns:a16="http://schemas.microsoft.com/office/drawing/2014/main" id="{E1231FAF-07B6-5FCF-3E81-D80119DF9540}"/>
              </a:ext>
            </a:extLst>
          </p:cNvPr>
          <p:cNvSpPr txBox="1">
            <a:spLocks noChangeArrowheads="1"/>
          </p:cNvSpPr>
          <p:nvPr/>
        </p:nvSpPr>
        <p:spPr bwMode="auto">
          <a:xfrm>
            <a:off x="3081338" y="1689100"/>
            <a:ext cx="33639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5pPr>
            <a:lvl6pPr marL="25146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6pPr>
            <a:lvl7pPr marL="29718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7pPr>
            <a:lvl8pPr marL="34290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8pPr>
            <a:lvl9pPr marL="3886200" indent="-228600" algn="l" defTabSz="457200"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Calibri" panose="020F0502020204030204" pitchFamily="34" charset="0"/>
              </a:defRPr>
            </a:lvl9pPr>
          </a:lstStyle>
          <a:p>
            <a:pPr eaLnBrk="1" hangingPunct="1">
              <a:lnSpc>
                <a:spcPct val="100000"/>
              </a:lnSpc>
              <a:spcBef>
                <a:spcPct val="0"/>
              </a:spcBef>
              <a:buFontTx/>
              <a:buNone/>
            </a:pPr>
            <a:r>
              <a:rPr lang="ar-JO" altLang="he-IL" b="1">
                <a:cs typeface="Arial" panose="020B0604020202020204" pitchFamily="34" charset="0"/>
              </a:rPr>
              <a:t>مُحَادَثَة صَفْحَة 7</a:t>
            </a:r>
            <a:endParaRPr lang="he-IL" altLang="he-IL" sz="1800">
              <a:cs typeface="Arial" panose="020B0604020202020204" pitchFamily="34" charset="0"/>
            </a:endParaRPr>
          </a:p>
        </p:txBody>
      </p:sp>
      <p:pic>
        <p:nvPicPr>
          <p:cNvPr id="17412" name="תמונה 2">
            <a:extLst>
              <a:ext uri="{FF2B5EF4-FFF2-40B4-BE49-F238E27FC236}">
                <a16:creationId xmlns:a16="http://schemas.microsoft.com/office/drawing/2014/main" id="{BF6E3EAF-DE89-0A72-C259-D340D51F19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a:extLst>
              <a:ext uri="{FF2B5EF4-FFF2-40B4-BE49-F238E27FC236}">
                <a16:creationId xmlns:a16="http://schemas.microsoft.com/office/drawing/2014/main" id="{10F45207-C2D3-D963-9A5E-28DD5C6FB3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תמונה 5">
            <a:extLst>
              <a:ext uri="{FF2B5EF4-FFF2-40B4-BE49-F238E27FC236}">
                <a16:creationId xmlns:a16="http://schemas.microsoft.com/office/drawing/2014/main" id="{81DDD531-0BE8-F1BD-558C-527D3BF206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8" y="4206875"/>
            <a:ext cx="84375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D8722527-6E45-1092-FDE7-A9CB9A1522EA}"/>
              </a:ext>
            </a:extLst>
          </p:cNvPr>
          <p:cNvSpPr txBox="1"/>
          <p:nvPr/>
        </p:nvSpPr>
        <p:spPr>
          <a:xfrm>
            <a:off x="566738" y="862013"/>
            <a:ext cx="8315325" cy="769937"/>
          </a:xfrm>
          <a:prstGeom prst="rect">
            <a:avLst/>
          </a:prstGeom>
          <a:noFill/>
        </p:spPr>
        <p:txBody>
          <a:bodyPr>
            <a:spAutoFit/>
          </a:bodyPr>
          <a:lstStyle/>
          <a:p>
            <a:pPr algn="ctr" eaLnBrk="1" fontAlgn="auto" hangingPunct="1">
              <a:spcBef>
                <a:spcPts val="0"/>
              </a:spcBef>
              <a:spcAft>
                <a:spcPts val="0"/>
              </a:spcAft>
              <a:defRPr/>
            </a:pPr>
            <a:r>
              <a:rPr lang="ar-JO" sz="4400" b="1" dirty="0">
                <a:latin typeface="MF_FrankRuhl-Regular"/>
              </a:rPr>
              <a:t>الفَصْل الأَوَّل</a:t>
            </a:r>
            <a:r>
              <a:rPr lang="he-IL" sz="4400" b="1" dirty="0">
                <a:latin typeface="MF_FrankRuhl-Regular"/>
              </a:rPr>
              <a:t>: </a:t>
            </a:r>
            <a:r>
              <a:rPr lang="ar-JO" sz="4400" b="1" dirty="0">
                <a:solidFill>
                  <a:schemeClr val="accent5">
                    <a:lumMod val="75000"/>
                  </a:schemeClr>
                </a:solidFill>
                <a:latin typeface="EnzoagadaMF-Bold"/>
              </a:rPr>
              <a:t>نَتَحَرَّك وَنَرْتَاح</a:t>
            </a:r>
            <a:endParaRPr lang="he-IL" sz="4400" b="1" dirty="0">
              <a:solidFill>
                <a:srgbClr val="0067A3"/>
              </a:solidFill>
              <a:latin typeface="+mn-lt"/>
            </a:endParaRPr>
          </a:p>
        </p:txBody>
      </p:sp>
      <p:pic>
        <p:nvPicPr>
          <p:cNvPr id="19459" name="תמונה 1">
            <a:extLst>
              <a:ext uri="{FF2B5EF4-FFF2-40B4-BE49-F238E27FC236}">
                <a16:creationId xmlns:a16="http://schemas.microsoft.com/office/drawing/2014/main" id="{849B083A-9C02-8F55-0361-55ECCF639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538" y="2043113"/>
            <a:ext cx="622935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תמונה 2">
            <a:extLst>
              <a:ext uri="{FF2B5EF4-FFF2-40B4-BE49-F238E27FC236}">
                <a16:creationId xmlns:a16="http://schemas.microsoft.com/office/drawing/2014/main" id="{34CB3794-C53A-32A1-363C-D8C750654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22225"/>
            <a:ext cx="1284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
            <a:extLst>
              <a:ext uri="{FF2B5EF4-FFF2-40B4-BE49-F238E27FC236}">
                <a16:creationId xmlns:a16="http://schemas.microsoft.com/office/drawing/2014/main" id="{A414A2A4-1908-0353-05F5-B1DB374E88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1588"/>
            <a:ext cx="108267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24264</TotalTime>
  <Words>2289</Words>
  <Application>Microsoft Office PowerPoint</Application>
  <PresentationFormat>‫הצגה על המסך (4:3)</PresentationFormat>
  <Paragraphs>196</Paragraphs>
  <Slides>35</Slides>
  <Notes>34</Notes>
  <HiddenSlides>0</HiddenSlides>
  <MMClips>0</MMClips>
  <ScaleCrop>false</ScaleCrop>
  <HeadingPairs>
    <vt:vector size="6" baseType="variant">
      <vt:variant>
        <vt:lpstr>גופנים בשימוש</vt:lpstr>
      </vt:variant>
      <vt:variant>
        <vt:i4>13</vt:i4>
      </vt:variant>
      <vt:variant>
        <vt:lpstr>ערכת נושא</vt:lpstr>
      </vt:variant>
      <vt:variant>
        <vt:i4>1</vt:i4>
      </vt:variant>
      <vt:variant>
        <vt:lpstr>כותרות שקופיות</vt:lpstr>
      </vt:variant>
      <vt:variant>
        <vt:i4>35</vt:i4>
      </vt:variant>
    </vt:vector>
  </HeadingPairs>
  <TitlesOfParts>
    <vt:vector size="49" baseType="lpstr">
      <vt:lpstr>Calibri</vt:lpstr>
      <vt:lpstr>Arial</vt:lpstr>
      <vt:lpstr>Calibri Light</vt:lpstr>
      <vt:lpstr>EnzoagadaMF-Bold</vt:lpstr>
      <vt:lpstr>MF_FrankRuhl-Regular</vt:lpstr>
      <vt:lpstr>MF_FrankRuhl-Bold</vt:lpstr>
      <vt:lpstr>Assistant</vt:lpstr>
      <vt:lpstr>FontbitDavid</vt:lpstr>
      <vt:lpstr>NarkisimMFO</vt:lpstr>
      <vt:lpstr>NarkisimMFOBold</vt:lpstr>
      <vt:lpstr>SymbolMT</vt:lpstr>
      <vt:lpstr>FontbitDavid-Bold</vt:lpstr>
      <vt:lpstr>Almoni Neue DL 4.0 AAA</vt:lpstr>
      <vt:lpstr>ערכת נושא Office</vt:lpstr>
      <vt:lpstr>عَارِضَة مُرَافِقَة للتَّعَلُّم</vt:lpstr>
      <vt:lpstr> فَعَالِيَّة للافْتِتَاحِيَّة مَا مَعْنى أَن نَكُونَ أَصِحَّاء؟</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shlomi sh shlomish</cp:lastModifiedBy>
  <cp:revision>151</cp:revision>
  <dcterms:created xsi:type="dcterms:W3CDTF">2019-05-25T18:59:51Z</dcterms:created>
  <dcterms:modified xsi:type="dcterms:W3CDTF">2024-05-13T07:35:14Z</dcterms:modified>
</cp:coreProperties>
</file>