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2"/>
  </p:notesMasterIdLst>
  <p:sldIdLst>
    <p:sldId id="368" r:id="rId2"/>
    <p:sldId id="289" r:id="rId3"/>
    <p:sldId id="351" r:id="rId4"/>
    <p:sldId id="350" r:id="rId5"/>
    <p:sldId id="330" r:id="rId6"/>
    <p:sldId id="363" r:id="rId7"/>
    <p:sldId id="331" r:id="rId8"/>
    <p:sldId id="367" r:id="rId9"/>
    <p:sldId id="321" r:id="rId10"/>
    <p:sldId id="358" r:id="rId11"/>
    <p:sldId id="352" r:id="rId12"/>
    <p:sldId id="359" r:id="rId13"/>
    <p:sldId id="364" r:id="rId14"/>
    <p:sldId id="357" r:id="rId15"/>
    <p:sldId id="365" r:id="rId16"/>
    <p:sldId id="366" r:id="rId17"/>
    <p:sldId id="355" r:id="rId18"/>
    <p:sldId id="360" r:id="rId19"/>
    <p:sldId id="348" r:id="rId20"/>
    <p:sldId id="40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3"/>
    <a:srgbClr val="CCFFFF"/>
    <a:srgbClr val="66FFFF"/>
    <a:srgbClr val="9999FF"/>
    <a:srgbClr val="9966FF"/>
    <a:srgbClr val="7F4090"/>
    <a:srgbClr val="0066A6"/>
    <a:srgbClr val="6EB14D"/>
    <a:srgbClr val="B31114"/>
    <a:srgbClr val="F6FA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19" autoAdjust="0"/>
    <p:restoredTop sz="93584" autoAdjust="0"/>
  </p:normalViewPr>
  <p:slideViewPr>
    <p:cSldViewPr snapToGrid="0" showGuides="1">
      <p:cViewPr varScale="1">
        <p:scale>
          <a:sx n="72" d="100"/>
          <a:sy n="72" d="100"/>
        </p:scale>
        <p:origin x="636" y="56"/>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2DF802EA-1C9C-4A20-84B5-D28FC7B137E7}"/>
    <pc:docChg chg="custSel modSld">
      <pc:chgData name="noga mishan" userId="802d01ca9850f5a0" providerId="LiveId" clId="{2DF802EA-1C9C-4A20-84B5-D28FC7B137E7}" dt="2024-04-30T09:11:09.260" v="118"/>
      <pc:docMkLst>
        <pc:docMk/>
      </pc:docMkLst>
      <pc:sldChg chg="addSp delSp modSp mod">
        <pc:chgData name="noga mishan" userId="802d01ca9850f5a0" providerId="LiveId" clId="{2DF802EA-1C9C-4A20-84B5-D28FC7B137E7}" dt="2024-04-30T09:08:25.502" v="76"/>
        <pc:sldMkLst>
          <pc:docMk/>
          <pc:sldMk cId="2905265682" sldId="289"/>
        </pc:sldMkLst>
        <pc:picChg chg="del">
          <ac:chgData name="noga mishan" userId="802d01ca9850f5a0" providerId="LiveId" clId="{2DF802EA-1C9C-4A20-84B5-D28FC7B137E7}" dt="2024-04-30T09:08:23.784" v="75" actId="478"/>
          <ac:picMkLst>
            <pc:docMk/>
            <pc:sldMk cId="2905265682" sldId="289"/>
            <ac:picMk id="2" creationId="{00000000-0000-0000-0000-000000000000}"/>
          </ac:picMkLst>
        </pc:picChg>
        <pc:picChg chg="del">
          <ac:chgData name="noga mishan" userId="802d01ca9850f5a0" providerId="LiveId" clId="{2DF802EA-1C9C-4A20-84B5-D28FC7B137E7}" dt="2024-04-30T09:04:18.104" v="7" actId="478"/>
          <ac:picMkLst>
            <pc:docMk/>
            <pc:sldMk cId="2905265682" sldId="289"/>
            <ac:picMk id="3" creationId="{00000000-0000-0000-0000-000000000000}"/>
          </ac:picMkLst>
        </pc:picChg>
        <pc:picChg chg="del">
          <ac:chgData name="noga mishan" userId="802d01ca9850f5a0" providerId="LiveId" clId="{2DF802EA-1C9C-4A20-84B5-D28FC7B137E7}" dt="2024-04-30T09:04:16.527" v="6" actId="478"/>
          <ac:picMkLst>
            <pc:docMk/>
            <pc:sldMk cId="2905265682" sldId="289"/>
            <ac:picMk id="4" creationId="{00000000-0000-0000-0000-000000000000}"/>
          </ac:picMkLst>
        </pc:picChg>
        <pc:picChg chg="add mod">
          <ac:chgData name="noga mishan" userId="802d01ca9850f5a0" providerId="LiveId" clId="{2DF802EA-1C9C-4A20-84B5-D28FC7B137E7}" dt="2024-04-30T09:04:26.024" v="9" actId="1076"/>
          <ac:picMkLst>
            <pc:docMk/>
            <pc:sldMk cId="2905265682" sldId="289"/>
            <ac:picMk id="5" creationId="{3741D23C-3F77-832A-8C6B-F912AC904EB8}"/>
          </ac:picMkLst>
        </pc:picChg>
        <pc:picChg chg="add mod">
          <ac:chgData name="noga mishan" userId="802d01ca9850f5a0" providerId="LiveId" clId="{2DF802EA-1C9C-4A20-84B5-D28FC7B137E7}" dt="2024-04-30T09:08:25.502" v="76"/>
          <ac:picMkLst>
            <pc:docMk/>
            <pc:sldMk cId="2905265682" sldId="289"/>
            <ac:picMk id="8" creationId="{BA971665-8D0C-8A23-1D71-1E05BC6E1DAE}"/>
          </ac:picMkLst>
        </pc:picChg>
      </pc:sldChg>
      <pc:sldChg chg="addSp delSp modSp mod">
        <pc:chgData name="noga mishan" userId="802d01ca9850f5a0" providerId="LiveId" clId="{2DF802EA-1C9C-4A20-84B5-D28FC7B137E7}" dt="2024-04-30T09:09:59.392" v="96"/>
        <pc:sldMkLst>
          <pc:docMk/>
          <pc:sldMk cId="232164050" sldId="321"/>
        </pc:sldMkLst>
        <pc:picChg chg="add mod">
          <ac:chgData name="noga mishan" userId="802d01ca9850f5a0" providerId="LiveId" clId="{2DF802EA-1C9C-4A20-84B5-D28FC7B137E7}" dt="2024-04-30T09:07:02.759" v="57" actId="1076"/>
          <ac:picMkLst>
            <pc:docMk/>
            <pc:sldMk cId="232164050" sldId="321"/>
            <ac:picMk id="2" creationId="{6D871FFA-1D20-83AB-B6B8-BD2D7084EB3C}"/>
          </ac:picMkLst>
        </pc:picChg>
        <pc:picChg chg="del">
          <ac:chgData name="noga mishan" userId="802d01ca9850f5a0" providerId="LiveId" clId="{2DF802EA-1C9C-4A20-84B5-D28FC7B137E7}" dt="2024-04-30T09:06:54.920" v="54" actId="478"/>
          <ac:picMkLst>
            <pc:docMk/>
            <pc:sldMk cId="232164050" sldId="321"/>
            <ac:picMk id="3" creationId="{00000000-0000-0000-0000-000000000000}"/>
          </ac:picMkLst>
        </pc:picChg>
        <pc:picChg chg="del">
          <ac:chgData name="noga mishan" userId="802d01ca9850f5a0" providerId="LiveId" clId="{2DF802EA-1C9C-4A20-84B5-D28FC7B137E7}" dt="2024-04-30T09:09:57.127" v="95" actId="478"/>
          <ac:picMkLst>
            <pc:docMk/>
            <pc:sldMk cId="232164050" sldId="321"/>
            <ac:picMk id="5" creationId="{5BC11BFB-A39B-B5C0-D3D6-6446E7BCE295}"/>
          </ac:picMkLst>
        </pc:picChg>
        <pc:picChg chg="add mod">
          <ac:chgData name="noga mishan" userId="802d01ca9850f5a0" providerId="LiveId" clId="{2DF802EA-1C9C-4A20-84B5-D28FC7B137E7}" dt="2024-04-30T09:09:59.392" v="96"/>
          <ac:picMkLst>
            <pc:docMk/>
            <pc:sldMk cId="232164050" sldId="321"/>
            <ac:picMk id="6" creationId="{62416177-3431-5BE1-65BB-CFDDBF7CAF7C}"/>
          </ac:picMkLst>
        </pc:picChg>
        <pc:picChg chg="del">
          <ac:chgData name="noga mishan" userId="802d01ca9850f5a0" providerId="LiveId" clId="{2DF802EA-1C9C-4A20-84B5-D28FC7B137E7}" dt="2024-04-30T09:06:56.513" v="55" actId="478"/>
          <ac:picMkLst>
            <pc:docMk/>
            <pc:sldMk cId="232164050" sldId="321"/>
            <ac:picMk id="10" creationId="{423F39F8-D913-9B27-8926-7AA8039E51B7}"/>
          </ac:picMkLst>
        </pc:picChg>
      </pc:sldChg>
      <pc:sldChg chg="addSp delSp modSp mod">
        <pc:chgData name="noga mishan" userId="802d01ca9850f5a0" providerId="LiveId" clId="{2DF802EA-1C9C-4A20-84B5-D28FC7B137E7}" dt="2024-04-30T09:08:46.013" v="82"/>
        <pc:sldMkLst>
          <pc:docMk/>
          <pc:sldMk cId="2509886469" sldId="330"/>
        </pc:sldMkLst>
        <pc:picChg chg="add mod">
          <ac:chgData name="noga mishan" userId="802d01ca9850f5a0" providerId="LiveId" clId="{2DF802EA-1C9C-4A20-84B5-D28FC7B137E7}" dt="2024-04-30T09:07:23.082" v="63" actId="1076"/>
          <ac:picMkLst>
            <pc:docMk/>
            <pc:sldMk cId="2509886469" sldId="330"/>
            <ac:picMk id="2" creationId="{E43AB9CE-60BA-6CF9-BBF5-E9E6D6FE5F93}"/>
          </ac:picMkLst>
        </pc:picChg>
        <pc:picChg chg="del">
          <ac:chgData name="noga mishan" userId="802d01ca9850f5a0" providerId="LiveId" clId="{2DF802EA-1C9C-4A20-84B5-D28FC7B137E7}" dt="2024-04-30T09:07:17.989" v="61" actId="478"/>
          <ac:picMkLst>
            <pc:docMk/>
            <pc:sldMk cId="2509886469" sldId="330"/>
            <ac:picMk id="3" creationId="{00000000-0000-0000-0000-000000000000}"/>
          </ac:picMkLst>
        </pc:picChg>
        <pc:picChg chg="del">
          <ac:chgData name="noga mishan" userId="802d01ca9850f5a0" providerId="LiveId" clId="{2DF802EA-1C9C-4A20-84B5-D28FC7B137E7}" dt="2024-04-30T09:08:43.842" v="81" actId="478"/>
          <ac:picMkLst>
            <pc:docMk/>
            <pc:sldMk cId="2509886469" sldId="330"/>
            <ac:picMk id="5" creationId="{5BC11BFB-A39B-B5C0-D3D6-6446E7BCE295}"/>
          </ac:picMkLst>
        </pc:picChg>
        <pc:picChg chg="add mod">
          <ac:chgData name="noga mishan" userId="802d01ca9850f5a0" providerId="LiveId" clId="{2DF802EA-1C9C-4A20-84B5-D28FC7B137E7}" dt="2024-04-30T09:08:46.013" v="82"/>
          <ac:picMkLst>
            <pc:docMk/>
            <pc:sldMk cId="2509886469" sldId="330"/>
            <ac:picMk id="6" creationId="{4EEA03CF-179F-A3DD-084D-A782926B34BC}"/>
          </ac:picMkLst>
        </pc:picChg>
        <pc:picChg chg="del">
          <ac:chgData name="noga mishan" userId="802d01ca9850f5a0" providerId="LiveId" clId="{2DF802EA-1C9C-4A20-84B5-D28FC7B137E7}" dt="2024-04-30T09:07:24.722" v="64" actId="478"/>
          <ac:picMkLst>
            <pc:docMk/>
            <pc:sldMk cId="2509886469" sldId="330"/>
            <ac:picMk id="10" creationId="{423F39F8-D913-9B27-8926-7AA8039E51B7}"/>
          </ac:picMkLst>
        </pc:picChg>
      </pc:sldChg>
      <pc:sldChg chg="addSp delSp modSp mod">
        <pc:chgData name="noga mishan" userId="802d01ca9850f5a0" providerId="LiveId" clId="{2DF802EA-1C9C-4A20-84B5-D28FC7B137E7}" dt="2024-04-30T09:09:38.178" v="92" actId="1076"/>
        <pc:sldMkLst>
          <pc:docMk/>
          <pc:sldMk cId="16289784" sldId="331"/>
        </pc:sldMkLst>
        <pc:picChg chg="add mod">
          <ac:chgData name="noga mishan" userId="802d01ca9850f5a0" providerId="LiveId" clId="{2DF802EA-1C9C-4A20-84B5-D28FC7B137E7}" dt="2024-04-30T09:09:20.495" v="88"/>
          <ac:picMkLst>
            <pc:docMk/>
            <pc:sldMk cId="16289784" sldId="331"/>
            <ac:picMk id="2" creationId="{3F4FC976-C716-FA79-AAD0-CBFFE7DC7D35}"/>
          </ac:picMkLst>
        </pc:picChg>
        <pc:picChg chg="del">
          <ac:chgData name="noga mishan" userId="802d01ca9850f5a0" providerId="LiveId" clId="{2DF802EA-1C9C-4A20-84B5-D28FC7B137E7}" dt="2024-04-30T09:09:33.351" v="90" actId="478"/>
          <ac:picMkLst>
            <pc:docMk/>
            <pc:sldMk cId="16289784" sldId="331"/>
            <ac:picMk id="3" creationId="{00000000-0000-0000-0000-000000000000}"/>
          </ac:picMkLst>
        </pc:picChg>
        <pc:picChg chg="del">
          <ac:chgData name="noga mishan" userId="802d01ca9850f5a0" providerId="LiveId" clId="{2DF802EA-1C9C-4A20-84B5-D28FC7B137E7}" dt="2024-04-30T09:09:18.246" v="87" actId="478"/>
          <ac:picMkLst>
            <pc:docMk/>
            <pc:sldMk cId="16289784" sldId="331"/>
            <ac:picMk id="5" creationId="{5BC11BFB-A39B-B5C0-D3D6-6446E7BCE295}"/>
          </ac:picMkLst>
        </pc:picChg>
        <pc:picChg chg="add mod">
          <ac:chgData name="noga mishan" userId="802d01ca9850f5a0" providerId="LiveId" clId="{2DF802EA-1C9C-4A20-84B5-D28FC7B137E7}" dt="2024-04-30T09:09:38.178" v="92" actId="1076"/>
          <ac:picMkLst>
            <pc:docMk/>
            <pc:sldMk cId="16289784" sldId="331"/>
            <ac:picMk id="6" creationId="{2193F78A-2B05-5241-9E79-04CEFD0511DB}"/>
          </ac:picMkLst>
        </pc:picChg>
        <pc:picChg chg="del">
          <ac:chgData name="noga mishan" userId="802d01ca9850f5a0" providerId="LiveId" clId="{2DF802EA-1C9C-4A20-84B5-D28FC7B137E7}" dt="2024-04-30T09:09:22.885" v="89" actId="478"/>
          <ac:picMkLst>
            <pc:docMk/>
            <pc:sldMk cId="16289784" sldId="331"/>
            <ac:picMk id="10" creationId="{423F39F8-D913-9B27-8926-7AA8039E51B7}"/>
          </ac:picMkLst>
        </pc:picChg>
      </pc:sldChg>
      <pc:sldChg chg="addSp delSp modSp mod">
        <pc:chgData name="noga mishan" userId="802d01ca9850f5a0" providerId="LiveId" clId="{2DF802EA-1C9C-4A20-84B5-D28FC7B137E7}" dt="2024-04-30T09:11:03.871" v="116"/>
        <pc:sldMkLst>
          <pc:docMk/>
          <pc:sldMk cId="61532534" sldId="348"/>
        </pc:sldMkLst>
        <pc:picChg chg="del">
          <ac:chgData name="noga mishan" userId="802d01ca9850f5a0" providerId="LiveId" clId="{2DF802EA-1C9C-4A20-84B5-D28FC7B137E7}" dt="2024-04-30T09:05:03.873" v="19" actId="478"/>
          <ac:picMkLst>
            <pc:docMk/>
            <pc:sldMk cId="61532534" sldId="348"/>
            <ac:picMk id="2" creationId="{25CF6AF8-6918-10C6-380C-393FBD5D4F57}"/>
          </ac:picMkLst>
        </pc:picChg>
        <pc:picChg chg="del">
          <ac:chgData name="noga mishan" userId="802d01ca9850f5a0" providerId="LiveId" clId="{2DF802EA-1C9C-4A20-84B5-D28FC7B137E7}" dt="2024-04-30T09:05:07.435" v="21" actId="478"/>
          <ac:picMkLst>
            <pc:docMk/>
            <pc:sldMk cId="61532534" sldId="348"/>
            <ac:picMk id="5" creationId="{516E5E1B-06EB-BA1E-12DE-4EAE23E8EFB2}"/>
          </ac:picMkLst>
        </pc:picChg>
        <pc:picChg chg="del">
          <ac:chgData name="noga mishan" userId="802d01ca9850f5a0" providerId="LiveId" clId="{2DF802EA-1C9C-4A20-84B5-D28FC7B137E7}" dt="2024-04-30T09:11:01.263" v="115" actId="478"/>
          <ac:picMkLst>
            <pc:docMk/>
            <pc:sldMk cId="61532534" sldId="348"/>
            <ac:picMk id="7" creationId="{BF48595C-17CF-5AD8-1B43-C89D1A1427E7}"/>
          </ac:picMkLst>
        </pc:picChg>
        <pc:picChg chg="add mod">
          <ac:chgData name="noga mishan" userId="802d01ca9850f5a0" providerId="LiveId" clId="{2DF802EA-1C9C-4A20-84B5-D28FC7B137E7}" dt="2024-04-30T09:05:12.387" v="22" actId="1076"/>
          <ac:picMkLst>
            <pc:docMk/>
            <pc:sldMk cId="61532534" sldId="348"/>
            <ac:picMk id="8" creationId="{24670317-45B9-E17E-FA4E-CE8757B44681}"/>
          </ac:picMkLst>
        </pc:picChg>
        <pc:picChg chg="add mod">
          <ac:chgData name="noga mishan" userId="802d01ca9850f5a0" providerId="LiveId" clId="{2DF802EA-1C9C-4A20-84B5-D28FC7B137E7}" dt="2024-04-30T09:11:03.871" v="116"/>
          <ac:picMkLst>
            <pc:docMk/>
            <pc:sldMk cId="61532534" sldId="348"/>
            <ac:picMk id="9" creationId="{EA135D83-2424-2574-81C7-61115DE56E49}"/>
          </ac:picMkLst>
        </pc:picChg>
      </pc:sldChg>
      <pc:sldChg chg="addSp delSp modSp mod">
        <pc:chgData name="noga mishan" userId="802d01ca9850f5a0" providerId="LiveId" clId="{2DF802EA-1C9C-4A20-84B5-D28FC7B137E7}" dt="2024-04-30T09:08:37.952" v="80"/>
        <pc:sldMkLst>
          <pc:docMk/>
          <pc:sldMk cId="1790929921" sldId="350"/>
        </pc:sldMkLst>
        <pc:picChg chg="add mod">
          <ac:chgData name="noga mishan" userId="802d01ca9850f5a0" providerId="LiveId" clId="{2DF802EA-1C9C-4A20-84B5-D28FC7B137E7}" dt="2024-04-30T09:07:39.219" v="68" actId="1076"/>
          <ac:picMkLst>
            <pc:docMk/>
            <pc:sldMk cId="1790929921" sldId="350"/>
            <ac:picMk id="3" creationId="{03E965BA-AEBA-5DC0-ABB9-CD124B25F210}"/>
          </ac:picMkLst>
        </pc:picChg>
        <pc:picChg chg="add mod">
          <ac:chgData name="noga mishan" userId="802d01ca9850f5a0" providerId="LiveId" clId="{2DF802EA-1C9C-4A20-84B5-D28FC7B137E7}" dt="2024-04-30T09:08:37.952" v="80"/>
          <ac:picMkLst>
            <pc:docMk/>
            <pc:sldMk cId="1790929921" sldId="350"/>
            <ac:picMk id="4" creationId="{5A5C47A6-CF28-11F3-2859-C8BAA0B77965}"/>
          </ac:picMkLst>
        </pc:picChg>
        <pc:picChg chg="del">
          <ac:chgData name="noga mishan" userId="802d01ca9850f5a0" providerId="LiveId" clId="{2DF802EA-1C9C-4A20-84B5-D28FC7B137E7}" dt="2024-04-30T09:07:30.112" v="66" actId="478"/>
          <ac:picMkLst>
            <pc:docMk/>
            <pc:sldMk cId="1790929921" sldId="350"/>
            <ac:picMk id="14" creationId="{97F42534-C885-9C9B-E35C-015ACBE47B11}"/>
          </ac:picMkLst>
        </pc:picChg>
        <pc:picChg chg="del">
          <ac:chgData name="noga mishan" userId="802d01ca9850f5a0" providerId="LiveId" clId="{2DF802EA-1C9C-4A20-84B5-D28FC7B137E7}" dt="2024-04-30T09:07:28.518" v="65" actId="478"/>
          <ac:picMkLst>
            <pc:docMk/>
            <pc:sldMk cId="1790929921" sldId="350"/>
            <ac:picMk id="15" creationId="{1D0A7F1C-D9A7-9AD4-DB82-29666535A850}"/>
          </ac:picMkLst>
        </pc:picChg>
        <pc:picChg chg="del">
          <ac:chgData name="noga mishan" userId="802d01ca9850f5a0" providerId="LiveId" clId="{2DF802EA-1C9C-4A20-84B5-D28FC7B137E7}" dt="2024-04-30T09:08:35.969" v="79" actId="478"/>
          <ac:picMkLst>
            <pc:docMk/>
            <pc:sldMk cId="1790929921" sldId="350"/>
            <ac:picMk id="16" creationId="{4A3A45EB-8520-92A6-A6E8-617F31C7F020}"/>
          </ac:picMkLst>
        </pc:picChg>
      </pc:sldChg>
      <pc:sldChg chg="addSp delSp modSp mod">
        <pc:chgData name="noga mishan" userId="802d01ca9850f5a0" providerId="LiveId" clId="{2DF802EA-1C9C-4A20-84B5-D28FC7B137E7}" dt="2024-04-30T09:08:32.485" v="78"/>
        <pc:sldMkLst>
          <pc:docMk/>
          <pc:sldMk cId="3203876151" sldId="351"/>
        </pc:sldMkLst>
        <pc:picChg chg="del">
          <ac:chgData name="noga mishan" userId="802d01ca9850f5a0" providerId="LiveId" clId="{2DF802EA-1C9C-4A20-84B5-D28FC7B137E7}" dt="2024-04-30T09:08:29.580" v="77" actId="478"/>
          <ac:picMkLst>
            <pc:docMk/>
            <pc:sldMk cId="3203876151" sldId="351"/>
            <ac:picMk id="2" creationId="{34B40E52-F533-6A32-374B-B728335C12FB}"/>
          </ac:picMkLst>
        </pc:picChg>
        <pc:picChg chg="del">
          <ac:chgData name="noga mishan" userId="802d01ca9850f5a0" providerId="LiveId" clId="{2DF802EA-1C9C-4A20-84B5-D28FC7B137E7}" dt="2024-04-30T09:04:29.852" v="10" actId="478"/>
          <ac:picMkLst>
            <pc:docMk/>
            <pc:sldMk cId="3203876151" sldId="351"/>
            <ac:picMk id="3" creationId="{47043E6D-B639-AB61-7BA4-87C6B1E1B307}"/>
          </ac:picMkLst>
        </pc:picChg>
        <pc:picChg chg="del">
          <ac:chgData name="noga mishan" userId="802d01ca9850f5a0" providerId="LiveId" clId="{2DF802EA-1C9C-4A20-84B5-D28FC7B137E7}" dt="2024-04-30T09:04:38.928" v="13" actId="478"/>
          <ac:picMkLst>
            <pc:docMk/>
            <pc:sldMk cId="3203876151" sldId="351"/>
            <ac:picMk id="4" creationId="{0ED1BC52-DE74-D037-7E67-975851102153}"/>
          </ac:picMkLst>
        </pc:picChg>
        <pc:picChg chg="add mod">
          <ac:chgData name="noga mishan" userId="802d01ca9850f5a0" providerId="LiveId" clId="{2DF802EA-1C9C-4A20-84B5-D28FC7B137E7}" dt="2024-04-30T09:04:37.334" v="12" actId="1076"/>
          <ac:picMkLst>
            <pc:docMk/>
            <pc:sldMk cId="3203876151" sldId="351"/>
            <ac:picMk id="5" creationId="{A348C592-ABCA-B08A-5E70-BEA98F34DD5B}"/>
          </ac:picMkLst>
        </pc:picChg>
        <pc:picChg chg="add mod">
          <ac:chgData name="noga mishan" userId="802d01ca9850f5a0" providerId="LiveId" clId="{2DF802EA-1C9C-4A20-84B5-D28FC7B137E7}" dt="2024-04-30T09:08:32.485" v="78"/>
          <ac:picMkLst>
            <pc:docMk/>
            <pc:sldMk cId="3203876151" sldId="351"/>
            <ac:picMk id="6" creationId="{6DF5EEBD-D6C8-448C-73E7-9E274BF6E9F7}"/>
          </ac:picMkLst>
        </pc:picChg>
      </pc:sldChg>
      <pc:sldChg chg="addSp delSp modSp mod">
        <pc:chgData name="noga mishan" userId="802d01ca9850f5a0" providerId="LiveId" clId="{2DF802EA-1C9C-4A20-84B5-D28FC7B137E7}" dt="2024-04-30T09:10:13.576" v="100"/>
        <pc:sldMkLst>
          <pc:docMk/>
          <pc:sldMk cId="4137759646" sldId="352"/>
        </pc:sldMkLst>
        <pc:picChg chg="del">
          <ac:chgData name="noga mishan" userId="802d01ca9850f5a0" providerId="LiveId" clId="{2DF802EA-1C9C-4A20-84B5-D28FC7B137E7}" dt="2024-04-30T09:06:35.643" v="46" actId="478"/>
          <ac:picMkLst>
            <pc:docMk/>
            <pc:sldMk cId="4137759646" sldId="352"/>
            <ac:picMk id="3" creationId="{836B6B0D-1BF8-DB4A-8401-3118F98AE81B}"/>
          </ac:picMkLst>
        </pc:picChg>
        <pc:picChg chg="del">
          <ac:chgData name="noga mishan" userId="802d01ca9850f5a0" providerId="LiveId" clId="{2DF802EA-1C9C-4A20-84B5-D28FC7B137E7}" dt="2024-04-30T09:10:11.436" v="99" actId="478"/>
          <ac:picMkLst>
            <pc:docMk/>
            <pc:sldMk cId="4137759646" sldId="352"/>
            <ac:picMk id="5" creationId="{387EBC48-CF44-2BBC-C286-6F83E90FF6BC}"/>
          </ac:picMkLst>
        </pc:picChg>
        <pc:picChg chg="add mod">
          <ac:chgData name="noga mishan" userId="802d01ca9850f5a0" providerId="LiveId" clId="{2DF802EA-1C9C-4A20-84B5-D28FC7B137E7}" dt="2024-04-30T09:06:41.704" v="48" actId="1076"/>
          <ac:picMkLst>
            <pc:docMk/>
            <pc:sldMk cId="4137759646" sldId="352"/>
            <ac:picMk id="6" creationId="{891B415F-3551-AA63-06A2-B88EE2D3F771}"/>
          </ac:picMkLst>
        </pc:picChg>
        <pc:picChg chg="add mod">
          <ac:chgData name="noga mishan" userId="802d01ca9850f5a0" providerId="LiveId" clId="{2DF802EA-1C9C-4A20-84B5-D28FC7B137E7}" dt="2024-04-30T09:10:13.576" v="100"/>
          <ac:picMkLst>
            <pc:docMk/>
            <pc:sldMk cId="4137759646" sldId="352"/>
            <ac:picMk id="8" creationId="{E3AECC16-A8C0-0C58-C704-BA3F1773B70A}"/>
          </ac:picMkLst>
        </pc:picChg>
      </pc:sldChg>
      <pc:sldChg chg="addSp delSp modSp mod">
        <pc:chgData name="noga mishan" userId="802d01ca9850f5a0" providerId="LiveId" clId="{2DF802EA-1C9C-4A20-84B5-D28FC7B137E7}" dt="2024-04-30T09:10:51.895" v="112"/>
        <pc:sldMkLst>
          <pc:docMk/>
          <pc:sldMk cId="719595111" sldId="355"/>
        </pc:sldMkLst>
        <pc:picChg chg="add mod">
          <ac:chgData name="noga mishan" userId="802d01ca9850f5a0" providerId="LiveId" clId="{2DF802EA-1C9C-4A20-84B5-D28FC7B137E7}" dt="2024-04-30T09:05:29.539" v="27" actId="1076"/>
          <ac:picMkLst>
            <pc:docMk/>
            <pc:sldMk cId="719595111" sldId="355"/>
            <ac:picMk id="2" creationId="{7C9D2DC7-EDAD-6383-2868-E59576017735}"/>
          </ac:picMkLst>
        </pc:picChg>
        <pc:picChg chg="del mod">
          <ac:chgData name="noga mishan" userId="802d01ca9850f5a0" providerId="LiveId" clId="{2DF802EA-1C9C-4A20-84B5-D28FC7B137E7}" dt="2024-04-30T09:05:21.744" v="24" actId="478"/>
          <ac:picMkLst>
            <pc:docMk/>
            <pc:sldMk cId="719595111" sldId="355"/>
            <ac:picMk id="3" creationId="{726D86DC-0A09-76BE-1127-8450BB32B94C}"/>
          </ac:picMkLst>
        </pc:picChg>
        <pc:picChg chg="del">
          <ac:chgData name="noga mishan" userId="802d01ca9850f5a0" providerId="LiveId" clId="{2DF802EA-1C9C-4A20-84B5-D28FC7B137E7}" dt="2024-04-30T09:10:49.724" v="111" actId="478"/>
          <ac:picMkLst>
            <pc:docMk/>
            <pc:sldMk cId="719595111" sldId="355"/>
            <ac:picMk id="5" creationId="{A413B169-CB4A-4F9C-1416-D629C5915E8E}"/>
          </ac:picMkLst>
        </pc:picChg>
        <pc:picChg chg="add mod">
          <ac:chgData name="noga mishan" userId="802d01ca9850f5a0" providerId="LiveId" clId="{2DF802EA-1C9C-4A20-84B5-D28FC7B137E7}" dt="2024-04-30T09:10:51.895" v="112"/>
          <ac:picMkLst>
            <pc:docMk/>
            <pc:sldMk cId="719595111" sldId="355"/>
            <ac:picMk id="8" creationId="{CC49AFC7-BA05-5BE3-C92F-422C8968B651}"/>
          </ac:picMkLst>
        </pc:picChg>
        <pc:picChg chg="del">
          <ac:chgData name="noga mishan" userId="802d01ca9850f5a0" providerId="LiveId" clId="{2DF802EA-1C9C-4A20-84B5-D28FC7B137E7}" dt="2024-04-30T09:05:23.634" v="25" actId="478"/>
          <ac:picMkLst>
            <pc:docMk/>
            <pc:sldMk cId="719595111" sldId="355"/>
            <ac:picMk id="10" creationId="{52E88AC8-29DF-4C06-4F2D-F39F8F29F3C4}"/>
          </ac:picMkLst>
        </pc:picChg>
      </pc:sldChg>
      <pc:sldChg chg="addSp delSp modSp mod">
        <pc:chgData name="noga mishan" userId="802d01ca9850f5a0" providerId="LiveId" clId="{2DF802EA-1C9C-4A20-84B5-D28FC7B137E7}" dt="2024-04-30T09:10:33.306" v="106"/>
        <pc:sldMkLst>
          <pc:docMk/>
          <pc:sldMk cId="3155620160" sldId="357"/>
        </pc:sldMkLst>
        <pc:picChg chg="add mod">
          <ac:chgData name="noga mishan" userId="802d01ca9850f5a0" providerId="LiveId" clId="{2DF802EA-1C9C-4A20-84B5-D28FC7B137E7}" dt="2024-04-30T09:06:03.604" v="37" actId="1076"/>
          <ac:picMkLst>
            <pc:docMk/>
            <pc:sldMk cId="3155620160" sldId="357"/>
            <ac:picMk id="2" creationId="{AF33875D-A417-9111-61C4-5E114E9D1A09}"/>
          </ac:picMkLst>
        </pc:picChg>
        <pc:picChg chg="del">
          <ac:chgData name="noga mishan" userId="802d01ca9850f5a0" providerId="LiveId" clId="{2DF802EA-1C9C-4A20-84B5-D28FC7B137E7}" dt="2024-04-30T09:05:54.939" v="34" actId="478"/>
          <ac:picMkLst>
            <pc:docMk/>
            <pc:sldMk cId="3155620160" sldId="357"/>
            <ac:picMk id="3" creationId="{001C8644-59FF-C664-59FD-139F10E8B27A}"/>
          </ac:picMkLst>
        </pc:picChg>
        <pc:picChg chg="del">
          <ac:chgData name="noga mishan" userId="802d01ca9850f5a0" providerId="LiveId" clId="{2DF802EA-1C9C-4A20-84B5-D28FC7B137E7}" dt="2024-04-30T09:10:30.994" v="105" actId="478"/>
          <ac:picMkLst>
            <pc:docMk/>
            <pc:sldMk cId="3155620160" sldId="357"/>
            <ac:picMk id="5" creationId="{598772E8-E124-CA9C-E41D-F82EC4046F32}"/>
          </ac:picMkLst>
        </pc:picChg>
        <pc:picChg chg="add mod">
          <ac:chgData name="noga mishan" userId="802d01ca9850f5a0" providerId="LiveId" clId="{2DF802EA-1C9C-4A20-84B5-D28FC7B137E7}" dt="2024-04-30T09:10:33.306" v="106"/>
          <ac:picMkLst>
            <pc:docMk/>
            <pc:sldMk cId="3155620160" sldId="357"/>
            <ac:picMk id="6" creationId="{4EEB1C1B-0A4F-BB95-952A-49E2D2FF3095}"/>
          </ac:picMkLst>
        </pc:picChg>
        <pc:picChg chg="del">
          <ac:chgData name="noga mishan" userId="802d01ca9850f5a0" providerId="LiveId" clId="{2DF802EA-1C9C-4A20-84B5-D28FC7B137E7}" dt="2024-04-30T09:05:58.688" v="36" actId="478"/>
          <ac:picMkLst>
            <pc:docMk/>
            <pc:sldMk cId="3155620160" sldId="357"/>
            <ac:picMk id="10" creationId="{F4845994-0631-7EFA-3773-89A995BA89FC}"/>
          </ac:picMkLst>
        </pc:picChg>
      </pc:sldChg>
      <pc:sldChg chg="addSp delSp modSp mod">
        <pc:chgData name="noga mishan" userId="802d01ca9850f5a0" providerId="LiveId" clId="{2DF802EA-1C9C-4A20-84B5-D28FC7B137E7}" dt="2024-04-30T09:10:06.109" v="98"/>
        <pc:sldMkLst>
          <pc:docMk/>
          <pc:sldMk cId="2077494433" sldId="358"/>
        </pc:sldMkLst>
        <pc:picChg chg="add mod">
          <ac:chgData name="noga mishan" userId="802d01ca9850f5a0" providerId="LiveId" clId="{2DF802EA-1C9C-4A20-84B5-D28FC7B137E7}" dt="2024-04-30T09:06:49.718" v="51" actId="1076"/>
          <ac:picMkLst>
            <pc:docMk/>
            <pc:sldMk cId="2077494433" sldId="358"/>
            <ac:picMk id="2" creationId="{D417175B-F7E0-79E7-8EA2-0356E9B5A503}"/>
          </ac:picMkLst>
        </pc:picChg>
        <pc:picChg chg="del">
          <ac:chgData name="noga mishan" userId="802d01ca9850f5a0" providerId="LiveId" clId="{2DF802EA-1C9C-4A20-84B5-D28FC7B137E7}" dt="2024-04-30T09:06:45.078" v="49" actId="478"/>
          <ac:picMkLst>
            <pc:docMk/>
            <pc:sldMk cId="2077494433" sldId="358"/>
            <ac:picMk id="3" creationId="{4FD57DCD-9DD4-C668-7CD3-5681E8B71F52}"/>
          </ac:picMkLst>
        </pc:picChg>
        <pc:picChg chg="del">
          <ac:chgData name="noga mishan" userId="802d01ca9850f5a0" providerId="LiveId" clId="{2DF802EA-1C9C-4A20-84B5-D28FC7B137E7}" dt="2024-04-30T09:10:03.703" v="97" actId="478"/>
          <ac:picMkLst>
            <pc:docMk/>
            <pc:sldMk cId="2077494433" sldId="358"/>
            <ac:picMk id="5" creationId="{5ED03F70-AEDD-C1D4-4009-B9D5EDFF9F09}"/>
          </ac:picMkLst>
        </pc:picChg>
        <pc:picChg chg="add mod">
          <ac:chgData name="noga mishan" userId="802d01ca9850f5a0" providerId="LiveId" clId="{2DF802EA-1C9C-4A20-84B5-D28FC7B137E7}" dt="2024-04-30T09:10:06.109" v="98"/>
          <ac:picMkLst>
            <pc:docMk/>
            <pc:sldMk cId="2077494433" sldId="358"/>
            <ac:picMk id="7" creationId="{8719D51E-F355-4E10-8A03-5BCA3DA2AC41}"/>
          </ac:picMkLst>
        </pc:picChg>
        <pc:picChg chg="del mod">
          <ac:chgData name="noga mishan" userId="802d01ca9850f5a0" providerId="LiveId" clId="{2DF802EA-1C9C-4A20-84B5-D28FC7B137E7}" dt="2024-04-30T09:06:51.343" v="53" actId="478"/>
          <ac:picMkLst>
            <pc:docMk/>
            <pc:sldMk cId="2077494433" sldId="358"/>
            <ac:picMk id="10" creationId="{BB602E87-A901-7637-CBA1-3F8B5BB7A55F}"/>
          </ac:picMkLst>
        </pc:picChg>
      </pc:sldChg>
      <pc:sldChg chg="addSp delSp modSp mod">
        <pc:chgData name="noga mishan" userId="802d01ca9850f5a0" providerId="LiveId" clId="{2DF802EA-1C9C-4A20-84B5-D28FC7B137E7}" dt="2024-04-30T09:10:19.184" v="102"/>
        <pc:sldMkLst>
          <pc:docMk/>
          <pc:sldMk cId="3084529383" sldId="359"/>
        </pc:sldMkLst>
        <pc:picChg chg="add mod">
          <ac:chgData name="noga mishan" userId="802d01ca9850f5a0" providerId="LiveId" clId="{2DF802EA-1C9C-4A20-84B5-D28FC7B137E7}" dt="2024-04-30T09:06:26.817" v="45" actId="1076"/>
          <ac:picMkLst>
            <pc:docMk/>
            <pc:sldMk cId="3084529383" sldId="359"/>
            <ac:picMk id="2" creationId="{A988AEA4-6026-76E0-AE9E-308427778D82}"/>
          </ac:picMkLst>
        </pc:picChg>
        <pc:picChg chg="del">
          <ac:chgData name="noga mishan" userId="802d01ca9850f5a0" providerId="LiveId" clId="{2DF802EA-1C9C-4A20-84B5-D28FC7B137E7}" dt="2024-04-30T09:06:19.710" v="42" actId="478"/>
          <ac:picMkLst>
            <pc:docMk/>
            <pc:sldMk cId="3084529383" sldId="359"/>
            <ac:picMk id="3" creationId="{E3E245BB-1564-FBE7-D235-C7C82EB4B600}"/>
          </ac:picMkLst>
        </pc:picChg>
        <pc:picChg chg="del">
          <ac:chgData name="noga mishan" userId="802d01ca9850f5a0" providerId="LiveId" clId="{2DF802EA-1C9C-4A20-84B5-D28FC7B137E7}" dt="2024-04-30T09:10:16.919" v="101" actId="478"/>
          <ac:picMkLst>
            <pc:docMk/>
            <pc:sldMk cId="3084529383" sldId="359"/>
            <ac:picMk id="5" creationId="{23D87DC8-26AC-BEEC-EDD0-FC0492ECFFCE}"/>
          </ac:picMkLst>
        </pc:picChg>
        <pc:picChg chg="add mod">
          <ac:chgData name="noga mishan" userId="802d01ca9850f5a0" providerId="LiveId" clId="{2DF802EA-1C9C-4A20-84B5-D28FC7B137E7}" dt="2024-04-30T09:10:19.184" v="102"/>
          <ac:picMkLst>
            <pc:docMk/>
            <pc:sldMk cId="3084529383" sldId="359"/>
            <ac:picMk id="8" creationId="{D746CBE7-DE9B-CC84-991B-E6029F2D688D}"/>
          </ac:picMkLst>
        </pc:picChg>
        <pc:picChg chg="del">
          <ac:chgData name="noga mishan" userId="802d01ca9850f5a0" providerId="LiveId" clId="{2DF802EA-1C9C-4A20-84B5-D28FC7B137E7}" dt="2024-04-30T09:06:21.334" v="43" actId="478"/>
          <ac:picMkLst>
            <pc:docMk/>
            <pc:sldMk cId="3084529383" sldId="359"/>
            <ac:picMk id="10" creationId="{DBD50CF5-E00A-C164-86D3-500CA19B387F}"/>
          </ac:picMkLst>
        </pc:picChg>
      </pc:sldChg>
      <pc:sldChg chg="addSp delSp modSp mod">
        <pc:chgData name="noga mishan" userId="802d01ca9850f5a0" providerId="LiveId" clId="{2DF802EA-1C9C-4A20-84B5-D28FC7B137E7}" dt="2024-04-30T09:10:57.331" v="114"/>
        <pc:sldMkLst>
          <pc:docMk/>
          <pc:sldMk cId="2859774736" sldId="360"/>
        </pc:sldMkLst>
        <pc:picChg chg="add mod">
          <ac:chgData name="noga mishan" userId="802d01ca9850f5a0" providerId="LiveId" clId="{2DF802EA-1C9C-4A20-84B5-D28FC7B137E7}" dt="2024-04-30T09:10:57.331" v="114"/>
          <ac:picMkLst>
            <pc:docMk/>
            <pc:sldMk cId="2859774736" sldId="360"/>
            <ac:picMk id="2" creationId="{20A48576-A680-5F80-B072-9590812AD1F3}"/>
          </ac:picMkLst>
        </pc:picChg>
        <pc:picChg chg="del">
          <ac:chgData name="noga mishan" userId="802d01ca9850f5a0" providerId="LiveId" clId="{2DF802EA-1C9C-4A20-84B5-D28FC7B137E7}" dt="2024-04-30T09:10:55.144" v="113" actId="478"/>
          <ac:picMkLst>
            <pc:docMk/>
            <pc:sldMk cId="2859774736" sldId="360"/>
            <ac:picMk id="5" creationId="{FB687D05-2F6F-BC2B-5FF5-7D6055CB909C}"/>
          </ac:picMkLst>
        </pc:picChg>
      </pc:sldChg>
      <pc:sldChg chg="addSp delSp modSp mod">
        <pc:chgData name="noga mishan" userId="802d01ca9850f5a0" providerId="LiveId" clId="{2DF802EA-1C9C-4A20-84B5-D28FC7B137E7}" dt="2024-04-30T09:09:09.029" v="86"/>
        <pc:sldMkLst>
          <pc:docMk/>
          <pc:sldMk cId="525347379" sldId="363"/>
        </pc:sldMkLst>
        <pc:picChg chg="add mod">
          <ac:chgData name="noga mishan" userId="802d01ca9850f5a0" providerId="LiveId" clId="{2DF802EA-1C9C-4A20-84B5-D28FC7B137E7}" dt="2024-04-30T09:08:52.433" v="84"/>
          <ac:picMkLst>
            <pc:docMk/>
            <pc:sldMk cId="525347379" sldId="363"/>
            <ac:picMk id="2" creationId="{F5E98473-BDE2-8A63-A935-3C55C65DFFDA}"/>
          </ac:picMkLst>
        </pc:picChg>
        <pc:picChg chg="del">
          <ac:chgData name="noga mishan" userId="802d01ca9850f5a0" providerId="LiveId" clId="{2DF802EA-1C9C-4A20-84B5-D28FC7B137E7}" dt="2024-04-30T09:09:05.233" v="85" actId="478"/>
          <ac:picMkLst>
            <pc:docMk/>
            <pc:sldMk cId="525347379" sldId="363"/>
            <ac:picMk id="3" creationId="{968809F6-786B-8044-A12A-17F46AD39147}"/>
          </ac:picMkLst>
        </pc:picChg>
        <pc:picChg chg="add mod">
          <ac:chgData name="noga mishan" userId="802d01ca9850f5a0" providerId="LiveId" clId="{2DF802EA-1C9C-4A20-84B5-D28FC7B137E7}" dt="2024-04-30T09:09:09.029" v="86"/>
          <ac:picMkLst>
            <pc:docMk/>
            <pc:sldMk cId="525347379" sldId="363"/>
            <ac:picMk id="4" creationId="{BF5244AC-2627-576F-A064-E2C7727D1DD2}"/>
          </ac:picMkLst>
        </pc:picChg>
        <pc:picChg chg="del">
          <ac:chgData name="noga mishan" userId="802d01ca9850f5a0" providerId="LiveId" clId="{2DF802EA-1C9C-4A20-84B5-D28FC7B137E7}" dt="2024-04-30T09:08:50.372" v="83" actId="478"/>
          <ac:picMkLst>
            <pc:docMk/>
            <pc:sldMk cId="525347379" sldId="363"/>
            <ac:picMk id="5" creationId="{733EA069-8288-FEA6-D72C-3AD9B28F003B}"/>
          </ac:picMkLst>
        </pc:picChg>
      </pc:sldChg>
      <pc:sldChg chg="addSp delSp modSp mod">
        <pc:chgData name="noga mishan" userId="802d01ca9850f5a0" providerId="LiveId" clId="{2DF802EA-1C9C-4A20-84B5-D28FC7B137E7}" dt="2024-04-30T09:10:26.901" v="104"/>
        <pc:sldMkLst>
          <pc:docMk/>
          <pc:sldMk cId="3325759203" sldId="364"/>
        </pc:sldMkLst>
        <pc:picChg chg="add mod">
          <ac:chgData name="noga mishan" userId="802d01ca9850f5a0" providerId="LiveId" clId="{2DF802EA-1C9C-4A20-84B5-D28FC7B137E7}" dt="2024-04-30T09:06:13.399" v="41" actId="1076"/>
          <ac:picMkLst>
            <pc:docMk/>
            <pc:sldMk cId="3325759203" sldId="364"/>
            <ac:picMk id="2" creationId="{7F132381-9421-3BBE-452A-EDD308DB2582}"/>
          </ac:picMkLst>
        </pc:picChg>
        <pc:picChg chg="del">
          <ac:chgData name="noga mishan" userId="802d01ca9850f5a0" providerId="LiveId" clId="{2DF802EA-1C9C-4A20-84B5-D28FC7B137E7}" dt="2024-04-30T09:06:06.072" v="38" actId="478"/>
          <ac:picMkLst>
            <pc:docMk/>
            <pc:sldMk cId="3325759203" sldId="364"/>
            <ac:picMk id="3" creationId="{104EDBBA-8DA5-B219-EB92-FF44357B48FA}"/>
          </ac:picMkLst>
        </pc:picChg>
        <pc:picChg chg="add mod">
          <ac:chgData name="noga mishan" userId="802d01ca9850f5a0" providerId="LiveId" clId="{2DF802EA-1C9C-4A20-84B5-D28FC7B137E7}" dt="2024-04-30T09:10:26.901" v="104"/>
          <ac:picMkLst>
            <pc:docMk/>
            <pc:sldMk cId="3325759203" sldId="364"/>
            <ac:picMk id="4" creationId="{DE7340A1-A3D4-6FEC-3E5E-8A737A6E6DC4}"/>
          </ac:picMkLst>
        </pc:picChg>
        <pc:picChg chg="del">
          <ac:chgData name="noga mishan" userId="802d01ca9850f5a0" providerId="LiveId" clId="{2DF802EA-1C9C-4A20-84B5-D28FC7B137E7}" dt="2024-04-30T09:10:23.074" v="103" actId="478"/>
          <ac:picMkLst>
            <pc:docMk/>
            <pc:sldMk cId="3325759203" sldId="364"/>
            <ac:picMk id="5" creationId="{954FACDC-7E45-124F-1A96-E53EFE1F0498}"/>
          </ac:picMkLst>
        </pc:picChg>
        <pc:picChg chg="del">
          <ac:chgData name="noga mishan" userId="802d01ca9850f5a0" providerId="LiveId" clId="{2DF802EA-1C9C-4A20-84B5-D28FC7B137E7}" dt="2024-04-30T09:06:07.650" v="39" actId="478"/>
          <ac:picMkLst>
            <pc:docMk/>
            <pc:sldMk cId="3325759203" sldId="364"/>
            <ac:picMk id="10" creationId="{11211A3E-0B79-1EF5-0683-1C3C6909EB15}"/>
          </ac:picMkLst>
        </pc:picChg>
      </pc:sldChg>
      <pc:sldChg chg="addSp delSp modSp mod">
        <pc:chgData name="noga mishan" userId="802d01ca9850f5a0" providerId="LiveId" clId="{2DF802EA-1C9C-4A20-84B5-D28FC7B137E7}" dt="2024-04-30T09:10:38.726" v="108"/>
        <pc:sldMkLst>
          <pc:docMk/>
          <pc:sldMk cId="4159573552" sldId="365"/>
        </pc:sldMkLst>
        <pc:picChg chg="add mod">
          <ac:chgData name="noga mishan" userId="802d01ca9850f5a0" providerId="LiveId" clId="{2DF802EA-1C9C-4A20-84B5-D28FC7B137E7}" dt="2024-04-30T09:05:49.315" v="33" actId="1076"/>
          <ac:picMkLst>
            <pc:docMk/>
            <pc:sldMk cId="4159573552" sldId="365"/>
            <ac:picMk id="2" creationId="{CFEDD3AF-EAD5-5B25-E817-9B46B002FF54}"/>
          </ac:picMkLst>
        </pc:picChg>
        <pc:picChg chg="del">
          <ac:chgData name="noga mishan" userId="802d01ca9850f5a0" providerId="LiveId" clId="{2DF802EA-1C9C-4A20-84B5-D28FC7B137E7}" dt="2024-04-30T09:05:43.191" v="31" actId="478"/>
          <ac:picMkLst>
            <pc:docMk/>
            <pc:sldMk cId="4159573552" sldId="365"/>
            <ac:picMk id="3" creationId="{CF49C277-B119-8C90-23FE-5E1ADD6F8AF0}"/>
          </ac:picMkLst>
        </pc:picChg>
        <pc:picChg chg="del">
          <ac:chgData name="noga mishan" userId="802d01ca9850f5a0" providerId="LiveId" clId="{2DF802EA-1C9C-4A20-84B5-D28FC7B137E7}" dt="2024-04-30T09:10:36.555" v="107" actId="478"/>
          <ac:picMkLst>
            <pc:docMk/>
            <pc:sldMk cId="4159573552" sldId="365"/>
            <ac:picMk id="5" creationId="{36F21739-4275-EF18-95BA-B3928FBA25C0}"/>
          </ac:picMkLst>
        </pc:picChg>
        <pc:picChg chg="add mod">
          <ac:chgData name="noga mishan" userId="802d01ca9850f5a0" providerId="LiveId" clId="{2DF802EA-1C9C-4A20-84B5-D28FC7B137E7}" dt="2024-04-30T09:10:38.726" v="108"/>
          <ac:picMkLst>
            <pc:docMk/>
            <pc:sldMk cId="4159573552" sldId="365"/>
            <ac:picMk id="7" creationId="{9E4A6843-83F0-2E66-6CA5-D8362186C0E9}"/>
          </ac:picMkLst>
        </pc:picChg>
      </pc:sldChg>
      <pc:sldChg chg="addSp delSp modSp mod">
        <pc:chgData name="noga mishan" userId="802d01ca9850f5a0" providerId="LiveId" clId="{2DF802EA-1C9C-4A20-84B5-D28FC7B137E7}" dt="2024-04-30T09:10:46.021" v="110"/>
        <pc:sldMkLst>
          <pc:docMk/>
          <pc:sldMk cId="2440557918" sldId="366"/>
        </pc:sldMkLst>
        <pc:picChg chg="add mod">
          <ac:chgData name="noga mishan" userId="802d01ca9850f5a0" providerId="LiveId" clId="{2DF802EA-1C9C-4A20-84B5-D28FC7B137E7}" dt="2024-04-30T09:05:38.708" v="30" actId="1076"/>
          <ac:picMkLst>
            <pc:docMk/>
            <pc:sldMk cId="2440557918" sldId="366"/>
            <ac:picMk id="2" creationId="{1120684C-61D9-28D5-2A1C-63C51B41DFE4}"/>
          </ac:picMkLst>
        </pc:picChg>
        <pc:picChg chg="del">
          <ac:chgData name="noga mishan" userId="802d01ca9850f5a0" providerId="LiveId" clId="{2DF802EA-1C9C-4A20-84B5-D28FC7B137E7}" dt="2024-04-30T09:05:33.444" v="28" actId="478"/>
          <ac:picMkLst>
            <pc:docMk/>
            <pc:sldMk cId="2440557918" sldId="366"/>
            <ac:picMk id="3" creationId="{46DFEE83-B4C8-F376-0657-96DEB365BD4D}"/>
          </ac:picMkLst>
        </pc:picChg>
        <pc:picChg chg="del">
          <ac:chgData name="noga mishan" userId="802d01ca9850f5a0" providerId="LiveId" clId="{2DF802EA-1C9C-4A20-84B5-D28FC7B137E7}" dt="2024-04-30T09:10:43.538" v="109" actId="478"/>
          <ac:picMkLst>
            <pc:docMk/>
            <pc:sldMk cId="2440557918" sldId="366"/>
            <ac:picMk id="5" creationId="{5D331A8C-0DCE-7C32-D94D-0EB173F38926}"/>
          </ac:picMkLst>
        </pc:picChg>
        <pc:picChg chg="add mod">
          <ac:chgData name="noga mishan" userId="802d01ca9850f5a0" providerId="LiveId" clId="{2DF802EA-1C9C-4A20-84B5-D28FC7B137E7}" dt="2024-04-30T09:10:46.021" v="110"/>
          <ac:picMkLst>
            <pc:docMk/>
            <pc:sldMk cId="2440557918" sldId="366"/>
            <ac:picMk id="6" creationId="{E078AF45-B313-DB4F-38A6-63222E6D2A7A}"/>
          </ac:picMkLst>
        </pc:picChg>
      </pc:sldChg>
      <pc:sldChg chg="addSp delSp modSp mod">
        <pc:chgData name="noga mishan" userId="802d01ca9850f5a0" providerId="LiveId" clId="{2DF802EA-1C9C-4A20-84B5-D28FC7B137E7}" dt="2024-04-30T09:09:49.035" v="94"/>
        <pc:sldMkLst>
          <pc:docMk/>
          <pc:sldMk cId="2110243228" sldId="367"/>
        </pc:sldMkLst>
        <pc:picChg chg="add mod">
          <ac:chgData name="noga mishan" userId="802d01ca9850f5a0" providerId="LiveId" clId="{2DF802EA-1C9C-4A20-84B5-D28FC7B137E7}" dt="2024-04-30T09:07:14.740" v="60" actId="1076"/>
          <ac:picMkLst>
            <pc:docMk/>
            <pc:sldMk cId="2110243228" sldId="367"/>
            <ac:picMk id="2" creationId="{B9775FEC-8686-14D0-60E9-570618987687}"/>
          </ac:picMkLst>
        </pc:picChg>
        <pc:picChg chg="del">
          <ac:chgData name="noga mishan" userId="802d01ca9850f5a0" providerId="LiveId" clId="{2DF802EA-1C9C-4A20-84B5-D28FC7B137E7}" dt="2024-04-30T09:07:08.648" v="58" actId="478"/>
          <ac:picMkLst>
            <pc:docMk/>
            <pc:sldMk cId="2110243228" sldId="367"/>
            <ac:picMk id="3" creationId="{98AB8D6B-E8E8-158F-747C-B09DE2337BB2}"/>
          </ac:picMkLst>
        </pc:picChg>
        <pc:picChg chg="del">
          <ac:chgData name="noga mishan" userId="802d01ca9850f5a0" providerId="LiveId" clId="{2DF802EA-1C9C-4A20-84B5-D28FC7B137E7}" dt="2024-04-30T09:09:47.005" v="93" actId="478"/>
          <ac:picMkLst>
            <pc:docMk/>
            <pc:sldMk cId="2110243228" sldId="367"/>
            <ac:picMk id="5" creationId="{9705C030-5C4C-44DE-3F48-CF7BE753D8F8}"/>
          </ac:picMkLst>
        </pc:picChg>
        <pc:picChg chg="add mod">
          <ac:chgData name="noga mishan" userId="802d01ca9850f5a0" providerId="LiveId" clId="{2DF802EA-1C9C-4A20-84B5-D28FC7B137E7}" dt="2024-04-30T09:09:49.035" v="94"/>
          <ac:picMkLst>
            <pc:docMk/>
            <pc:sldMk cId="2110243228" sldId="367"/>
            <ac:picMk id="6" creationId="{22D40653-DFC9-E644-E06E-563EB278841A}"/>
          </ac:picMkLst>
        </pc:picChg>
      </pc:sldChg>
      <pc:sldChg chg="addSp delSp modSp mod">
        <pc:chgData name="noga mishan" userId="802d01ca9850f5a0" providerId="LiveId" clId="{2DF802EA-1C9C-4A20-84B5-D28FC7B137E7}" dt="2024-04-30T09:08:15.645" v="74" actId="14100"/>
        <pc:sldMkLst>
          <pc:docMk/>
          <pc:sldMk cId="2839982423" sldId="368"/>
        </pc:sldMkLst>
        <pc:picChg chg="mod">
          <ac:chgData name="noga mishan" userId="802d01ca9850f5a0" providerId="LiveId" clId="{2DF802EA-1C9C-4A20-84B5-D28FC7B137E7}" dt="2024-04-30T09:04:10.419" v="5" actId="14100"/>
          <ac:picMkLst>
            <pc:docMk/>
            <pc:sldMk cId="2839982423" sldId="368"/>
            <ac:picMk id="4" creationId="{1A3E82E4-690C-DCC4-E110-87F9E6D1B8F8}"/>
          </ac:picMkLst>
        </pc:picChg>
        <pc:picChg chg="mod">
          <ac:chgData name="noga mishan" userId="802d01ca9850f5a0" providerId="LiveId" clId="{2DF802EA-1C9C-4A20-84B5-D28FC7B137E7}" dt="2024-04-30T09:08:15.645" v="74" actId="14100"/>
          <ac:picMkLst>
            <pc:docMk/>
            <pc:sldMk cId="2839982423" sldId="368"/>
            <ac:picMk id="5" creationId="{00000000-0000-0000-0000-000000000000}"/>
          </ac:picMkLst>
        </pc:picChg>
        <pc:picChg chg="del">
          <ac:chgData name="noga mishan" userId="802d01ca9850f5a0" providerId="LiveId" clId="{2DF802EA-1C9C-4A20-84B5-D28FC7B137E7}" dt="2024-04-30T09:03:58.422" v="1" actId="478"/>
          <ac:picMkLst>
            <pc:docMk/>
            <pc:sldMk cId="2839982423" sldId="368"/>
            <ac:picMk id="6" creationId="{00000000-0000-0000-0000-000000000000}"/>
          </ac:picMkLst>
        </pc:picChg>
        <pc:picChg chg="add mod">
          <ac:chgData name="noga mishan" userId="802d01ca9850f5a0" providerId="LiveId" clId="{2DF802EA-1C9C-4A20-84B5-D28FC7B137E7}" dt="2024-04-30T09:04:03.983" v="3" actId="1076"/>
          <ac:picMkLst>
            <pc:docMk/>
            <pc:sldMk cId="2839982423" sldId="368"/>
            <ac:picMk id="7" creationId="{DBEEBECA-6956-E471-125A-77B1D1F2CC64}"/>
          </ac:picMkLst>
        </pc:picChg>
      </pc:sldChg>
      <pc:sldChg chg="addSp delSp modSp mod">
        <pc:chgData name="noga mishan" userId="802d01ca9850f5a0" providerId="LiveId" clId="{2DF802EA-1C9C-4A20-84B5-D28FC7B137E7}" dt="2024-04-30T09:11:09.260" v="118"/>
        <pc:sldMkLst>
          <pc:docMk/>
          <pc:sldMk cId="2343903392" sldId="409"/>
        </pc:sldMkLst>
        <pc:picChg chg="add mod">
          <ac:chgData name="noga mishan" userId="802d01ca9850f5a0" providerId="LiveId" clId="{2DF802EA-1C9C-4A20-84B5-D28FC7B137E7}" dt="2024-04-30T09:05:00.079" v="18" actId="1076"/>
          <ac:picMkLst>
            <pc:docMk/>
            <pc:sldMk cId="2343903392" sldId="409"/>
            <ac:picMk id="3" creationId="{D98F3EDB-D9D4-250F-36C0-3D4EC17EE20B}"/>
          </ac:picMkLst>
        </pc:picChg>
        <pc:picChg chg="del mod">
          <ac:chgData name="noga mishan" userId="802d01ca9850f5a0" providerId="LiveId" clId="{2DF802EA-1C9C-4A20-84B5-D28FC7B137E7}" dt="2024-04-30T09:11:07.027" v="117" actId="478"/>
          <ac:picMkLst>
            <pc:docMk/>
            <pc:sldMk cId="2343903392" sldId="409"/>
            <ac:picMk id="4" creationId="{00000000-0000-0000-0000-000000000000}"/>
          </ac:picMkLst>
        </pc:picChg>
        <pc:picChg chg="del">
          <ac:chgData name="noga mishan" userId="802d01ca9850f5a0" providerId="LiveId" clId="{2DF802EA-1C9C-4A20-84B5-D28FC7B137E7}" dt="2024-04-30T09:04:46.660" v="14" actId="478"/>
          <ac:picMkLst>
            <pc:docMk/>
            <pc:sldMk cId="2343903392" sldId="409"/>
            <ac:picMk id="5" creationId="{00000000-0000-0000-0000-000000000000}"/>
          </ac:picMkLst>
        </pc:picChg>
        <pc:picChg chg="add mod">
          <ac:chgData name="noga mishan" userId="802d01ca9850f5a0" providerId="LiveId" clId="{2DF802EA-1C9C-4A20-84B5-D28FC7B137E7}" dt="2024-04-30T09:11:09.260" v="118"/>
          <ac:picMkLst>
            <pc:docMk/>
            <pc:sldMk cId="2343903392" sldId="409"/>
            <ac:picMk id="6" creationId="{E4C48F32-96F8-1438-F43E-415B1DBEED01}"/>
          </ac:picMkLst>
        </pc:picChg>
        <pc:picChg chg="del">
          <ac:chgData name="noga mishan" userId="802d01ca9850f5a0" providerId="LiveId" clId="{2DF802EA-1C9C-4A20-84B5-D28FC7B137E7}" dt="2024-04-30T09:04:52.315" v="16" actId="478"/>
          <ac:picMkLst>
            <pc:docMk/>
            <pc:sldMk cId="2343903392" sldId="409"/>
            <ac:picMk id="10" creationId="{8EBD5AC7-318D-8643-2734-860805D73DB5}"/>
          </ac:picMkLst>
        </pc:picChg>
      </pc:sldChg>
    </pc:docChg>
  </pc:docChgLst>
  <pc:docChgLst>
    <pc:chgData name="noga mishan" userId="802d01ca9850f5a0" providerId="LiveId" clId="{909A1D61-4F29-4B4D-B9DB-DC3AF2C74FD8}"/>
    <pc:docChg chg="undo redo custSel addSld delSld modSld sldOrd">
      <pc:chgData name="noga mishan" userId="802d01ca9850f5a0" providerId="LiveId" clId="{909A1D61-4F29-4B4D-B9DB-DC3AF2C74FD8}" dt="2024-02-29T05:10:06.689" v="2172" actId="20577"/>
      <pc:docMkLst>
        <pc:docMk/>
      </pc:docMkLst>
      <pc:sldChg chg="addSp delSp modSp mod modNotesTx">
        <pc:chgData name="noga mishan" userId="802d01ca9850f5a0" providerId="LiveId" clId="{909A1D61-4F29-4B4D-B9DB-DC3AF2C74FD8}" dt="2024-02-29T04:56:55.371" v="1866" actId="20577"/>
        <pc:sldMkLst>
          <pc:docMk/>
          <pc:sldMk cId="2905265682" sldId="289"/>
        </pc:sldMkLst>
        <pc:spChg chg="mod">
          <ac:chgData name="noga mishan" userId="802d01ca9850f5a0" providerId="LiveId" clId="{909A1D61-4F29-4B4D-B9DB-DC3AF2C74FD8}" dt="2024-02-19T07:45:02.718" v="0" actId="20577"/>
          <ac:spMkLst>
            <pc:docMk/>
            <pc:sldMk cId="2905265682" sldId="289"/>
            <ac:spMk id="7" creationId="{BB69E2AE-CB91-4BB0-887D-266A32CB38FE}"/>
          </ac:spMkLst>
        </pc:spChg>
        <pc:spChg chg="add del mod">
          <ac:chgData name="noga mishan" userId="802d01ca9850f5a0" providerId="LiveId" clId="{909A1D61-4F29-4B4D-B9DB-DC3AF2C74FD8}" dt="2024-02-27T09:19:16.043" v="939" actId="478"/>
          <ac:spMkLst>
            <pc:docMk/>
            <pc:sldMk cId="2905265682" sldId="289"/>
            <ac:spMk id="8" creationId="{9B4DFD16-9568-B89A-0F01-26EE0BA1192B}"/>
          </ac:spMkLst>
        </pc:spChg>
        <pc:spChg chg="add del mod">
          <ac:chgData name="noga mishan" userId="802d01ca9850f5a0" providerId="LiveId" clId="{909A1D61-4F29-4B4D-B9DB-DC3AF2C74FD8}" dt="2024-02-26T08:45:26.942" v="135" actId="478"/>
          <ac:spMkLst>
            <pc:docMk/>
            <pc:sldMk cId="2905265682" sldId="289"/>
            <ac:spMk id="12" creationId="{46EFDAB0-563C-6A71-0A7E-10F8656EA850}"/>
          </ac:spMkLst>
        </pc:spChg>
        <pc:spChg chg="add mod">
          <ac:chgData name="noga mishan" userId="802d01ca9850f5a0" providerId="LiveId" clId="{909A1D61-4F29-4B4D-B9DB-DC3AF2C74FD8}" dt="2024-02-27T09:19:22.206" v="941" actId="1076"/>
          <ac:spMkLst>
            <pc:docMk/>
            <pc:sldMk cId="2905265682" sldId="289"/>
            <ac:spMk id="13" creationId="{A83EAD9F-7B26-6DA4-FD10-893A0C60A04A}"/>
          </ac:spMkLst>
        </pc:spChg>
        <pc:spChg chg="add mod">
          <ac:chgData name="noga mishan" userId="802d01ca9850f5a0" providerId="LiveId" clId="{909A1D61-4F29-4B4D-B9DB-DC3AF2C74FD8}" dt="2024-02-29T04:56:25.830" v="1856"/>
          <ac:spMkLst>
            <pc:docMk/>
            <pc:sldMk cId="2905265682" sldId="289"/>
            <ac:spMk id="14" creationId="{E4E23BD5-E4A4-142F-5703-69720BEA6EFF}"/>
          </ac:spMkLst>
        </pc:spChg>
        <pc:picChg chg="mod">
          <ac:chgData name="noga mishan" userId="802d01ca9850f5a0" providerId="LiveId" clId="{909A1D61-4F29-4B4D-B9DB-DC3AF2C74FD8}" dt="2024-02-26T08:39:26.076" v="92" actId="14100"/>
          <ac:picMkLst>
            <pc:docMk/>
            <pc:sldMk cId="2905265682" sldId="289"/>
            <ac:picMk id="2" creationId="{00000000-0000-0000-0000-000000000000}"/>
          </ac:picMkLst>
        </pc:picChg>
        <pc:picChg chg="mod">
          <ac:chgData name="noga mishan" userId="802d01ca9850f5a0" providerId="LiveId" clId="{909A1D61-4F29-4B4D-B9DB-DC3AF2C74FD8}" dt="2024-02-26T08:39:15.937" v="90" actId="14100"/>
          <ac:picMkLst>
            <pc:docMk/>
            <pc:sldMk cId="2905265682" sldId="289"/>
            <ac:picMk id="3" creationId="{00000000-0000-0000-0000-000000000000}"/>
          </ac:picMkLst>
        </pc:picChg>
        <pc:picChg chg="mod">
          <ac:chgData name="noga mishan" userId="802d01ca9850f5a0" providerId="LiveId" clId="{909A1D61-4F29-4B4D-B9DB-DC3AF2C74FD8}" dt="2024-02-26T08:39:22.780" v="91" actId="14100"/>
          <ac:picMkLst>
            <pc:docMk/>
            <pc:sldMk cId="2905265682" sldId="289"/>
            <ac:picMk id="4" creationId="{00000000-0000-0000-0000-000000000000}"/>
          </ac:picMkLst>
        </pc:picChg>
        <pc:picChg chg="del">
          <ac:chgData name="noga mishan" userId="802d01ca9850f5a0" providerId="LiveId" clId="{909A1D61-4F29-4B4D-B9DB-DC3AF2C74FD8}" dt="2024-02-19T07:45:05.577" v="1" actId="478"/>
          <ac:picMkLst>
            <pc:docMk/>
            <pc:sldMk cId="2905265682" sldId="289"/>
            <ac:picMk id="6" creationId="{3EC09C8C-E3A1-CEA4-EF4F-7EAD4024366D}"/>
          </ac:picMkLst>
        </pc:picChg>
        <pc:picChg chg="add mod">
          <ac:chgData name="noga mishan" userId="802d01ca9850f5a0" providerId="LiveId" clId="{909A1D61-4F29-4B4D-B9DB-DC3AF2C74FD8}" dt="2024-02-27T09:19:34.536" v="944" actId="1076"/>
          <ac:picMkLst>
            <pc:docMk/>
            <pc:sldMk cId="2905265682" sldId="289"/>
            <ac:picMk id="6" creationId="{8C51E599-D3D1-55C8-D04A-BDDE07C01FE3}"/>
          </ac:picMkLst>
        </pc:picChg>
        <pc:picChg chg="add del mod">
          <ac:chgData name="noga mishan" userId="802d01ca9850f5a0" providerId="LiveId" clId="{909A1D61-4F29-4B4D-B9DB-DC3AF2C74FD8}" dt="2024-02-26T08:40:04.738" v="101" actId="21"/>
          <ac:picMkLst>
            <pc:docMk/>
            <pc:sldMk cId="2905265682" sldId="289"/>
            <ac:picMk id="10" creationId="{79FF700B-F42B-2932-07D5-6160B70D20A7}"/>
          </ac:picMkLst>
        </pc:picChg>
      </pc:sldChg>
      <pc:sldChg chg="del">
        <pc:chgData name="noga mishan" userId="802d01ca9850f5a0" providerId="LiveId" clId="{909A1D61-4F29-4B4D-B9DB-DC3AF2C74FD8}" dt="2024-02-19T07:48:12.305" v="50" actId="47"/>
        <pc:sldMkLst>
          <pc:docMk/>
          <pc:sldMk cId="3254939103" sldId="303"/>
        </pc:sldMkLst>
      </pc:sldChg>
      <pc:sldChg chg="del">
        <pc:chgData name="noga mishan" userId="802d01ca9850f5a0" providerId="LiveId" clId="{909A1D61-4F29-4B4D-B9DB-DC3AF2C74FD8}" dt="2024-02-19T07:48:12.921" v="51" actId="47"/>
        <pc:sldMkLst>
          <pc:docMk/>
          <pc:sldMk cId="811631476" sldId="304"/>
        </pc:sldMkLst>
      </pc:sldChg>
      <pc:sldChg chg="del">
        <pc:chgData name="noga mishan" userId="802d01ca9850f5a0" providerId="LiveId" clId="{909A1D61-4F29-4B4D-B9DB-DC3AF2C74FD8}" dt="2024-02-19T07:48:13.530" v="52" actId="47"/>
        <pc:sldMkLst>
          <pc:docMk/>
          <pc:sldMk cId="3417567852" sldId="305"/>
        </pc:sldMkLst>
      </pc:sldChg>
      <pc:sldChg chg="del">
        <pc:chgData name="noga mishan" userId="802d01ca9850f5a0" providerId="LiveId" clId="{909A1D61-4F29-4B4D-B9DB-DC3AF2C74FD8}" dt="2024-02-19T07:48:14.155" v="53" actId="47"/>
        <pc:sldMkLst>
          <pc:docMk/>
          <pc:sldMk cId="3895675183" sldId="306"/>
        </pc:sldMkLst>
      </pc:sldChg>
      <pc:sldChg chg="del">
        <pc:chgData name="noga mishan" userId="802d01ca9850f5a0" providerId="LiveId" clId="{909A1D61-4F29-4B4D-B9DB-DC3AF2C74FD8}" dt="2024-02-19T07:48:15.342" v="55" actId="47"/>
        <pc:sldMkLst>
          <pc:docMk/>
          <pc:sldMk cId="3494682934" sldId="307"/>
        </pc:sldMkLst>
      </pc:sldChg>
      <pc:sldChg chg="del">
        <pc:chgData name="noga mishan" userId="802d01ca9850f5a0" providerId="LiveId" clId="{909A1D61-4F29-4B4D-B9DB-DC3AF2C74FD8}" dt="2024-02-19T07:48:16.623" v="57" actId="47"/>
        <pc:sldMkLst>
          <pc:docMk/>
          <pc:sldMk cId="4082349178" sldId="308"/>
        </pc:sldMkLst>
      </pc:sldChg>
      <pc:sldChg chg="del">
        <pc:chgData name="noga mishan" userId="802d01ca9850f5a0" providerId="LiveId" clId="{909A1D61-4F29-4B4D-B9DB-DC3AF2C74FD8}" dt="2024-02-19T07:48:11.649" v="49" actId="47"/>
        <pc:sldMkLst>
          <pc:docMk/>
          <pc:sldMk cId="3184528111" sldId="309"/>
        </pc:sldMkLst>
      </pc:sldChg>
      <pc:sldChg chg="del">
        <pc:chgData name="noga mishan" userId="802d01ca9850f5a0" providerId="LiveId" clId="{909A1D61-4F29-4B4D-B9DB-DC3AF2C74FD8}" dt="2024-02-19T07:48:14.749" v="54" actId="47"/>
        <pc:sldMkLst>
          <pc:docMk/>
          <pc:sldMk cId="4131914891" sldId="310"/>
        </pc:sldMkLst>
      </pc:sldChg>
      <pc:sldChg chg="del">
        <pc:chgData name="noga mishan" userId="802d01ca9850f5a0" providerId="LiveId" clId="{909A1D61-4F29-4B4D-B9DB-DC3AF2C74FD8}" dt="2024-02-19T07:48:17.201" v="58" actId="47"/>
        <pc:sldMkLst>
          <pc:docMk/>
          <pc:sldMk cId="3774287936" sldId="312"/>
        </pc:sldMkLst>
      </pc:sldChg>
      <pc:sldChg chg="del">
        <pc:chgData name="noga mishan" userId="802d01ca9850f5a0" providerId="LiveId" clId="{909A1D61-4F29-4B4D-B9DB-DC3AF2C74FD8}" dt="2024-02-19T07:48:18.076" v="59" actId="47"/>
        <pc:sldMkLst>
          <pc:docMk/>
          <pc:sldMk cId="615004302" sldId="313"/>
        </pc:sldMkLst>
      </pc:sldChg>
      <pc:sldChg chg="del">
        <pc:chgData name="noga mishan" userId="802d01ca9850f5a0" providerId="LiveId" clId="{909A1D61-4F29-4B4D-B9DB-DC3AF2C74FD8}" dt="2024-02-19T07:48:18.935" v="60" actId="47"/>
        <pc:sldMkLst>
          <pc:docMk/>
          <pc:sldMk cId="3010274320" sldId="314"/>
        </pc:sldMkLst>
      </pc:sldChg>
      <pc:sldChg chg="del">
        <pc:chgData name="noga mishan" userId="802d01ca9850f5a0" providerId="LiveId" clId="{909A1D61-4F29-4B4D-B9DB-DC3AF2C74FD8}" dt="2024-02-19T07:48:19.669" v="61" actId="47"/>
        <pc:sldMkLst>
          <pc:docMk/>
          <pc:sldMk cId="2410682355" sldId="315"/>
        </pc:sldMkLst>
      </pc:sldChg>
      <pc:sldChg chg="del">
        <pc:chgData name="noga mishan" userId="802d01ca9850f5a0" providerId="LiveId" clId="{909A1D61-4F29-4B4D-B9DB-DC3AF2C74FD8}" dt="2024-02-19T07:48:20.513" v="62" actId="47"/>
        <pc:sldMkLst>
          <pc:docMk/>
          <pc:sldMk cId="3261536252" sldId="316"/>
        </pc:sldMkLst>
      </pc:sldChg>
      <pc:sldChg chg="del">
        <pc:chgData name="noga mishan" userId="802d01ca9850f5a0" providerId="LiveId" clId="{909A1D61-4F29-4B4D-B9DB-DC3AF2C74FD8}" dt="2024-02-19T07:48:21.263" v="63" actId="47"/>
        <pc:sldMkLst>
          <pc:docMk/>
          <pc:sldMk cId="2339104395" sldId="317"/>
        </pc:sldMkLst>
      </pc:sldChg>
      <pc:sldChg chg="del">
        <pc:chgData name="noga mishan" userId="802d01ca9850f5a0" providerId="LiveId" clId="{909A1D61-4F29-4B4D-B9DB-DC3AF2C74FD8}" dt="2024-02-19T07:48:15.998" v="56" actId="47"/>
        <pc:sldMkLst>
          <pc:docMk/>
          <pc:sldMk cId="3867824729" sldId="318"/>
        </pc:sldMkLst>
      </pc:sldChg>
      <pc:sldChg chg="del">
        <pc:chgData name="noga mishan" userId="802d01ca9850f5a0" providerId="LiveId" clId="{909A1D61-4F29-4B4D-B9DB-DC3AF2C74FD8}" dt="2024-02-19T07:48:21.919" v="64" actId="47"/>
        <pc:sldMkLst>
          <pc:docMk/>
          <pc:sldMk cId="1205287982" sldId="319"/>
        </pc:sldMkLst>
      </pc:sldChg>
      <pc:sldChg chg="del">
        <pc:chgData name="noga mishan" userId="802d01ca9850f5a0" providerId="LiveId" clId="{909A1D61-4F29-4B4D-B9DB-DC3AF2C74FD8}" dt="2024-02-19T07:48:22.512" v="65" actId="47"/>
        <pc:sldMkLst>
          <pc:docMk/>
          <pc:sldMk cId="3096518859" sldId="320"/>
        </pc:sldMkLst>
      </pc:sldChg>
      <pc:sldChg chg="addSp delSp modSp mod modNotesTx">
        <pc:chgData name="noga mishan" userId="802d01ca9850f5a0" providerId="LiveId" clId="{909A1D61-4F29-4B4D-B9DB-DC3AF2C74FD8}" dt="2024-02-29T05:03:12.106" v="1940" actId="20577"/>
        <pc:sldMkLst>
          <pc:docMk/>
          <pc:sldMk cId="232164050" sldId="321"/>
        </pc:sldMkLst>
        <pc:spChg chg="add mod">
          <ac:chgData name="noga mishan" userId="802d01ca9850f5a0" providerId="LiveId" clId="{909A1D61-4F29-4B4D-B9DB-DC3AF2C74FD8}" dt="2024-02-26T10:16:22.544" v="518" actId="1076"/>
          <ac:spMkLst>
            <pc:docMk/>
            <pc:sldMk cId="232164050" sldId="321"/>
            <ac:spMk id="4" creationId="{ED363B62-667D-44FB-912A-205C9567F18A}"/>
          </ac:spMkLst>
        </pc:spChg>
        <pc:spChg chg="add mod">
          <ac:chgData name="noga mishan" userId="802d01ca9850f5a0" providerId="LiveId" clId="{909A1D61-4F29-4B4D-B9DB-DC3AF2C74FD8}" dt="2024-02-26T16:46:57.700" v="822" actId="113"/>
          <ac:spMkLst>
            <pc:docMk/>
            <pc:sldMk cId="232164050" sldId="321"/>
            <ac:spMk id="7" creationId="{EFBF9267-FB0F-3A22-A441-DA309C7A84AE}"/>
          </ac:spMkLst>
        </pc:spChg>
        <pc:spChg chg="add mod">
          <ac:chgData name="noga mishan" userId="802d01ca9850f5a0" providerId="LiveId" clId="{909A1D61-4F29-4B4D-B9DB-DC3AF2C74FD8}" dt="2024-02-26T16:46:31.769" v="818" actId="1076"/>
          <ac:spMkLst>
            <pc:docMk/>
            <pc:sldMk cId="232164050" sldId="321"/>
            <ac:spMk id="9" creationId="{2799599E-B699-9BA3-3768-38DD01E93DD9}"/>
          </ac:spMkLst>
        </pc:spChg>
        <pc:picChg chg="mod">
          <ac:chgData name="noga mishan" userId="802d01ca9850f5a0" providerId="LiveId" clId="{909A1D61-4F29-4B4D-B9DB-DC3AF2C74FD8}" dt="2024-02-26T10:15:52.036" v="510" actId="14100"/>
          <ac:picMkLst>
            <pc:docMk/>
            <pc:sldMk cId="232164050" sldId="321"/>
            <ac:picMk id="3" creationId="{00000000-0000-0000-0000-000000000000}"/>
          </ac:picMkLst>
        </pc:picChg>
        <pc:picChg chg="mod">
          <ac:chgData name="noga mishan" userId="802d01ca9850f5a0" providerId="LiveId" clId="{909A1D61-4F29-4B4D-B9DB-DC3AF2C74FD8}" dt="2024-02-26T10:15:54.770" v="511" actId="14100"/>
          <ac:picMkLst>
            <pc:docMk/>
            <pc:sldMk cId="232164050" sldId="321"/>
            <ac:picMk id="5" creationId="{5BC11BFB-A39B-B5C0-D3D6-6446E7BCE295}"/>
          </ac:picMkLst>
        </pc:picChg>
        <pc:picChg chg="mod">
          <ac:chgData name="noga mishan" userId="802d01ca9850f5a0" providerId="LiveId" clId="{909A1D61-4F29-4B4D-B9DB-DC3AF2C74FD8}" dt="2024-02-26T10:15:49.662" v="509" actId="14100"/>
          <ac:picMkLst>
            <pc:docMk/>
            <pc:sldMk cId="232164050" sldId="321"/>
            <ac:picMk id="10" creationId="{423F39F8-D913-9B27-8926-7AA8039E51B7}"/>
          </ac:picMkLst>
        </pc:picChg>
        <pc:picChg chg="add del">
          <ac:chgData name="noga mishan" userId="802d01ca9850f5a0" providerId="LiveId" clId="{909A1D61-4F29-4B4D-B9DB-DC3AF2C74FD8}" dt="2024-02-26T10:15:40.976" v="505" actId="478"/>
          <ac:picMkLst>
            <pc:docMk/>
            <pc:sldMk cId="232164050" sldId="321"/>
            <ac:picMk id="12" creationId="{84939B74-6430-6A5E-817C-9C4D60D09057}"/>
          </ac:picMkLst>
        </pc:picChg>
        <pc:picChg chg="add mod">
          <ac:chgData name="noga mishan" userId="802d01ca9850f5a0" providerId="LiveId" clId="{909A1D61-4F29-4B4D-B9DB-DC3AF2C74FD8}" dt="2024-02-26T16:46:28.535" v="817" actId="1076"/>
          <ac:picMkLst>
            <pc:docMk/>
            <pc:sldMk cId="232164050" sldId="321"/>
            <ac:picMk id="14" creationId="{DF20120A-C764-C239-027F-52C8CB0D6A09}"/>
          </ac:picMkLst>
        </pc:picChg>
      </pc:sldChg>
      <pc:sldChg chg="del">
        <pc:chgData name="noga mishan" userId="802d01ca9850f5a0" providerId="LiveId" clId="{909A1D61-4F29-4B4D-B9DB-DC3AF2C74FD8}" dt="2024-02-19T07:48:25.652" v="68" actId="47"/>
        <pc:sldMkLst>
          <pc:docMk/>
          <pc:sldMk cId="152245867" sldId="322"/>
        </pc:sldMkLst>
      </pc:sldChg>
      <pc:sldChg chg="del">
        <pc:chgData name="noga mishan" userId="802d01ca9850f5a0" providerId="LiveId" clId="{909A1D61-4F29-4B4D-B9DB-DC3AF2C74FD8}" dt="2024-02-19T07:48:23.278" v="66" actId="47"/>
        <pc:sldMkLst>
          <pc:docMk/>
          <pc:sldMk cId="519549968" sldId="323"/>
        </pc:sldMkLst>
      </pc:sldChg>
      <pc:sldChg chg="del">
        <pc:chgData name="noga mishan" userId="802d01ca9850f5a0" providerId="LiveId" clId="{909A1D61-4F29-4B4D-B9DB-DC3AF2C74FD8}" dt="2024-02-19T07:48:24.996" v="67" actId="47"/>
        <pc:sldMkLst>
          <pc:docMk/>
          <pc:sldMk cId="2454859799" sldId="324"/>
        </pc:sldMkLst>
      </pc:sldChg>
      <pc:sldChg chg="del">
        <pc:chgData name="noga mishan" userId="802d01ca9850f5a0" providerId="LiveId" clId="{909A1D61-4F29-4B4D-B9DB-DC3AF2C74FD8}" dt="2024-02-19T07:47:41.080" v="41" actId="47"/>
        <pc:sldMkLst>
          <pc:docMk/>
          <pc:sldMk cId="360495754" sldId="325"/>
        </pc:sldMkLst>
      </pc:sldChg>
      <pc:sldChg chg="delSp del mod ord">
        <pc:chgData name="noga mishan" userId="802d01ca9850f5a0" providerId="LiveId" clId="{909A1D61-4F29-4B4D-B9DB-DC3AF2C74FD8}" dt="2024-02-28T12:41:27.495" v="1640" actId="47"/>
        <pc:sldMkLst>
          <pc:docMk/>
          <pc:sldMk cId="3531126909" sldId="326"/>
        </pc:sldMkLst>
        <pc:picChg chg="del">
          <ac:chgData name="noga mishan" userId="802d01ca9850f5a0" providerId="LiveId" clId="{909A1D61-4F29-4B4D-B9DB-DC3AF2C74FD8}" dt="2024-02-19T07:47:57.654" v="48" actId="478"/>
          <ac:picMkLst>
            <pc:docMk/>
            <pc:sldMk cId="3531126909" sldId="326"/>
            <ac:picMk id="7" creationId="{B3D540DB-614A-961E-D0C2-A0BA5E62319F}"/>
          </ac:picMkLst>
        </pc:picChg>
      </pc:sldChg>
      <pc:sldChg chg="del">
        <pc:chgData name="noga mishan" userId="802d01ca9850f5a0" providerId="LiveId" clId="{909A1D61-4F29-4B4D-B9DB-DC3AF2C74FD8}" dt="2024-02-19T07:48:26.496" v="69" actId="47"/>
        <pc:sldMkLst>
          <pc:docMk/>
          <pc:sldMk cId="3065332090" sldId="327"/>
        </pc:sldMkLst>
      </pc:sldChg>
      <pc:sldChg chg="del">
        <pc:chgData name="noga mishan" userId="802d01ca9850f5a0" providerId="LiveId" clId="{909A1D61-4F29-4B4D-B9DB-DC3AF2C74FD8}" dt="2024-02-19T07:48:29.808" v="73" actId="47"/>
        <pc:sldMkLst>
          <pc:docMk/>
          <pc:sldMk cId="885369975" sldId="328"/>
        </pc:sldMkLst>
      </pc:sldChg>
      <pc:sldChg chg="del">
        <pc:chgData name="noga mishan" userId="802d01ca9850f5a0" providerId="LiveId" clId="{909A1D61-4F29-4B4D-B9DB-DC3AF2C74FD8}" dt="2024-02-19T07:47:48.672" v="47" actId="47"/>
        <pc:sldMkLst>
          <pc:docMk/>
          <pc:sldMk cId="1528078517" sldId="329"/>
        </pc:sldMkLst>
      </pc:sldChg>
      <pc:sldChg chg="addSp modSp mod modNotesTx">
        <pc:chgData name="noga mishan" userId="802d01ca9850f5a0" providerId="LiveId" clId="{909A1D61-4F29-4B4D-B9DB-DC3AF2C74FD8}" dt="2024-02-29T05:00:13.124" v="1920" actId="20577"/>
        <pc:sldMkLst>
          <pc:docMk/>
          <pc:sldMk cId="2509886469" sldId="330"/>
        </pc:sldMkLst>
        <pc:spChg chg="add mod">
          <ac:chgData name="noga mishan" userId="802d01ca9850f5a0" providerId="LiveId" clId="{909A1D61-4F29-4B4D-B9DB-DC3AF2C74FD8}" dt="2024-02-26T10:05:39.467" v="456" actId="20577"/>
          <ac:spMkLst>
            <pc:docMk/>
            <pc:sldMk cId="2509886469" sldId="330"/>
            <ac:spMk id="7" creationId="{81185C1F-676C-20CB-DE9B-55F0867B293D}"/>
          </ac:spMkLst>
        </pc:spChg>
        <pc:picChg chg="mod">
          <ac:chgData name="noga mishan" userId="802d01ca9850f5a0" providerId="LiveId" clId="{909A1D61-4F29-4B4D-B9DB-DC3AF2C74FD8}" dt="2024-02-26T10:02:53.505" v="435" actId="14100"/>
          <ac:picMkLst>
            <pc:docMk/>
            <pc:sldMk cId="2509886469" sldId="330"/>
            <ac:picMk id="3" creationId="{00000000-0000-0000-0000-000000000000}"/>
          </ac:picMkLst>
        </pc:picChg>
        <pc:picChg chg="add mod">
          <ac:chgData name="noga mishan" userId="802d01ca9850f5a0" providerId="LiveId" clId="{909A1D61-4F29-4B4D-B9DB-DC3AF2C74FD8}" dt="2024-02-26T10:04:47.271" v="452" actId="1076"/>
          <ac:picMkLst>
            <pc:docMk/>
            <pc:sldMk cId="2509886469" sldId="330"/>
            <ac:picMk id="4" creationId="{1B85D513-1E14-739A-BF7E-64341AD7DA41}"/>
          </ac:picMkLst>
        </pc:picChg>
        <pc:picChg chg="mod">
          <ac:chgData name="noga mishan" userId="802d01ca9850f5a0" providerId="LiveId" clId="{909A1D61-4F29-4B4D-B9DB-DC3AF2C74FD8}" dt="2024-02-26T10:02:49.068" v="434" actId="14100"/>
          <ac:picMkLst>
            <pc:docMk/>
            <pc:sldMk cId="2509886469" sldId="330"/>
            <ac:picMk id="5" creationId="{5BC11BFB-A39B-B5C0-D3D6-6446E7BCE295}"/>
          </ac:picMkLst>
        </pc:picChg>
        <pc:picChg chg="mod">
          <ac:chgData name="noga mishan" userId="802d01ca9850f5a0" providerId="LiveId" clId="{909A1D61-4F29-4B4D-B9DB-DC3AF2C74FD8}" dt="2024-02-26T10:04:53.083" v="454" actId="14100"/>
          <ac:picMkLst>
            <pc:docMk/>
            <pc:sldMk cId="2509886469" sldId="330"/>
            <ac:picMk id="10" creationId="{423F39F8-D913-9B27-8926-7AA8039E51B7}"/>
          </ac:picMkLst>
        </pc:picChg>
      </pc:sldChg>
      <pc:sldChg chg="addSp delSp modSp mod modNotesTx">
        <pc:chgData name="noga mishan" userId="802d01ca9850f5a0" providerId="LiveId" clId="{909A1D61-4F29-4B4D-B9DB-DC3AF2C74FD8}" dt="2024-02-29T05:01:51.809" v="1935"/>
        <pc:sldMkLst>
          <pc:docMk/>
          <pc:sldMk cId="16289784" sldId="331"/>
        </pc:sldMkLst>
        <pc:spChg chg="add mod">
          <ac:chgData name="noga mishan" userId="802d01ca9850f5a0" providerId="LiveId" clId="{909A1D61-4F29-4B4D-B9DB-DC3AF2C74FD8}" dt="2024-02-26T10:10:18.170" v="475" actId="1076"/>
          <ac:spMkLst>
            <pc:docMk/>
            <pc:sldMk cId="16289784" sldId="331"/>
            <ac:spMk id="4" creationId="{8B557DD8-45AB-E0ED-447C-330EF69C2552}"/>
          </ac:spMkLst>
        </pc:spChg>
        <pc:spChg chg="add mod">
          <ac:chgData name="noga mishan" userId="802d01ca9850f5a0" providerId="LiveId" clId="{909A1D61-4F29-4B4D-B9DB-DC3AF2C74FD8}" dt="2024-02-26T10:11:53.351" v="487" actId="20577"/>
          <ac:spMkLst>
            <pc:docMk/>
            <pc:sldMk cId="16289784" sldId="331"/>
            <ac:spMk id="12" creationId="{39DD6F09-05D3-A67F-5A8C-F814EF928BF9}"/>
          </ac:spMkLst>
        </pc:spChg>
        <pc:picChg chg="add del mod">
          <ac:chgData name="noga mishan" userId="802d01ca9850f5a0" providerId="LiveId" clId="{909A1D61-4F29-4B4D-B9DB-DC3AF2C74FD8}" dt="2024-02-26T10:09:34.980" v="471" actId="478"/>
          <ac:picMkLst>
            <pc:docMk/>
            <pc:sldMk cId="16289784" sldId="331"/>
            <ac:picMk id="7" creationId="{6EE8892F-6B60-9B3E-8127-9B3E8F2E8C19}"/>
          </ac:picMkLst>
        </pc:picChg>
        <pc:picChg chg="add mod">
          <ac:chgData name="noga mishan" userId="802d01ca9850f5a0" providerId="LiveId" clId="{909A1D61-4F29-4B4D-B9DB-DC3AF2C74FD8}" dt="2024-02-26T10:10:20.341" v="476" actId="1076"/>
          <ac:picMkLst>
            <pc:docMk/>
            <pc:sldMk cId="16289784" sldId="331"/>
            <ac:picMk id="9" creationId="{58D86773-9C2F-449F-8CC1-4363881A00C0}"/>
          </ac:picMkLst>
        </pc:picChg>
      </pc:sldChg>
      <pc:sldChg chg="del">
        <pc:chgData name="noga mishan" userId="802d01ca9850f5a0" providerId="LiveId" clId="{909A1D61-4F29-4B4D-B9DB-DC3AF2C74FD8}" dt="2024-02-19T07:48:27.089" v="70" actId="47"/>
        <pc:sldMkLst>
          <pc:docMk/>
          <pc:sldMk cId="3231890037" sldId="332"/>
        </pc:sldMkLst>
      </pc:sldChg>
      <pc:sldChg chg="del">
        <pc:chgData name="noga mishan" userId="802d01ca9850f5a0" providerId="LiveId" clId="{909A1D61-4F29-4B4D-B9DB-DC3AF2C74FD8}" dt="2024-02-19T07:48:27.683" v="71" actId="47"/>
        <pc:sldMkLst>
          <pc:docMk/>
          <pc:sldMk cId="1908925267" sldId="333"/>
        </pc:sldMkLst>
      </pc:sldChg>
      <pc:sldChg chg="del">
        <pc:chgData name="noga mishan" userId="802d01ca9850f5a0" providerId="LiveId" clId="{909A1D61-4F29-4B4D-B9DB-DC3AF2C74FD8}" dt="2024-02-19T07:48:31.214" v="74" actId="47"/>
        <pc:sldMkLst>
          <pc:docMk/>
          <pc:sldMk cId="945459012" sldId="334"/>
        </pc:sldMkLst>
      </pc:sldChg>
      <pc:sldChg chg="del">
        <pc:chgData name="noga mishan" userId="802d01ca9850f5a0" providerId="LiveId" clId="{909A1D61-4F29-4B4D-B9DB-DC3AF2C74FD8}" dt="2024-02-19T07:48:50.490" v="80" actId="47"/>
        <pc:sldMkLst>
          <pc:docMk/>
          <pc:sldMk cId="2033815115" sldId="335"/>
        </pc:sldMkLst>
      </pc:sldChg>
      <pc:sldChg chg="del">
        <pc:chgData name="noga mishan" userId="802d01ca9850f5a0" providerId="LiveId" clId="{909A1D61-4F29-4B4D-B9DB-DC3AF2C74FD8}" dt="2024-02-19T07:48:28.308" v="72" actId="47"/>
        <pc:sldMkLst>
          <pc:docMk/>
          <pc:sldMk cId="672371091" sldId="336"/>
        </pc:sldMkLst>
      </pc:sldChg>
      <pc:sldChg chg="del">
        <pc:chgData name="noga mishan" userId="802d01ca9850f5a0" providerId="LiveId" clId="{909A1D61-4F29-4B4D-B9DB-DC3AF2C74FD8}" dt="2024-02-19T07:48:41.008" v="76" actId="47"/>
        <pc:sldMkLst>
          <pc:docMk/>
          <pc:sldMk cId="3192425832" sldId="338"/>
        </pc:sldMkLst>
      </pc:sldChg>
      <pc:sldChg chg="del">
        <pc:chgData name="noga mishan" userId="802d01ca9850f5a0" providerId="LiveId" clId="{909A1D61-4F29-4B4D-B9DB-DC3AF2C74FD8}" dt="2024-02-19T07:48:41.883" v="77" actId="47"/>
        <pc:sldMkLst>
          <pc:docMk/>
          <pc:sldMk cId="2031654754" sldId="339"/>
        </pc:sldMkLst>
      </pc:sldChg>
      <pc:sldChg chg="del">
        <pc:chgData name="noga mishan" userId="802d01ca9850f5a0" providerId="LiveId" clId="{909A1D61-4F29-4B4D-B9DB-DC3AF2C74FD8}" dt="2024-02-19T07:48:45.101" v="78" actId="47"/>
        <pc:sldMkLst>
          <pc:docMk/>
          <pc:sldMk cId="1521041075" sldId="340"/>
        </pc:sldMkLst>
      </pc:sldChg>
      <pc:sldChg chg="del">
        <pc:chgData name="noga mishan" userId="802d01ca9850f5a0" providerId="LiveId" clId="{909A1D61-4F29-4B4D-B9DB-DC3AF2C74FD8}" dt="2024-02-19T07:48:47.335" v="79" actId="47"/>
        <pc:sldMkLst>
          <pc:docMk/>
          <pc:sldMk cId="1792249596" sldId="341"/>
        </pc:sldMkLst>
      </pc:sldChg>
      <pc:sldChg chg="del">
        <pc:chgData name="noga mishan" userId="802d01ca9850f5a0" providerId="LiveId" clId="{909A1D61-4F29-4B4D-B9DB-DC3AF2C74FD8}" dt="2024-02-19T07:48:53.896" v="81" actId="47"/>
        <pc:sldMkLst>
          <pc:docMk/>
          <pc:sldMk cId="560546629" sldId="342"/>
        </pc:sldMkLst>
      </pc:sldChg>
      <pc:sldChg chg="del">
        <pc:chgData name="noga mishan" userId="802d01ca9850f5a0" providerId="LiveId" clId="{909A1D61-4F29-4B4D-B9DB-DC3AF2C74FD8}" dt="2024-02-19T07:47:45.719" v="42" actId="47"/>
        <pc:sldMkLst>
          <pc:docMk/>
          <pc:sldMk cId="1556334808" sldId="343"/>
        </pc:sldMkLst>
      </pc:sldChg>
      <pc:sldChg chg="del">
        <pc:chgData name="noga mishan" userId="802d01ca9850f5a0" providerId="LiveId" clId="{909A1D61-4F29-4B4D-B9DB-DC3AF2C74FD8}" dt="2024-02-19T07:47:46.313" v="43" actId="47"/>
        <pc:sldMkLst>
          <pc:docMk/>
          <pc:sldMk cId="4059241348" sldId="344"/>
        </pc:sldMkLst>
      </pc:sldChg>
      <pc:sldChg chg="del">
        <pc:chgData name="noga mishan" userId="802d01ca9850f5a0" providerId="LiveId" clId="{909A1D61-4F29-4B4D-B9DB-DC3AF2C74FD8}" dt="2024-02-19T07:47:46.969" v="45" actId="47"/>
        <pc:sldMkLst>
          <pc:docMk/>
          <pc:sldMk cId="248354985" sldId="345"/>
        </pc:sldMkLst>
      </pc:sldChg>
      <pc:sldChg chg="del">
        <pc:chgData name="noga mishan" userId="802d01ca9850f5a0" providerId="LiveId" clId="{909A1D61-4F29-4B4D-B9DB-DC3AF2C74FD8}" dt="2024-02-19T07:47:47.547" v="46" actId="47"/>
        <pc:sldMkLst>
          <pc:docMk/>
          <pc:sldMk cId="282133569" sldId="346"/>
        </pc:sldMkLst>
      </pc:sldChg>
      <pc:sldChg chg="del">
        <pc:chgData name="noga mishan" userId="802d01ca9850f5a0" providerId="LiveId" clId="{909A1D61-4F29-4B4D-B9DB-DC3AF2C74FD8}" dt="2024-02-19T07:47:46.344" v="44" actId="47"/>
        <pc:sldMkLst>
          <pc:docMk/>
          <pc:sldMk cId="991090176" sldId="347"/>
        </pc:sldMkLst>
      </pc:sldChg>
      <pc:sldChg chg="addSp delSp modSp mod ord modNotesTx">
        <pc:chgData name="noga mishan" userId="802d01ca9850f5a0" providerId="LiveId" clId="{909A1D61-4F29-4B4D-B9DB-DC3AF2C74FD8}" dt="2024-02-29T05:00:52.478" v="1922"/>
        <pc:sldMkLst>
          <pc:docMk/>
          <pc:sldMk cId="61532534" sldId="348"/>
        </pc:sldMkLst>
        <pc:spChg chg="add del mod">
          <ac:chgData name="noga mishan" userId="802d01ca9850f5a0" providerId="LiveId" clId="{909A1D61-4F29-4B4D-B9DB-DC3AF2C74FD8}" dt="2024-02-19T07:47:35.394" v="39" actId="478"/>
          <ac:spMkLst>
            <pc:docMk/>
            <pc:sldMk cId="61532534" sldId="348"/>
            <ac:spMk id="3" creationId="{ADFD2965-BA9F-8C20-B98A-48DF1431409A}"/>
          </ac:spMkLst>
        </pc:spChg>
        <pc:spChg chg="mod">
          <ac:chgData name="noga mishan" userId="802d01ca9850f5a0" providerId="LiveId" clId="{909A1D61-4F29-4B4D-B9DB-DC3AF2C74FD8}" dt="2024-02-28T12:37:36.898" v="1502" actId="1076"/>
          <ac:spMkLst>
            <pc:docMk/>
            <pc:sldMk cId="61532534" sldId="348"/>
            <ac:spMk id="4" creationId="{4A42A3D4-7FAE-1CD7-2331-9374482FD188}"/>
          </ac:spMkLst>
        </pc:spChg>
        <pc:picChg chg="add mod">
          <ac:chgData name="noga mishan" userId="802d01ca9850f5a0" providerId="LiveId" clId="{909A1D61-4F29-4B4D-B9DB-DC3AF2C74FD8}" dt="2024-02-28T12:37:41.631" v="1504" actId="1076"/>
          <ac:picMkLst>
            <pc:docMk/>
            <pc:sldMk cId="61532534" sldId="348"/>
            <ac:picMk id="2" creationId="{25CF6AF8-6918-10C6-380C-393FBD5D4F57}"/>
          </ac:picMkLst>
        </pc:picChg>
        <pc:picChg chg="add mod">
          <ac:chgData name="noga mishan" userId="802d01ca9850f5a0" providerId="LiveId" clId="{909A1D61-4F29-4B4D-B9DB-DC3AF2C74FD8}" dt="2024-02-28T12:37:32.009" v="1500" actId="1076"/>
          <ac:picMkLst>
            <pc:docMk/>
            <pc:sldMk cId="61532534" sldId="348"/>
            <ac:picMk id="3" creationId="{4CB1D112-BEA2-F013-C71D-D818D2F5DBCB}"/>
          </ac:picMkLst>
        </pc:picChg>
        <pc:picChg chg="add mod">
          <ac:chgData name="noga mishan" userId="802d01ca9850f5a0" providerId="LiveId" clId="{909A1D61-4F29-4B4D-B9DB-DC3AF2C74FD8}" dt="2024-02-28T12:37:50.207" v="1505"/>
          <ac:picMkLst>
            <pc:docMk/>
            <pc:sldMk cId="61532534" sldId="348"/>
            <ac:picMk id="5" creationId="{516E5E1B-06EB-BA1E-12DE-4EAE23E8EFB2}"/>
          </ac:picMkLst>
        </pc:picChg>
        <pc:picChg chg="add mod">
          <ac:chgData name="noga mishan" userId="802d01ca9850f5a0" providerId="LiveId" clId="{909A1D61-4F29-4B4D-B9DB-DC3AF2C74FD8}" dt="2024-02-28T12:37:33.196" v="1501" actId="1076"/>
          <ac:picMkLst>
            <pc:docMk/>
            <pc:sldMk cId="61532534" sldId="348"/>
            <ac:picMk id="6" creationId="{8974F327-2F3D-FF70-BFC2-5643CB7D27AF}"/>
          </ac:picMkLst>
        </pc:picChg>
        <pc:picChg chg="del">
          <ac:chgData name="noga mishan" userId="802d01ca9850f5a0" providerId="LiveId" clId="{909A1D61-4F29-4B4D-B9DB-DC3AF2C74FD8}" dt="2024-02-19T07:47:22.553" v="37" actId="478"/>
          <ac:picMkLst>
            <pc:docMk/>
            <pc:sldMk cId="61532534" sldId="348"/>
            <ac:picMk id="7" creationId="{8EB6287C-F5C3-1D98-83EA-E872D3790FD9}"/>
          </ac:picMkLst>
        </pc:picChg>
        <pc:picChg chg="add mod">
          <ac:chgData name="noga mishan" userId="802d01ca9850f5a0" providerId="LiveId" clId="{909A1D61-4F29-4B4D-B9DB-DC3AF2C74FD8}" dt="2024-02-28T12:37:59.549" v="1506"/>
          <ac:picMkLst>
            <pc:docMk/>
            <pc:sldMk cId="61532534" sldId="348"/>
            <ac:picMk id="7" creationId="{BF48595C-17CF-5AD8-1B43-C89D1A1427E7}"/>
          </ac:picMkLst>
        </pc:picChg>
        <pc:picChg chg="del">
          <ac:chgData name="noga mishan" userId="802d01ca9850f5a0" providerId="LiveId" clId="{909A1D61-4F29-4B4D-B9DB-DC3AF2C74FD8}" dt="2024-02-19T07:47:37.737" v="40" actId="478"/>
          <ac:picMkLst>
            <pc:docMk/>
            <pc:sldMk cId="61532534" sldId="348"/>
            <ac:picMk id="9" creationId="{441BB797-5EA1-49F0-D5DB-3A63899C4D9D}"/>
          </ac:picMkLst>
        </pc:picChg>
      </pc:sldChg>
      <pc:sldChg chg="del">
        <pc:chgData name="noga mishan" userId="802d01ca9850f5a0" providerId="LiveId" clId="{909A1D61-4F29-4B4D-B9DB-DC3AF2C74FD8}" dt="2024-02-19T07:48:36.416" v="75" actId="47"/>
        <pc:sldMkLst>
          <pc:docMk/>
          <pc:sldMk cId="2651865213" sldId="349"/>
        </pc:sldMkLst>
      </pc:sldChg>
      <pc:sldChg chg="addSp delSp modSp mod ord modNotesTx">
        <pc:chgData name="noga mishan" userId="802d01ca9850f5a0" providerId="LiveId" clId="{909A1D61-4F29-4B4D-B9DB-DC3AF2C74FD8}" dt="2024-02-29T04:58:03.527" v="1870" actId="113"/>
        <pc:sldMkLst>
          <pc:docMk/>
          <pc:sldMk cId="1790929921" sldId="350"/>
        </pc:sldMkLst>
        <pc:spChg chg="mod">
          <ac:chgData name="noga mishan" userId="802d01ca9850f5a0" providerId="LiveId" clId="{909A1D61-4F29-4B4D-B9DB-DC3AF2C74FD8}" dt="2024-02-26T09:54:05.655" v="366" actId="1076"/>
          <ac:spMkLst>
            <pc:docMk/>
            <pc:sldMk cId="1790929921" sldId="350"/>
            <ac:spMk id="2" creationId="{F71BBEBC-0097-081E-7A46-62DE79B9ACA6}"/>
          </ac:spMkLst>
        </pc:spChg>
        <pc:spChg chg="del mod">
          <ac:chgData name="noga mishan" userId="802d01ca9850f5a0" providerId="LiveId" clId="{909A1D61-4F29-4B4D-B9DB-DC3AF2C74FD8}" dt="2024-02-26T09:48:50.264" v="299" actId="478"/>
          <ac:spMkLst>
            <pc:docMk/>
            <pc:sldMk cId="1790929921" sldId="350"/>
            <ac:spMk id="3" creationId="{F578B07A-40CE-0A43-EBA7-10BF39357A4F}"/>
          </ac:spMkLst>
        </pc:spChg>
        <pc:spChg chg="add del mod">
          <ac:chgData name="noga mishan" userId="802d01ca9850f5a0" providerId="LiveId" clId="{909A1D61-4F29-4B4D-B9DB-DC3AF2C74FD8}" dt="2024-02-26T09:48:56.544" v="301" actId="478"/>
          <ac:spMkLst>
            <pc:docMk/>
            <pc:sldMk cId="1790929921" sldId="350"/>
            <ac:spMk id="5" creationId="{EA5F51DB-EB84-7EBA-F661-DF2091BACF8F}"/>
          </ac:spMkLst>
        </pc:spChg>
        <pc:spChg chg="add mod">
          <ac:chgData name="noga mishan" userId="802d01ca9850f5a0" providerId="LiveId" clId="{909A1D61-4F29-4B4D-B9DB-DC3AF2C74FD8}" dt="2024-02-26T09:54:02.828" v="365" actId="1076"/>
          <ac:spMkLst>
            <pc:docMk/>
            <pc:sldMk cId="1790929921" sldId="350"/>
            <ac:spMk id="7" creationId="{DF3B1020-CCD3-6A49-DF4F-FBE3A7568554}"/>
          </ac:spMkLst>
        </pc:spChg>
        <pc:spChg chg="add mod">
          <ac:chgData name="noga mishan" userId="802d01ca9850f5a0" providerId="LiveId" clId="{909A1D61-4F29-4B4D-B9DB-DC3AF2C74FD8}" dt="2024-02-26T09:54:00.360" v="364" actId="1076"/>
          <ac:spMkLst>
            <pc:docMk/>
            <pc:sldMk cId="1790929921" sldId="350"/>
            <ac:spMk id="9" creationId="{7FBF1D30-DDAD-35DB-1765-639A60EF4FC0}"/>
          </ac:spMkLst>
        </pc:spChg>
        <pc:spChg chg="add del mod">
          <ac:chgData name="noga mishan" userId="802d01ca9850f5a0" providerId="LiveId" clId="{909A1D61-4F29-4B4D-B9DB-DC3AF2C74FD8}" dt="2024-02-26T09:51:51.051" v="339"/>
          <ac:spMkLst>
            <pc:docMk/>
            <pc:sldMk cId="1790929921" sldId="350"/>
            <ac:spMk id="11" creationId="{09CE62E5-5F98-146A-D573-05EC26A8D0CC}"/>
          </ac:spMkLst>
        </pc:spChg>
        <pc:picChg chg="add mod">
          <ac:chgData name="noga mishan" userId="802d01ca9850f5a0" providerId="LiveId" clId="{909A1D61-4F29-4B4D-B9DB-DC3AF2C74FD8}" dt="2024-02-26T09:53:53.830" v="363" actId="1076"/>
          <ac:picMkLst>
            <pc:docMk/>
            <pc:sldMk cId="1790929921" sldId="350"/>
            <ac:picMk id="13" creationId="{EA95FA8F-7609-AA4D-F059-7E8AD814FD8F}"/>
          </ac:picMkLst>
        </pc:picChg>
        <pc:picChg chg="add mod">
          <ac:chgData name="noga mishan" userId="802d01ca9850f5a0" providerId="LiveId" clId="{909A1D61-4F29-4B4D-B9DB-DC3AF2C74FD8}" dt="2024-02-26T09:53:18.697" v="357"/>
          <ac:picMkLst>
            <pc:docMk/>
            <pc:sldMk cId="1790929921" sldId="350"/>
            <ac:picMk id="14" creationId="{97F42534-C885-9C9B-E35C-015ACBE47B11}"/>
          </ac:picMkLst>
        </pc:picChg>
        <pc:picChg chg="add mod">
          <ac:chgData name="noga mishan" userId="802d01ca9850f5a0" providerId="LiveId" clId="{909A1D61-4F29-4B4D-B9DB-DC3AF2C74FD8}" dt="2024-02-26T09:53:29.882" v="359"/>
          <ac:picMkLst>
            <pc:docMk/>
            <pc:sldMk cId="1790929921" sldId="350"/>
            <ac:picMk id="15" creationId="{1D0A7F1C-D9A7-9AD4-DB82-29666535A850}"/>
          </ac:picMkLst>
        </pc:picChg>
        <pc:picChg chg="add mod">
          <ac:chgData name="noga mishan" userId="802d01ca9850f5a0" providerId="LiveId" clId="{909A1D61-4F29-4B4D-B9DB-DC3AF2C74FD8}" dt="2024-02-26T09:53:37.849" v="360"/>
          <ac:picMkLst>
            <pc:docMk/>
            <pc:sldMk cId="1790929921" sldId="350"/>
            <ac:picMk id="16" creationId="{4A3A45EB-8520-92A6-A6E8-617F31C7F020}"/>
          </ac:picMkLst>
        </pc:picChg>
      </pc:sldChg>
      <pc:sldChg chg="addSp delSp modSp add mod modNotesTx">
        <pc:chgData name="noga mishan" userId="802d01ca9850f5a0" providerId="LiveId" clId="{909A1D61-4F29-4B4D-B9DB-DC3AF2C74FD8}" dt="2024-02-29T04:58:44.735" v="1916" actId="20577"/>
        <pc:sldMkLst>
          <pc:docMk/>
          <pc:sldMk cId="3203876151" sldId="351"/>
        </pc:sldMkLst>
        <pc:spChg chg="add del mod">
          <ac:chgData name="noga mishan" userId="802d01ca9850f5a0" providerId="LiveId" clId="{909A1D61-4F29-4B4D-B9DB-DC3AF2C74FD8}" dt="2024-02-26T08:54:47.949" v="212" actId="21"/>
          <ac:spMkLst>
            <pc:docMk/>
            <pc:sldMk cId="3203876151" sldId="351"/>
            <ac:spMk id="5" creationId="{070E8301-5EC0-5E93-0430-09D4D8E008DD}"/>
          </ac:spMkLst>
        </pc:spChg>
        <pc:spChg chg="del">
          <ac:chgData name="noga mishan" userId="802d01ca9850f5a0" providerId="LiveId" clId="{909A1D61-4F29-4B4D-B9DB-DC3AF2C74FD8}" dt="2024-02-19T07:47:09.806" v="36" actId="478"/>
          <ac:spMkLst>
            <pc:docMk/>
            <pc:sldMk cId="3203876151" sldId="351"/>
            <ac:spMk id="8" creationId="{A43ECDEA-B33C-BE25-4FA9-3F3E6377EF5F}"/>
          </ac:spMkLst>
        </pc:spChg>
        <pc:spChg chg="add mod">
          <ac:chgData name="noga mishan" userId="802d01ca9850f5a0" providerId="LiveId" clId="{909A1D61-4F29-4B4D-B9DB-DC3AF2C74FD8}" dt="2024-02-26T09:54:46.552" v="367" actId="207"/>
          <ac:spMkLst>
            <pc:docMk/>
            <pc:sldMk cId="3203876151" sldId="351"/>
            <ac:spMk id="8" creationId="{F69D534F-9084-2593-6719-2D14D3719C70}"/>
          </ac:spMkLst>
        </pc:spChg>
        <pc:spChg chg="add mod">
          <ac:chgData name="noga mishan" userId="802d01ca9850f5a0" providerId="LiveId" clId="{909A1D61-4F29-4B4D-B9DB-DC3AF2C74FD8}" dt="2024-02-26T08:59:40.845" v="262" actId="1076"/>
          <ac:spMkLst>
            <pc:docMk/>
            <pc:sldMk cId="3203876151" sldId="351"/>
            <ac:spMk id="12" creationId="{070E8301-5EC0-5E93-0430-09D4D8E008DD}"/>
          </ac:spMkLst>
        </pc:spChg>
        <pc:spChg chg="add mod">
          <ac:chgData name="noga mishan" userId="802d01ca9850f5a0" providerId="LiveId" clId="{909A1D61-4F29-4B4D-B9DB-DC3AF2C74FD8}" dt="2024-02-26T08:58:34.485" v="249" actId="1076"/>
          <ac:spMkLst>
            <pc:docMk/>
            <pc:sldMk cId="3203876151" sldId="351"/>
            <ac:spMk id="15" creationId="{CD7A8761-F6A2-9512-2B60-D3FB31538C17}"/>
          </ac:spMkLst>
        </pc:spChg>
        <pc:picChg chg="add del mod">
          <ac:chgData name="noga mishan" userId="802d01ca9850f5a0" providerId="LiveId" clId="{909A1D61-4F29-4B4D-B9DB-DC3AF2C74FD8}" dt="2024-02-26T08:54:38.451" v="209" actId="478"/>
          <ac:picMkLst>
            <pc:docMk/>
            <pc:sldMk cId="3203876151" sldId="351"/>
            <ac:picMk id="10" creationId="{79FF700B-F42B-2932-07D5-6160B70D20A7}"/>
          </ac:picMkLst>
        </pc:picChg>
        <pc:picChg chg="add mod">
          <ac:chgData name="noga mishan" userId="802d01ca9850f5a0" providerId="LiveId" clId="{909A1D61-4F29-4B4D-B9DB-DC3AF2C74FD8}" dt="2024-02-26T08:59:37.986" v="261" actId="1076"/>
          <ac:picMkLst>
            <pc:docMk/>
            <pc:sldMk cId="3203876151" sldId="351"/>
            <ac:picMk id="11" creationId="{71AAD209-9DCF-A8B6-C7AF-446464490578}"/>
          </ac:picMkLst>
        </pc:picChg>
        <pc:picChg chg="add mod">
          <ac:chgData name="noga mishan" userId="802d01ca9850f5a0" providerId="LiveId" clId="{909A1D61-4F29-4B4D-B9DB-DC3AF2C74FD8}" dt="2024-02-26T08:57:23.468" v="242" actId="1076"/>
          <ac:picMkLst>
            <pc:docMk/>
            <pc:sldMk cId="3203876151" sldId="351"/>
            <ac:picMk id="13" creationId="{3E1DF871-305D-08FF-29EB-AEE1DC496867}"/>
          </ac:picMkLst>
        </pc:picChg>
      </pc:sldChg>
      <pc:sldChg chg="addSp delSp modSp add mod modNotesTx">
        <pc:chgData name="noga mishan" userId="802d01ca9850f5a0" providerId="LiveId" clId="{909A1D61-4F29-4B4D-B9DB-DC3AF2C74FD8}" dt="2024-02-29T05:09:10.591" v="2157" actId="20577"/>
        <pc:sldMkLst>
          <pc:docMk/>
          <pc:sldMk cId="4137759646" sldId="352"/>
        </pc:sldMkLst>
        <pc:spChg chg="add mod">
          <ac:chgData name="noga mishan" userId="802d01ca9850f5a0" providerId="LiveId" clId="{909A1D61-4F29-4B4D-B9DB-DC3AF2C74FD8}" dt="2024-02-26T10:17:04.707" v="526" actId="14100"/>
          <ac:spMkLst>
            <pc:docMk/>
            <pc:sldMk cId="4137759646" sldId="352"/>
            <ac:spMk id="4" creationId="{577F16E8-B051-CFC1-E614-FFB8CF5F23A9}"/>
          </ac:spMkLst>
        </pc:spChg>
        <pc:spChg chg="add mod">
          <ac:chgData name="noga mishan" userId="802d01ca9850f5a0" providerId="LiveId" clId="{909A1D61-4F29-4B4D-B9DB-DC3AF2C74FD8}" dt="2024-02-26T15:21:31.327" v="707" actId="20577"/>
          <ac:spMkLst>
            <pc:docMk/>
            <pc:sldMk cId="4137759646" sldId="352"/>
            <ac:spMk id="7" creationId="{D6A69CCD-B9F2-B422-B617-CA53BA15BFBE}"/>
          </ac:spMkLst>
        </pc:spChg>
        <pc:picChg chg="add mod">
          <ac:chgData name="noga mishan" userId="802d01ca9850f5a0" providerId="LiveId" clId="{909A1D61-4F29-4B4D-B9DB-DC3AF2C74FD8}" dt="2024-02-27T08:38:14.013" v="895"/>
          <ac:picMkLst>
            <pc:docMk/>
            <pc:sldMk cId="4137759646" sldId="352"/>
            <ac:picMk id="2" creationId="{7F835778-6B94-9DD7-D566-9C7D97555FA7}"/>
          </ac:picMkLst>
        </pc:picChg>
        <pc:picChg chg="add mod">
          <ac:chgData name="noga mishan" userId="802d01ca9850f5a0" providerId="LiveId" clId="{909A1D61-4F29-4B4D-B9DB-DC3AF2C74FD8}" dt="2024-02-26T10:19:26.713" v="548" actId="1076"/>
          <ac:picMkLst>
            <pc:docMk/>
            <pc:sldMk cId="4137759646" sldId="352"/>
            <ac:picMk id="9" creationId="{A620ACEF-16CC-9E00-62A2-E3A1D1657387}"/>
          </ac:picMkLst>
        </pc:picChg>
        <pc:picChg chg="del">
          <ac:chgData name="noga mishan" userId="802d01ca9850f5a0" providerId="LiveId" clId="{909A1D61-4F29-4B4D-B9DB-DC3AF2C74FD8}" dt="2024-02-27T08:38:13.216" v="894" actId="478"/>
          <ac:picMkLst>
            <pc:docMk/>
            <pc:sldMk cId="4137759646" sldId="352"/>
            <ac:picMk id="10" creationId="{9E66F81F-3032-6F83-96B7-0662766BBA5F}"/>
          </ac:picMkLst>
        </pc:picChg>
      </pc:sldChg>
      <pc:sldChg chg="delSp add del mod">
        <pc:chgData name="noga mishan" userId="802d01ca9850f5a0" providerId="LiveId" clId="{909A1D61-4F29-4B4D-B9DB-DC3AF2C74FD8}" dt="2024-02-28T12:41:49.818" v="1645" actId="47"/>
        <pc:sldMkLst>
          <pc:docMk/>
          <pc:sldMk cId="969377203" sldId="353"/>
        </pc:sldMkLst>
        <pc:picChg chg="del">
          <ac:chgData name="noga mishan" userId="802d01ca9850f5a0" providerId="LiveId" clId="{909A1D61-4F29-4B4D-B9DB-DC3AF2C74FD8}" dt="2024-02-28T12:41:42.898" v="1643" actId="21"/>
          <ac:picMkLst>
            <pc:docMk/>
            <pc:sldMk cId="969377203" sldId="353"/>
            <ac:picMk id="10" creationId="{8EBD5AC7-318D-8643-2734-860805D73DB5}"/>
          </ac:picMkLst>
        </pc:picChg>
      </pc:sldChg>
      <pc:sldChg chg="add del">
        <pc:chgData name="noga mishan" userId="802d01ca9850f5a0" providerId="LiveId" clId="{909A1D61-4F29-4B4D-B9DB-DC3AF2C74FD8}" dt="2024-02-28T12:41:57.238" v="1648" actId="47"/>
        <pc:sldMkLst>
          <pc:docMk/>
          <pc:sldMk cId="661736329" sldId="354"/>
        </pc:sldMkLst>
      </pc:sldChg>
      <pc:sldChg chg="addSp modSp add mod modNotesTx">
        <pc:chgData name="noga mishan" userId="802d01ca9850f5a0" providerId="LiveId" clId="{909A1D61-4F29-4B4D-B9DB-DC3AF2C74FD8}" dt="2024-02-29T05:10:06.689" v="2172" actId="20577"/>
        <pc:sldMkLst>
          <pc:docMk/>
          <pc:sldMk cId="719595111" sldId="355"/>
        </pc:sldMkLst>
        <pc:spChg chg="add mod">
          <ac:chgData name="noga mishan" userId="802d01ca9850f5a0" providerId="LiveId" clId="{909A1D61-4F29-4B4D-B9DB-DC3AF2C74FD8}" dt="2024-02-26T15:26:56.880" v="767" actId="1076"/>
          <ac:spMkLst>
            <pc:docMk/>
            <pc:sldMk cId="719595111" sldId="355"/>
            <ac:spMk id="6" creationId="{FEA1D20A-C947-E4D2-52BE-7C0E28D920B0}"/>
          </ac:spMkLst>
        </pc:spChg>
        <pc:spChg chg="add mod">
          <ac:chgData name="noga mishan" userId="802d01ca9850f5a0" providerId="LiveId" clId="{909A1D61-4F29-4B4D-B9DB-DC3AF2C74FD8}" dt="2024-02-26T10:33:16.410" v="659" actId="207"/>
          <ac:spMkLst>
            <pc:docMk/>
            <pc:sldMk cId="719595111" sldId="355"/>
            <ac:spMk id="16" creationId="{534471A4-AABB-14D9-46A9-4AC823C72F31}"/>
          </ac:spMkLst>
        </pc:spChg>
        <pc:picChg chg="add mod">
          <ac:chgData name="noga mishan" userId="802d01ca9850f5a0" providerId="LiveId" clId="{909A1D61-4F29-4B4D-B9DB-DC3AF2C74FD8}" dt="2024-02-26T10:29:13.427" v="603" actId="14100"/>
          <ac:picMkLst>
            <pc:docMk/>
            <pc:sldMk cId="719595111" sldId="355"/>
            <ac:picMk id="4" creationId="{444DF067-DA3A-ACC8-2431-9CEF6D8EA042}"/>
          </ac:picMkLst>
        </pc:picChg>
        <pc:picChg chg="add mod">
          <ac:chgData name="noga mishan" userId="802d01ca9850f5a0" providerId="LiveId" clId="{909A1D61-4F29-4B4D-B9DB-DC3AF2C74FD8}" dt="2024-02-26T16:45:31.069" v="812" actId="14100"/>
          <ac:picMkLst>
            <pc:docMk/>
            <pc:sldMk cId="719595111" sldId="355"/>
            <ac:picMk id="7" creationId="{58EFD6C7-D836-2BC2-6F54-23CF79F83362}"/>
          </ac:picMkLst>
        </pc:picChg>
        <pc:picChg chg="add mod">
          <ac:chgData name="noga mishan" userId="802d01ca9850f5a0" providerId="LiveId" clId="{909A1D61-4F29-4B4D-B9DB-DC3AF2C74FD8}" dt="2024-02-26T16:45:35.240" v="814" actId="1076"/>
          <ac:picMkLst>
            <pc:docMk/>
            <pc:sldMk cId="719595111" sldId="355"/>
            <ac:picMk id="9" creationId="{03CA63FC-193D-ED76-1CFB-D9746F5067F5}"/>
          </ac:picMkLst>
        </pc:picChg>
        <pc:picChg chg="add mod">
          <ac:chgData name="noga mishan" userId="802d01ca9850f5a0" providerId="LiveId" clId="{909A1D61-4F29-4B4D-B9DB-DC3AF2C74FD8}" dt="2024-02-26T16:45:38.505" v="815" actId="1076"/>
          <ac:picMkLst>
            <pc:docMk/>
            <pc:sldMk cId="719595111" sldId="355"/>
            <ac:picMk id="12" creationId="{ADD9E230-F2B0-876A-0239-F31D5988BF8D}"/>
          </ac:picMkLst>
        </pc:picChg>
        <pc:picChg chg="add mod">
          <ac:chgData name="noga mishan" userId="802d01ca9850f5a0" providerId="LiveId" clId="{909A1D61-4F29-4B4D-B9DB-DC3AF2C74FD8}" dt="2024-02-26T16:45:33.599" v="813" actId="1076"/>
          <ac:picMkLst>
            <pc:docMk/>
            <pc:sldMk cId="719595111" sldId="355"/>
            <ac:picMk id="14" creationId="{8281A3DA-E5B4-CC4E-DBB5-E2B6720FD262}"/>
          </ac:picMkLst>
        </pc:picChg>
      </pc:sldChg>
      <pc:sldChg chg="add del">
        <pc:chgData name="noga mishan" userId="802d01ca9850f5a0" providerId="LiveId" clId="{909A1D61-4F29-4B4D-B9DB-DC3AF2C74FD8}" dt="2024-02-28T12:41:54.926" v="1647" actId="47"/>
        <pc:sldMkLst>
          <pc:docMk/>
          <pc:sldMk cId="430979927" sldId="356"/>
        </pc:sldMkLst>
      </pc:sldChg>
      <pc:sldChg chg="addSp modSp add mod modNotesTx">
        <pc:chgData name="noga mishan" userId="802d01ca9850f5a0" providerId="LiveId" clId="{909A1D61-4F29-4B4D-B9DB-DC3AF2C74FD8}" dt="2024-02-29T05:09:34.117" v="2160" actId="20577"/>
        <pc:sldMkLst>
          <pc:docMk/>
          <pc:sldMk cId="3155620160" sldId="357"/>
        </pc:sldMkLst>
        <pc:spChg chg="add mod">
          <ac:chgData name="noga mishan" userId="802d01ca9850f5a0" providerId="LiveId" clId="{909A1D61-4F29-4B4D-B9DB-DC3AF2C74FD8}" dt="2024-02-26T15:27:33.624" v="768"/>
          <ac:spMkLst>
            <pc:docMk/>
            <pc:sldMk cId="3155620160" sldId="357"/>
            <ac:spMk id="4" creationId="{7888C23F-FFAE-0CED-55C3-83EBFD9E5758}"/>
          </ac:spMkLst>
        </pc:spChg>
        <pc:spChg chg="add mod">
          <ac:chgData name="noga mishan" userId="802d01ca9850f5a0" providerId="LiveId" clId="{909A1D61-4F29-4B4D-B9DB-DC3AF2C74FD8}" dt="2024-02-26T15:24:37.003" v="736" actId="1076"/>
          <ac:spMkLst>
            <pc:docMk/>
            <pc:sldMk cId="3155620160" sldId="357"/>
            <ac:spMk id="9" creationId="{8719C45B-61DB-C488-D8AB-EC81602E1BAE}"/>
          </ac:spMkLst>
        </pc:spChg>
        <pc:picChg chg="mod">
          <ac:chgData name="noga mishan" userId="802d01ca9850f5a0" providerId="LiveId" clId="{909A1D61-4F29-4B4D-B9DB-DC3AF2C74FD8}" dt="2024-02-26T15:24:41.719" v="737" actId="14100"/>
          <ac:picMkLst>
            <pc:docMk/>
            <pc:sldMk cId="3155620160" sldId="357"/>
            <ac:picMk id="3" creationId="{001C8644-59FF-C664-59FD-139F10E8B27A}"/>
          </ac:picMkLst>
        </pc:picChg>
        <pc:picChg chg="mod">
          <ac:chgData name="noga mishan" userId="802d01ca9850f5a0" providerId="LiveId" clId="{909A1D61-4F29-4B4D-B9DB-DC3AF2C74FD8}" dt="2024-02-26T10:22:44.486" v="565" actId="14100"/>
          <ac:picMkLst>
            <pc:docMk/>
            <pc:sldMk cId="3155620160" sldId="357"/>
            <ac:picMk id="5" creationId="{598772E8-E124-CA9C-E41D-F82EC4046F32}"/>
          </ac:picMkLst>
        </pc:picChg>
        <pc:picChg chg="add mod">
          <ac:chgData name="noga mishan" userId="802d01ca9850f5a0" providerId="LiveId" clId="{909A1D61-4F29-4B4D-B9DB-DC3AF2C74FD8}" dt="2024-02-26T10:23:51.103" v="579" actId="1076"/>
          <ac:picMkLst>
            <pc:docMk/>
            <pc:sldMk cId="3155620160" sldId="357"/>
            <ac:picMk id="7" creationId="{95BB6BE6-D001-906C-A81F-21180591B0D0}"/>
          </ac:picMkLst>
        </pc:picChg>
        <pc:picChg chg="mod">
          <ac:chgData name="noga mishan" userId="802d01ca9850f5a0" providerId="LiveId" clId="{909A1D61-4F29-4B4D-B9DB-DC3AF2C74FD8}" dt="2024-02-26T10:22:39.159" v="563" actId="14100"/>
          <ac:picMkLst>
            <pc:docMk/>
            <pc:sldMk cId="3155620160" sldId="357"/>
            <ac:picMk id="10" creationId="{F4845994-0631-7EFA-3773-89A995BA89FC}"/>
          </ac:picMkLst>
        </pc:picChg>
      </pc:sldChg>
      <pc:sldChg chg="addSp modSp add mod ord modNotesTx">
        <pc:chgData name="noga mishan" userId="802d01ca9850f5a0" providerId="LiveId" clId="{909A1D61-4F29-4B4D-B9DB-DC3AF2C74FD8}" dt="2024-02-29T05:06:09.229" v="2128"/>
        <pc:sldMkLst>
          <pc:docMk/>
          <pc:sldMk cId="2077494433" sldId="358"/>
        </pc:sldMkLst>
        <pc:spChg chg="add mod">
          <ac:chgData name="noga mishan" userId="802d01ca9850f5a0" providerId="LiveId" clId="{909A1D61-4F29-4B4D-B9DB-DC3AF2C74FD8}" dt="2024-02-26T16:42:59.165" v="776" actId="1076"/>
          <ac:spMkLst>
            <pc:docMk/>
            <pc:sldMk cId="2077494433" sldId="358"/>
            <ac:spMk id="6" creationId="{6FF4AF24-55DC-087A-5913-9216ADDE4BC5}"/>
          </ac:spMkLst>
        </pc:spChg>
        <pc:picChg chg="add mod">
          <ac:chgData name="noga mishan" userId="802d01ca9850f5a0" providerId="LiveId" clId="{909A1D61-4F29-4B4D-B9DB-DC3AF2C74FD8}" dt="2024-02-26T10:18:31.780" v="535" actId="14100"/>
          <ac:picMkLst>
            <pc:docMk/>
            <pc:sldMk cId="2077494433" sldId="358"/>
            <ac:picMk id="4" creationId="{EA82AEB6-15F1-D17F-E6EC-609B7F4E3F63}"/>
          </ac:picMkLst>
        </pc:picChg>
      </pc:sldChg>
      <pc:sldChg chg="addSp modSp add mod ord modNotesTx">
        <pc:chgData name="noga mishan" userId="802d01ca9850f5a0" providerId="LiveId" clId="{909A1D61-4F29-4B4D-B9DB-DC3AF2C74FD8}" dt="2024-02-29T05:07:36.565" v="2137" actId="20577"/>
        <pc:sldMkLst>
          <pc:docMk/>
          <pc:sldMk cId="3084529383" sldId="359"/>
        </pc:sldMkLst>
        <pc:spChg chg="add mod">
          <ac:chgData name="noga mishan" userId="802d01ca9850f5a0" providerId="LiveId" clId="{909A1D61-4F29-4B4D-B9DB-DC3AF2C74FD8}" dt="2024-02-26T16:46:17.826" v="816"/>
          <ac:spMkLst>
            <pc:docMk/>
            <pc:sldMk cId="3084529383" sldId="359"/>
            <ac:spMk id="6" creationId="{786DD42E-CE80-8CFE-5140-650974CA1C0A}"/>
          </ac:spMkLst>
        </pc:spChg>
        <pc:picChg chg="add mod">
          <ac:chgData name="noga mishan" userId="802d01ca9850f5a0" providerId="LiveId" clId="{909A1D61-4F29-4B4D-B9DB-DC3AF2C74FD8}" dt="2024-02-26T15:22:46.856" v="709" actId="1076"/>
          <ac:picMkLst>
            <pc:docMk/>
            <pc:sldMk cId="3084529383" sldId="359"/>
            <ac:picMk id="4" creationId="{DFF3B18E-589D-6497-7403-DD6B0F92312E}"/>
          </ac:picMkLst>
        </pc:picChg>
        <pc:picChg chg="add mod">
          <ac:chgData name="noga mishan" userId="802d01ca9850f5a0" providerId="LiveId" clId="{909A1D61-4F29-4B4D-B9DB-DC3AF2C74FD8}" dt="2024-02-26T10:20:44.948" v="554" actId="1076"/>
          <ac:picMkLst>
            <pc:docMk/>
            <pc:sldMk cId="3084529383" sldId="359"/>
            <ac:picMk id="7" creationId="{0756C835-B727-F46F-4402-6B99AA487C6A}"/>
          </ac:picMkLst>
        </pc:picChg>
      </pc:sldChg>
      <pc:sldChg chg="addSp modSp add mod modNotesTx">
        <pc:chgData name="noga mishan" userId="802d01ca9850f5a0" providerId="LiveId" clId="{909A1D61-4F29-4B4D-B9DB-DC3AF2C74FD8}" dt="2024-02-28T12:45:31.719" v="1826" actId="20577"/>
        <pc:sldMkLst>
          <pc:docMk/>
          <pc:sldMk cId="2859774736" sldId="360"/>
        </pc:sldMkLst>
        <pc:spChg chg="add mod">
          <ac:chgData name="noga mishan" userId="802d01ca9850f5a0" providerId="LiveId" clId="{909A1D61-4F29-4B4D-B9DB-DC3AF2C74FD8}" dt="2024-02-26T16:43:59.059" v="784" actId="14100"/>
          <ac:spMkLst>
            <pc:docMk/>
            <pc:sldMk cId="2859774736" sldId="360"/>
            <ac:spMk id="6" creationId="{A1BA9C9A-9296-4D63-5A92-08241A948A49}"/>
          </ac:spMkLst>
        </pc:spChg>
        <pc:spChg chg="add mod">
          <ac:chgData name="noga mishan" userId="802d01ca9850f5a0" providerId="LiveId" clId="{909A1D61-4F29-4B4D-B9DB-DC3AF2C74FD8}" dt="2024-02-26T10:33:06.788" v="658" actId="14100"/>
          <ac:spMkLst>
            <pc:docMk/>
            <pc:sldMk cId="2859774736" sldId="360"/>
            <ac:spMk id="12" creationId="{D400B1EF-AD89-3EB0-3C8C-DC0EF7A2EDEA}"/>
          </ac:spMkLst>
        </pc:spChg>
        <pc:picChg chg="add mod">
          <ac:chgData name="noga mishan" userId="802d01ca9850f5a0" providerId="LiveId" clId="{909A1D61-4F29-4B4D-B9DB-DC3AF2C74FD8}" dt="2024-02-26T10:32:51.556" v="654" actId="1076"/>
          <ac:picMkLst>
            <pc:docMk/>
            <pc:sldMk cId="2859774736" sldId="360"/>
            <ac:picMk id="4" creationId="{D61D0BFA-0AA2-BE0D-A015-62C2B7576656}"/>
          </ac:picMkLst>
        </pc:picChg>
        <pc:picChg chg="add mod">
          <ac:chgData name="noga mishan" userId="802d01ca9850f5a0" providerId="LiveId" clId="{909A1D61-4F29-4B4D-B9DB-DC3AF2C74FD8}" dt="2024-02-26T16:44:37.555" v="793"/>
          <ac:picMkLst>
            <pc:docMk/>
            <pc:sldMk cId="2859774736" sldId="360"/>
            <ac:picMk id="7" creationId="{6D2DFD3E-57AB-F6E3-49E6-2818ADB1F065}"/>
          </ac:picMkLst>
        </pc:picChg>
        <pc:picChg chg="add mod">
          <ac:chgData name="noga mishan" userId="802d01ca9850f5a0" providerId="LiveId" clId="{909A1D61-4F29-4B4D-B9DB-DC3AF2C74FD8}" dt="2024-02-26T16:44:32.416" v="792" actId="1076"/>
          <ac:picMkLst>
            <pc:docMk/>
            <pc:sldMk cId="2859774736" sldId="360"/>
            <ac:picMk id="9" creationId="{73D2076C-634D-A836-AF3D-777236B89DCD}"/>
          </ac:picMkLst>
        </pc:picChg>
      </pc:sldChg>
      <pc:sldChg chg="add del">
        <pc:chgData name="noga mishan" userId="802d01ca9850f5a0" providerId="LiveId" clId="{909A1D61-4F29-4B4D-B9DB-DC3AF2C74FD8}" dt="2024-02-28T12:41:52.552" v="1646" actId="47"/>
        <pc:sldMkLst>
          <pc:docMk/>
          <pc:sldMk cId="1340023159" sldId="361"/>
        </pc:sldMkLst>
      </pc:sldChg>
      <pc:sldChg chg="add del ord">
        <pc:chgData name="noga mishan" userId="802d01ca9850f5a0" providerId="LiveId" clId="{909A1D61-4F29-4B4D-B9DB-DC3AF2C74FD8}" dt="2024-02-27T09:19:46.942" v="945" actId="47"/>
        <pc:sldMkLst>
          <pc:docMk/>
          <pc:sldMk cId="1008341400" sldId="362"/>
        </pc:sldMkLst>
      </pc:sldChg>
      <pc:sldChg chg="addSp delSp modSp add mod modNotesTx">
        <pc:chgData name="noga mishan" userId="802d01ca9850f5a0" providerId="LiveId" clId="{909A1D61-4F29-4B4D-B9DB-DC3AF2C74FD8}" dt="2024-02-28T12:40:11.784" v="1607" actId="20577"/>
        <pc:sldMkLst>
          <pc:docMk/>
          <pc:sldMk cId="525347379" sldId="363"/>
        </pc:sldMkLst>
        <pc:spChg chg="del">
          <ac:chgData name="noga mishan" userId="802d01ca9850f5a0" providerId="LiveId" clId="{909A1D61-4F29-4B4D-B9DB-DC3AF2C74FD8}" dt="2024-02-27T08:29:33.152" v="825" actId="478"/>
          <ac:spMkLst>
            <pc:docMk/>
            <pc:sldMk cId="525347379" sldId="363"/>
            <ac:spMk id="7" creationId="{A90CFC5F-4751-D0B7-F099-1355F70EA58E}"/>
          </ac:spMkLst>
        </pc:spChg>
        <pc:picChg chg="del">
          <ac:chgData name="noga mishan" userId="802d01ca9850f5a0" providerId="LiveId" clId="{909A1D61-4F29-4B4D-B9DB-DC3AF2C74FD8}" dt="2024-02-27T08:29:28.855" v="824" actId="478"/>
          <ac:picMkLst>
            <pc:docMk/>
            <pc:sldMk cId="525347379" sldId="363"/>
            <ac:picMk id="4" creationId="{03FC6B2D-7EA1-E6FE-DE01-6B8C6D2F4513}"/>
          </ac:picMkLst>
        </pc:picChg>
        <pc:picChg chg="add mod">
          <ac:chgData name="noga mishan" userId="802d01ca9850f5a0" providerId="LiveId" clId="{909A1D61-4F29-4B4D-B9DB-DC3AF2C74FD8}" dt="2024-02-27T08:29:49.351" v="831" actId="208"/>
          <ac:picMkLst>
            <pc:docMk/>
            <pc:sldMk cId="525347379" sldId="363"/>
            <ac:picMk id="6" creationId="{1635E114-A077-D05D-54FD-8C38ECDCAD8D}"/>
          </ac:picMkLst>
        </pc:picChg>
        <pc:picChg chg="add mod">
          <ac:chgData name="noga mishan" userId="802d01ca9850f5a0" providerId="LiveId" clId="{909A1D61-4F29-4B4D-B9DB-DC3AF2C74FD8}" dt="2024-02-27T08:38:24.214" v="897"/>
          <ac:picMkLst>
            <pc:docMk/>
            <pc:sldMk cId="525347379" sldId="363"/>
            <ac:picMk id="8" creationId="{355EF9D3-F603-7B17-5214-BC94C8BB2C3D}"/>
          </ac:picMkLst>
        </pc:picChg>
        <pc:picChg chg="del">
          <ac:chgData name="noga mishan" userId="802d01ca9850f5a0" providerId="LiveId" clId="{909A1D61-4F29-4B4D-B9DB-DC3AF2C74FD8}" dt="2024-02-27T08:38:23.417" v="896" actId="478"/>
          <ac:picMkLst>
            <pc:docMk/>
            <pc:sldMk cId="525347379" sldId="363"/>
            <ac:picMk id="10" creationId="{D27FC9D9-A0D7-33B5-CF91-52BDD29ABEE3}"/>
          </ac:picMkLst>
        </pc:picChg>
      </pc:sldChg>
      <pc:sldChg chg="addSp delSp modSp add mod modNotesTx">
        <pc:chgData name="noga mishan" userId="802d01ca9850f5a0" providerId="LiveId" clId="{909A1D61-4F29-4B4D-B9DB-DC3AF2C74FD8}" dt="2024-02-28T12:41:11.687" v="1639" actId="20577"/>
        <pc:sldMkLst>
          <pc:docMk/>
          <pc:sldMk cId="3325759203" sldId="364"/>
        </pc:sldMkLst>
        <pc:spChg chg="del">
          <ac:chgData name="noga mishan" userId="802d01ca9850f5a0" providerId="LiveId" clId="{909A1D61-4F29-4B4D-B9DB-DC3AF2C74FD8}" dt="2024-02-27T08:30:55.902" v="841" actId="478"/>
          <ac:spMkLst>
            <pc:docMk/>
            <pc:sldMk cId="3325759203" sldId="364"/>
            <ac:spMk id="4" creationId="{B376175E-00EF-A729-81F9-D844C8B35384}"/>
          </ac:spMkLst>
        </pc:spChg>
        <pc:spChg chg="del">
          <ac:chgData name="noga mishan" userId="802d01ca9850f5a0" providerId="LiveId" clId="{909A1D61-4F29-4B4D-B9DB-DC3AF2C74FD8}" dt="2024-02-27T08:30:59.167" v="842" actId="478"/>
          <ac:spMkLst>
            <pc:docMk/>
            <pc:sldMk cId="3325759203" sldId="364"/>
            <ac:spMk id="7" creationId="{C3F8AFC3-0ECD-1A2B-35BB-F85F77C6FF28}"/>
          </ac:spMkLst>
        </pc:spChg>
        <pc:picChg chg="add mod">
          <ac:chgData name="noga mishan" userId="802d01ca9850f5a0" providerId="LiveId" clId="{909A1D61-4F29-4B4D-B9DB-DC3AF2C74FD8}" dt="2024-02-27T08:31:14.693" v="848" actId="14100"/>
          <ac:picMkLst>
            <pc:docMk/>
            <pc:sldMk cId="3325759203" sldId="364"/>
            <ac:picMk id="6" creationId="{5EA31C10-8E62-9B09-8326-2A0CC6A4B228}"/>
          </ac:picMkLst>
        </pc:picChg>
        <pc:picChg chg="del">
          <ac:chgData name="noga mishan" userId="802d01ca9850f5a0" providerId="LiveId" clId="{909A1D61-4F29-4B4D-B9DB-DC3AF2C74FD8}" dt="2024-02-27T08:30:52.028" v="840" actId="478"/>
          <ac:picMkLst>
            <pc:docMk/>
            <pc:sldMk cId="3325759203" sldId="364"/>
            <ac:picMk id="9" creationId="{BE0148D4-9ACB-2F80-2695-B7CAC8025135}"/>
          </ac:picMkLst>
        </pc:picChg>
      </pc:sldChg>
      <pc:sldChg chg="addSp delSp modSp add mod modNotesTx">
        <pc:chgData name="noga mishan" userId="802d01ca9850f5a0" providerId="LiveId" clId="{909A1D61-4F29-4B4D-B9DB-DC3AF2C74FD8}" dt="2024-02-28T12:44:56.653" v="1791" actId="20577"/>
        <pc:sldMkLst>
          <pc:docMk/>
          <pc:sldMk cId="4159573552" sldId="365"/>
        </pc:sldMkLst>
        <pc:spChg chg="del">
          <ac:chgData name="noga mishan" userId="802d01ca9850f5a0" providerId="LiveId" clId="{909A1D61-4F29-4B4D-B9DB-DC3AF2C74FD8}" dt="2024-02-27T08:32:52.099" v="858" actId="478"/>
          <ac:spMkLst>
            <pc:docMk/>
            <pc:sldMk cId="4159573552" sldId="365"/>
            <ac:spMk id="4" creationId="{82A7868D-175F-CEBB-A237-3EB22783DEB3}"/>
          </ac:spMkLst>
        </pc:spChg>
        <pc:spChg chg="add mod">
          <ac:chgData name="noga mishan" userId="802d01ca9850f5a0" providerId="LiveId" clId="{909A1D61-4F29-4B4D-B9DB-DC3AF2C74FD8}" dt="2024-02-27T09:00:42.204" v="918" actId="20577"/>
          <ac:spMkLst>
            <pc:docMk/>
            <pc:sldMk cId="4159573552" sldId="365"/>
            <ac:spMk id="4" creationId="{9F7B85F1-6569-D274-468E-709EE13D91AF}"/>
          </ac:spMkLst>
        </pc:spChg>
        <pc:spChg chg="del">
          <ac:chgData name="noga mishan" userId="802d01ca9850f5a0" providerId="LiveId" clId="{909A1D61-4F29-4B4D-B9DB-DC3AF2C74FD8}" dt="2024-02-27T08:32:55.021" v="859" actId="478"/>
          <ac:spMkLst>
            <pc:docMk/>
            <pc:sldMk cId="4159573552" sldId="365"/>
            <ac:spMk id="9" creationId="{8FC0FF85-FF8F-2EE4-DA0F-024724C062D4}"/>
          </ac:spMkLst>
        </pc:spChg>
        <pc:picChg chg="add mod">
          <ac:chgData name="noga mishan" userId="802d01ca9850f5a0" providerId="LiveId" clId="{909A1D61-4F29-4B4D-B9DB-DC3AF2C74FD8}" dt="2024-02-28T12:43:03.230" v="1651"/>
          <ac:picMkLst>
            <pc:docMk/>
            <pc:sldMk cId="4159573552" sldId="365"/>
            <ac:picMk id="2" creationId="{1B7587CA-F1D1-A7F8-9F45-BAAC40446200}"/>
          </ac:picMkLst>
        </pc:picChg>
        <pc:picChg chg="add mod">
          <ac:chgData name="noga mishan" userId="802d01ca9850f5a0" providerId="LiveId" clId="{909A1D61-4F29-4B4D-B9DB-DC3AF2C74FD8}" dt="2024-02-27T08:34:27.428" v="882" actId="14100"/>
          <ac:picMkLst>
            <pc:docMk/>
            <pc:sldMk cId="4159573552" sldId="365"/>
            <ac:picMk id="6" creationId="{34CC48A3-D526-A4EC-935B-3A16E0AC55EA}"/>
          </ac:picMkLst>
        </pc:picChg>
        <pc:picChg chg="del">
          <ac:chgData name="noga mishan" userId="802d01ca9850f5a0" providerId="LiveId" clId="{909A1D61-4F29-4B4D-B9DB-DC3AF2C74FD8}" dt="2024-02-27T08:32:48.444" v="857" actId="478"/>
          <ac:picMkLst>
            <pc:docMk/>
            <pc:sldMk cId="4159573552" sldId="365"/>
            <ac:picMk id="7" creationId="{AECFC4DE-A79C-CC7E-FACB-EE62EE545E39}"/>
          </ac:picMkLst>
        </pc:picChg>
        <pc:picChg chg="add mod">
          <ac:chgData name="noga mishan" userId="802d01ca9850f5a0" providerId="LiveId" clId="{909A1D61-4F29-4B4D-B9DB-DC3AF2C74FD8}" dt="2024-02-27T08:38:06.108" v="893"/>
          <ac:picMkLst>
            <pc:docMk/>
            <pc:sldMk cId="4159573552" sldId="365"/>
            <ac:picMk id="8" creationId="{5AA90D42-34F2-D43A-6781-67B0BBBB6A71}"/>
          </ac:picMkLst>
        </pc:picChg>
        <pc:picChg chg="del">
          <ac:chgData name="noga mishan" userId="802d01ca9850f5a0" providerId="LiveId" clId="{909A1D61-4F29-4B4D-B9DB-DC3AF2C74FD8}" dt="2024-02-27T08:38:05.234" v="892" actId="478"/>
          <ac:picMkLst>
            <pc:docMk/>
            <pc:sldMk cId="4159573552" sldId="365"/>
            <ac:picMk id="10" creationId="{4FEAA95A-D4A2-FA70-758A-1059F98580BC}"/>
          </ac:picMkLst>
        </pc:picChg>
      </pc:sldChg>
      <pc:sldChg chg="addSp delSp modSp add mod modNotesTx">
        <pc:chgData name="noga mishan" userId="802d01ca9850f5a0" providerId="LiveId" clId="{909A1D61-4F29-4B4D-B9DB-DC3AF2C74FD8}" dt="2024-02-28T12:39:17.444" v="1583" actId="113"/>
        <pc:sldMkLst>
          <pc:docMk/>
          <pc:sldMk cId="2440557918" sldId="366"/>
        </pc:sldMkLst>
        <pc:picChg chg="add mod">
          <ac:chgData name="noga mishan" userId="802d01ca9850f5a0" providerId="LiveId" clId="{909A1D61-4F29-4B4D-B9DB-DC3AF2C74FD8}" dt="2024-02-27T08:38:01.110" v="891" actId="14100"/>
          <ac:picMkLst>
            <pc:docMk/>
            <pc:sldMk cId="2440557918" sldId="366"/>
            <ac:picMk id="4" creationId="{690A4CFA-4B25-EAF0-B9BF-1AA911A95681}"/>
          </ac:picMkLst>
        </pc:picChg>
        <pc:picChg chg="del">
          <ac:chgData name="noga mishan" userId="802d01ca9850f5a0" providerId="LiveId" clId="{909A1D61-4F29-4B4D-B9DB-DC3AF2C74FD8}" dt="2024-02-27T08:35:10.299" v="884" actId="478"/>
          <ac:picMkLst>
            <pc:docMk/>
            <pc:sldMk cId="2440557918" sldId="366"/>
            <ac:picMk id="6" creationId="{2557916E-7711-5672-17B4-7418170A01F7}"/>
          </ac:picMkLst>
        </pc:picChg>
        <pc:picChg chg="add mod">
          <ac:chgData name="noga mishan" userId="802d01ca9850f5a0" providerId="LiveId" clId="{909A1D61-4F29-4B4D-B9DB-DC3AF2C74FD8}" dt="2024-02-27T08:37:56.536" v="890"/>
          <ac:picMkLst>
            <pc:docMk/>
            <pc:sldMk cId="2440557918" sldId="366"/>
            <ac:picMk id="7" creationId="{82AF9056-DC61-9927-D95A-8AC98AF32818}"/>
          </ac:picMkLst>
        </pc:picChg>
        <pc:picChg chg="del">
          <ac:chgData name="noga mishan" userId="802d01ca9850f5a0" providerId="LiveId" clId="{909A1D61-4F29-4B4D-B9DB-DC3AF2C74FD8}" dt="2024-02-27T08:37:55.786" v="889" actId="478"/>
          <ac:picMkLst>
            <pc:docMk/>
            <pc:sldMk cId="2440557918" sldId="366"/>
            <ac:picMk id="10" creationId="{4C1856D4-7667-5E83-5C7B-DDAF81B87615}"/>
          </ac:picMkLst>
        </pc:picChg>
      </pc:sldChg>
      <pc:sldChg chg="addSp delSp modSp add mod ord modNotesTx">
        <pc:chgData name="noga mishan" userId="802d01ca9850f5a0" providerId="LiveId" clId="{909A1D61-4F29-4B4D-B9DB-DC3AF2C74FD8}" dt="2024-02-28T12:21:49.985" v="1098" actId="113"/>
        <pc:sldMkLst>
          <pc:docMk/>
          <pc:sldMk cId="2110243228" sldId="367"/>
        </pc:sldMkLst>
        <pc:spChg chg="add mod">
          <ac:chgData name="noga mishan" userId="802d01ca9850f5a0" providerId="LiveId" clId="{909A1D61-4F29-4B4D-B9DB-DC3AF2C74FD8}" dt="2024-02-27T08:55:29.103" v="912" actId="1076"/>
          <ac:spMkLst>
            <pc:docMk/>
            <pc:sldMk cId="2110243228" sldId="367"/>
            <ac:spMk id="4" creationId="{8C84B9BF-5CEE-4962-8CF0-131FFD83B194}"/>
          </ac:spMkLst>
        </pc:spChg>
        <pc:picChg chg="del">
          <ac:chgData name="noga mishan" userId="802d01ca9850f5a0" providerId="LiveId" clId="{909A1D61-4F29-4B4D-B9DB-DC3AF2C74FD8}" dt="2024-02-27T08:54:50.770" v="901" actId="478"/>
          <ac:picMkLst>
            <pc:docMk/>
            <pc:sldMk cId="2110243228" sldId="367"/>
            <ac:picMk id="6" creationId="{64CF51B1-4A83-CD98-B9D3-94316E7E9154}"/>
          </ac:picMkLst>
        </pc:picChg>
        <pc:picChg chg="add mod">
          <ac:chgData name="noga mishan" userId="802d01ca9850f5a0" providerId="LiveId" clId="{909A1D61-4F29-4B4D-B9DB-DC3AF2C74FD8}" dt="2024-02-27T08:55:31.868" v="913" actId="208"/>
          <ac:picMkLst>
            <pc:docMk/>
            <pc:sldMk cId="2110243228" sldId="367"/>
            <ac:picMk id="1026" creationId="{B0E48185-657C-F711-BE41-B29D9E43520E}"/>
          </ac:picMkLst>
        </pc:picChg>
      </pc:sldChg>
      <pc:sldChg chg="addSp modSp add mod modNotesTx">
        <pc:chgData name="noga mishan" userId="802d01ca9850f5a0" providerId="LiveId" clId="{909A1D61-4F29-4B4D-B9DB-DC3AF2C74FD8}" dt="2024-02-28T12:46:29.729" v="1828"/>
        <pc:sldMkLst>
          <pc:docMk/>
          <pc:sldMk cId="2839982423" sldId="368"/>
        </pc:sldMkLst>
        <pc:spChg chg="mod">
          <ac:chgData name="noga mishan" userId="802d01ca9850f5a0" providerId="LiveId" clId="{909A1D61-4F29-4B4D-B9DB-DC3AF2C74FD8}" dt="2024-02-28T12:22:21.522" v="1100" actId="1076"/>
          <ac:spMkLst>
            <pc:docMk/>
            <pc:sldMk cId="2839982423" sldId="368"/>
            <ac:spMk id="2" creationId="{00000000-0000-0000-0000-000000000000}"/>
          </ac:spMkLst>
        </pc:spChg>
        <pc:spChg chg="mod">
          <ac:chgData name="noga mishan" userId="802d01ca9850f5a0" providerId="LiveId" clId="{909A1D61-4F29-4B4D-B9DB-DC3AF2C74FD8}" dt="2024-02-28T12:22:17.555" v="1099" actId="1076"/>
          <ac:spMkLst>
            <pc:docMk/>
            <pc:sldMk cId="2839982423" sldId="368"/>
            <ac:spMk id="3" creationId="{00000000-0000-0000-0000-000000000000}"/>
          </ac:spMkLst>
        </pc:spChg>
        <pc:picChg chg="add mod">
          <ac:chgData name="noga mishan" userId="802d01ca9850f5a0" providerId="LiveId" clId="{909A1D61-4F29-4B4D-B9DB-DC3AF2C74FD8}" dt="2024-02-28T12:22:23.850" v="1101"/>
          <ac:picMkLst>
            <pc:docMk/>
            <pc:sldMk cId="2839982423" sldId="368"/>
            <ac:picMk id="4" creationId="{1A3E82E4-690C-DCC4-E110-87F9E6D1B8F8}"/>
          </ac:picMkLst>
        </pc:picChg>
        <pc:picChg chg="mod">
          <ac:chgData name="noga mishan" userId="802d01ca9850f5a0" providerId="LiveId" clId="{909A1D61-4F29-4B4D-B9DB-DC3AF2C74FD8}" dt="2024-02-28T12:22:35.175" v="1105" actId="14100"/>
          <ac:picMkLst>
            <pc:docMk/>
            <pc:sldMk cId="2839982423" sldId="368"/>
            <ac:picMk id="5" creationId="{00000000-0000-0000-0000-000000000000}"/>
          </ac:picMkLst>
        </pc:picChg>
        <pc:picChg chg="mod">
          <ac:chgData name="noga mishan" userId="802d01ca9850f5a0" providerId="LiveId" clId="{909A1D61-4F29-4B4D-B9DB-DC3AF2C74FD8}" dt="2024-02-28T12:22:31.379" v="1104" actId="14100"/>
          <ac:picMkLst>
            <pc:docMk/>
            <pc:sldMk cId="2839982423" sldId="368"/>
            <ac:picMk id="6" creationId="{00000000-0000-0000-0000-000000000000}"/>
          </ac:picMkLst>
        </pc:picChg>
      </pc:sldChg>
      <pc:sldChg chg="addSp delSp modSp add mod">
        <pc:chgData name="noga mishan" userId="802d01ca9850f5a0" providerId="LiveId" clId="{909A1D61-4F29-4B4D-B9DB-DC3AF2C74FD8}" dt="2024-02-28T12:41:46.834" v="1644"/>
        <pc:sldMkLst>
          <pc:docMk/>
          <pc:sldMk cId="2343903392" sldId="409"/>
        </pc:sldMkLst>
        <pc:spChg chg="mod">
          <ac:chgData name="noga mishan" userId="802d01ca9850f5a0" providerId="LiveId" clId="{909A1D61-4F29-4B4D-B9DB-DC3AF2C74FD8}" dt="2024-02-28T09:40:02.662" v="1012" actId="1076"/>
          <ac:spMkLst>
            <pc:docMk/>
            <pc:sldMk cId="2343903392" sldId="409"/>
            <ac:spMk id="2" creationId="{00000000-0000-0000-0000-000000000000}"/>
          </ac:spMkLst>
        </pc:spChg>
        <pc:spChg chg="del mod">
          <ac:chgData name="noga mishan" userId="802d01ca9850f5a0" providerId="LiveId" clId="{909A1D61-4F29-4B4D-B9DB-DC3AF2C74FD8}" dt="2024-02-28T09:39:49.029" v="1008" actId="478"/>
          <ac:spMkLst>
            <pc:docMk/>
            <pc:sldMk cId="2343903392" sldId="409"/>
            <ac:spMk id="3" creationId="{00000000-0000-0000-0000-000000000000}"/>
          </ac:spMkLst>
        </pc:spChg>
        <pc:spChg chg="add del mod">
          <ac:chgData name="noga mishan" userId="802d01ca9850f5a0" providerId="LiveId" clId="{909A1D61-4F29-4B4D-B9DB-DC3AF2C74FD8}" dt="2024-02-28T09:39:58.496" v="1011" actId="478"/>
          <ac:spMkLst>
            <pc:docMk/>
            <pc:sldMk cId="2343903392" sldId="409"/>
            <ac:spMk id="8" creationId="{B5EC125C-9DE2-9BB0-5C07-89FC655969FC}"/>
          </ac:spMkLst>
        </pc:spChg>
        <pc:picChg chg="mod">
          <ac:chgData name="noga mishan" userId="802d01ca9850f5a0" providerId="LiveId" clId="{909A1D61-4F29-4B4D-B9DB-DC3AF2C74FD8}" dt="2024-02-28T12:41:33.822" v="1641" actId="1076"/>
          <ac:picMkLst>
            <pc:docMk/>
            <pc:sldMk cId="2343903392" sldId="409"/>
            <ac:picMk id="4" creationId="{00000000-0000-0000-0000-000000000000}"/>
          </ac:picMkLst>
        </pc:picChg>
        <pc:picChg chg="mod">
          <ac:chgData name="noga mishan" userId="802d01ca9850f5a0" providerId="LiveId" clId="{909A1D61-4F29-4B4D-B9DB-DC3AF2C74FD8}" dt="2024-02-28T12:41:36.837" v="1642" actId="1076"/>
          <ac:picMkLst>
            <pc:docMk/>
            <pc:sldMk cId="2343903392" sldId="409"/>
            <ac:picMk id="5" creationId="{00000000-0000-0000-0000-000000000000}"/>
          </ac:picMkLst>
        </pc:picChg>
        <pc:picChg chg="del">
          <ac:chgData name="noga mishan" userId="802d01ca9850f5a0" providerId="LiveId" clId="{909A1D61-4F29-4B4D-B9DB-DC3AF2C74FD8}" dt="2024-02-28T09:39:07.051" v="992" actId="478"/>
          <ac:picMkLst>
            <pc:docMk/>
            <pc:sldMk cId="2343903392" sldId="409"/>
            <ac:picMk id="6" creationId="{00000000-0000-0000-0000-000000000000}"/>
          </ac:picMkLst>
        </pc:picChg>
        <pc:picChg chg="add mod">
          <ac:chgData name="noga mishan" userId="802d01ca9850f5a0" providerId="LiveId" clId="{909A1D61-4F29-4B4D-B9DB-DC3AF2C74FD8}" dt="2024-02-28T12:41:46.834" v="1644"/>
          <ac:picMkLst>
            <pc:docMk/>
            <pc:sldMk cId="2343903392" sldId="409"/>
            <ac:picMk id="10" creationId="{8EBD5AC7-318D-8643-2734-860805D73D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כ"ב/ניסן/תשפ"ד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FontbitDavid"/>
              </a:rPr>
              <a:t>הפרק עוסק בכללי התנהגות לשמירה על ניקיון הגוף והמזון שנועדו לקדם את בריאותם ולשפר את איכות חייהם.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FontbitDavid"/>
              </a:rPr>
              <a:t>כדי להפוך התנהגויות אלה להרגל, רצוי לאמץ בכיתה את הנוהג של רחיצת ידיים במים ובסבון מדי יום לפני ארוחת עשר, ובכלל לפני</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FontbitDavid"/>
              </a:rPr>
              <a:t>כל ארוחה.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NarkisimMFO"/>
              </a:rPr>
              <a:t>הפרק כולל שני תת פרקים: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NarkisimMFO"/>
              </a:rPr>
              <a:t>– תת הפרק הראשון נקי או מלוכלך עוסק בכללי התנהגות לשמירה על ניקיון הגוף, השיער, הציפורניים.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NarkisimMFO"/>
              </a:rPr>
              <a:t>– תת הפרק השני שומרים על מזון נקי עוסק בכללי התנהגות לשמירה על ניקיון המזון וסביבת הכנתו.</a:t>
            </a:r>
          </a:p>
          <a:p>
            <a:pPr algn="r"/>
            <a:endParaRPr lang="he-IL" sz="1400" b="1" i="0" u="none" strike="noStrike" baseline="0" dirty="0">
              <a:solidFill>
                <a:srgbClr val="FF0000"/>
              </a:solidFill>
              <a:latin typeface="FontbitDavid"/>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FontbitDavid"/>
              </a:rPr>
              <a:t> </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5E53-CC99-47B8-FC8E-79B2F051DFF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B013F83-C8D1-BE10-1DDB-CC2A9244CBE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81E1D88-E2B0-C250-4CC6-F03793E2897D}"/>
              </a:ext>
            </a:extLst>
          </p:cNvPr>
          <p:cNvSpPr>
            <a:spLocks noGrp="1"/>
          </p:cNvSpPr>
          <p:nvPr>
            <p:ph type="body" idx="1"/>
          </p:nvPr>
        </p:nvSpPr>
        <p:spPr/>
        <p:txBody>
          <a:bodyPr/>
          <a:lstStyle/>
          <a:p>
            <a:pPr algn="r"/>
            <a:r>
              <a:rPr lang="he-IL" dirty="0"/>
              <a:t>מסכמים</a:t>
            </a:r>
          </a:p>
          <a:p>
            <a:pPr algn="r"/>
            <a:r>
              <a:rPr lang="he-IL" sz="1800" b="1" i="0" u="none" strike="noStrike" baseline="0" dirty="0">
                <a:solidFill>
                  <a:srgbClr val="000000"/>
                </a:solidFill>
                <a:latin typeface="MF_FrankRuhl-Bold"/>
              </a:rPr>
              <a:t>כְּדֵי לִהְיוֹת בְּרִיאִים חָשׁוּב...</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לִשְׁמֹר עַל נִקְיוֹן הַגּוּף, הַמָּזוֹן וְהַסְּבִיבָה.</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לִשְׁטֹף אֶת הַיָּדַיִם בְּמַיִם וּבְסַבּוֹן לִפְנֵי שֶׁאוֹכְלִים וּכְשֶׁיּוֹצְאִים </a:t>
            </a:r>
            <a:r>
              <a:rPr lang="he-IL" sz="1800" b="0" i="0" u="none" strike="noStrike" baseline="0" dirty="0" err="1">
                <a:solidFill>
                  <a:srgbClr val="000000"/>
                </a:solidFill>
                <a:latin typeface="MF_FrankRuhl-Regular"/>
              </a:rPr>
              <a:t>מֵהַשֵּׁרוּתִים</a:t>
            </a:r>
            <a:r>
              <a:rPr lang="he-IL" sz="1800" b="0" i="0" u="none" strike="noStrike" baseline="0" dirty="0">
                <a:solidFill>
                  <a:srgbClr val="000000"/>
                </a:solidFill>
                <a:latin typeface="MF_FrankRuhl-Regular"/>
              </a:rPr>
              <a:t>.</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לְהִתְקַלֵּחַ כָּל יוֹם, לְסָרֵק אֶת הַשֵּׂעָר, לִקְצֹץ </a:t>
            </a:r>
            <a:r>
              <a:rPr lang="he-IL" sz="1800" b="0" i="0" u="none" strike="noStrike" baseline="0" dirty="0" err="1">
                <a:solidFill>
                  <a:srgbClr val="000000"/>
                </a:solidFill>
                <a:latin typeface="MF_FrankRuhl-Regular"/>
              </a:rPr>
              <a:t>צִפָּרְנַיִם</a:t>
            </a:r>
            <a:r>
              <a:rPr lang="he-IL" sz="1800" b="0" i="0" u="none" strike="noStrike" baseline="0" dirty="0">
                <a:solidFill>
                  <a:srgbClr val="000000"/>
                </a:solidFill>
                <a:latin typeface="MF_FrankRuhl-Regular"/>
              </a:rPr>
              <a:t> </a:t>
            </a:r>
            <a:r>
              <a:rPr lang="he-IL" sz="1800" b="0" i="0" u="none" strike="noStrike" baseline="0" dirty="0" err="1">
                <a:solidFill>
                  <a:srgbClr val="000000"/>
                </a:solidFill>
                <a:latin typeface="MF_FrankRuhl-Regular"/>
              </a:rPr>
              <a:t>וְלִלְבֹּש</a:t>
            </a:r>
            <a:r>
              <a:rPr lang="he-IL" sz="1800" b="0" i="0" u="none" strike="noStrike" baseline="0" dirty="0">
                <a:solidFill>
                  <a:srgbClr val="000000"/>
                </a:solidFill>
                <a:latin typeface="MF_FrankRuhl-Regular"/>
              </a:rPr>
              <a:t>ׁ בְּגָדִים נְקִיִּם.</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לְהָכִין אֲרוּחוֹת </a:t>
            </a:r>
            <a:r>
              <a:rPr lang="he-IL" sz="1800" b="0" i="0" u="none" strike="noStrike" baseline="0" dirty="0" err="1">
                <a:solidFill>
                  <a:srgbClr val="000000"/>
                </a:solidFill>
                <a:latin typeface="MF_FrankRuhl-Regular"/>
              </a:rPr>
              <a:t>בְּיָדַיִם</a:t>
            </a:r>
            <a:r>
              <a:rPr lang="he-IL" sz="1800" b="0" i="0" u="none" strike="noStrike" baseline="0" dirty="0">
                <a:solidFill>
                  <a:srgbClr val="000000"/>
                </a:solidFill>
                <a:latin typeface="MF_FrankRuhl-Regular"/>
              </a:rPr>
              <a:t> נְקִיּוֹת, לְנַקּוֹת אֶת כְּלֵי הָאֹכֶל וְאֶת מִשְׁטַח הָעֲבוֹדָה.</a:t>
            </a:r>
          </a:p>
          <a:p>
            <a:pPr algn="r"/>
            <a:endParaRPr lang="he-IL" sz="1800" b="0" i="0" u="none" strike="noStrike" baseline="0" dirty="0">
              <a:solidFill>
                <a:srgbClr val="000000"/>
              </a:solidFill>
              <a:latin typeface="MF_FrankRuhl-Regular"/>
            </a:endParaRPr>
          </a:p>
          <a:p>
            <a:pPr algn="r"/>
            <a:r>
              <a:rPr lang="he-IL" sz="1800" b="0" i="0" u="none" strike="noStrike" baseline="0" dirty="0">
                <a:solidFill>
                  <a:srgbClr val="000000"/>
                </a:solidFill>
                <a:latin typeface="MF_FrankRuhl-Regular"/>
              </a:rPr>
              <a:t>המורה מחברת שאלות על היגדי הסיכום והתלמידים מחפשים את התשובות לשאלות.</a:t>
            </a:r>
          </a:p>
          <a:p>
            <a:pPr algn="r"/>
            <a:r>
              <a:rPr lang="he-IL" sz="1800" b="0" i="0" u="none" strike="noStrike" baseline="0" dirty="0">
                <a:solidFill>
                  <a:srgbClr val="000000"/>
                </a:solidFill>
                <a:latin typeface="MF_FrankRuhl-Regular"/>
              </a:rPr>
              <a:t>דוגמה: על מה נקפיד במהלך הכנת הארוחות שלנו?</a:t>
            </a:r>
          </a:p>
          <a:p>
            <a:pPr algn="r"/>
            <a:r>
              <a:rPr lang="he-IL" sz="1800" b="0" i="0" u="none" strike="noStrike" baseline="0" dirty="0">
                <a:solidFill>
                  <a:srgbClr val="000000"/>
                </a:solidFill>
                <a:latin typeface="MF_FrankRuhl-Regular"/>
              </a:rPr>
              <a:t>תשובה (היגד סיכום): לְהָכִין אֲרוּחוֹת </a:t>
            </a:r>
            <a:r>
              <a:rPr lang="he-IL" sz="1800" b="0" i="0" u="none" strike="noStrike" baseline="0" dirty="0" err="1">
                <a:solidFill>
                  <a:srgbClr val="000000"/>
                </a:solidFill>
                <a:latin typeface="MF_FrankRuhl-Regular"/>
              </a:rPr>
              <a:t>בְּיָדַיִם</a:t>
            </a:r>
            <a:r>
              <a:rPr lang="he-IL" sz="1800" b="0" i="0" u="none" strike="noStrike" baseline="0" dirty="0">
                <a:solidFill>
                  <a:srgbClr val="000000"/>
                </a:solidFill>
                <a:latin typeface="MF_FrankRuhl-Regular"/>
              </a:rPr>
              <a:t> נְקִיּוֹת, לְנַקּוֹת אֶת כְּלֵי הָאֹכֶל וְאֶת מִשְׁטַח הָעֲבוֹדָה.</a:t>
            </a:r>
          </a:p>
          <a:p>
            <a:pPr algn="r"/>
            <a:endParaRPr lang="en-US" dirty="0"/>
          </a:p>
        </p:txBody>
      </p:sp>
      <p:sp>
        <p:nvSpPr>
          <p:cNvPr id="4" name="מציין מיקום של מספר שקופית 3">
            <a:extLst>
              <a:ext uri="{FF2B5EF4-FFF2-40B4-BE49-F238E27FC236}">
                <a16:creationId xmlns:a16="http://schemas.microsoft.com/office/drawing/2014/main" id="{E7128BD8-1E3B-CC60-CC23-5DF57E221401}"/>
              </a:ext>
            </a:extLst>
          </p:cNvPr>
          <p:cNvSpPr>
            <a:spLocks noGrp="1"/>
          </p:cNvSpPr>
          <p:nvPr>
            <p:ph type="sldNum" sz="quarter" idx="10"/>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10347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BF2AC-6503-3F5F-66A8-C68D836F602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0696132-3DBF-E633-0625-6B73C5E8B18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A6E79A6-86BC-7AD4-508A-DF71A1A27E35}"/>
              </a:ext>
            </a:extLst>
          </p:cNvPr>
          <p:cNvSpPr>
            <a:spLocks noGrp="1"/>
          </p:cNvSpPr>
          <p:nvPr>
            <p:ph type="body" idx="1"/>
          </p:nvPr>
        </p:nvSpPr>
        <p:spPr/>
        <p:txBody>
          <a:bodyPr/>
          <a:lstStyle/>
          <a:p>
            <a:r>
              <a:rPr lang="he-IL" dirty="0"/>
              <a:t>מטרת הסיור היא לפתח את ההתבוננות של התלמידים ביחס למראה הסביבה הקרובה (חצר בית הספר, גינה ציבורית). </a:t>
            </a:r>
          </a:p>
          <a:p>
            <a:r>
              <a:rPr lang="he-IL" dirty="0"/>
              <a:t>יש לבקש מהתלמידים לפקוח עיניים, להקשיב לקולות ולשים לב לריחות. </a:t>
            </a:r>
          </a:p>
          <a:p>
            <a:r>
              <a:rPr lang="he-IL" dirty="0"/>
              <a:t>בשלב הראשון יש להתמקד בחיובי: מה בסביבה תורם להרגשה טובה ונעימה (זהו מרכיב חשוב בתפיסת הבריאות), לדוגמה: שתילת צמחים, קולות ציפורים, ספסלים למנוחה, ברזייה. פחים לאיסוף אשפה, אמצעי הצללה – כל אלה חשובים לשמירה על בריאותנו ועל</a:t>
            </a:r>
          </a:p>
          <a:p>
            <a:r>
              <a:rPr lang="he-IL" dirty="0"/>
              <a:t>הסביבה.</a:t>
            </a:r>
          </a:p>
          <a:p>
            <a:r>
              <a:rPr lang="he-IL" dirty="0"/>
              <a:t> בשלב השני יש להתמקד במפגעים (בשלילי), לדוגמה, פסולת שאנשים זרקו, מים דולפים מברז ללא מטרה, גינות נוי מוזנחות</a:t>
            </a:r>
          </a:p>
          <a:p>
            <a:r>
              <a:rPr lang="he-IL" dirty="0"/>
              <a:t>וכדומה. </a:t>
            </a:r>
          </a:p>
          <a:p>
            <a:r>
              <a:rPr lang="he-IL" dirty="0"/>
              <a:t>אחרי הסיור חשוב לערוך שיח בכיתה ורק אחר כך להשלים את המשימה.</a:t>
            </a:r>
          </a:p>
          <a:p>
            <a:r>
              <a:rPr lang="he-IL" dirty="0"/>
              <a:t>השמירה על הסביבה חשובה לשמירה על הבריאות ועל איכות החיים שלנו וכן לשמירה על היצורים החיים אתנו בסביבה. </a:t>
            </a:r>
          </a:p>
          <a:p>
            <a:r>
              <a:rPr lang="he-IL" dirty="0"/>
              <a:t>לדוגמה, בעלי חיים עלולים להיחנק מבליעה של שקיות פלסטיק.</a:t>
            </a:r>
          </a:p>
          <a:p>
            <a:endParaRPr lang="he-IL" dirty="0"/>
          </a:p>
          <a:p>
            <a:r>
              <a:rPr lang="he-IL" b="0" i="0" dirty="0">
                <a:solidFill>
                  <a:srgbClr val="000000"/>
                </a:solidFill>
                <a:effectLst/>
                <a:latin typeface="Times New Roman" panose="02020603050405020304" pitchFamily="18" charset="0"/>
              </a:rPr>
              <a:t>לסיכום </a:t>
            </a:r>
          </a:p>
          <a:p>
            <a:r>
              <a:rPr lang="he-IL" b="0" i="0" dirty="0">
                <a:solidFill>
                  <a:srgbClr val="000000"/>
                </a:solidFill>
                <a:effectLst/>
                <a:latin typeface="Times New Roman" panose="02020603050405020304" pitchFamily="18" charset="0"/>
              </a:rPr>
              <a:t>תולים על הלוח את כרטיסי המילים שלמדנו מפגע, סביבה נקיה, איכות סביבה מכינים כרזה (פוסטר) הקוראת לשמירה על </a:t>
            </a:r>
            <a:r>
              <a:rPr lang="he-IL" b="0" i="0" dirty="0" err="1">
                <a:solidFill>
                  <a:srgbClr val="000000"/>
                </a:solidFill>
                <a:effectLst/>
                <a:latin typeface="Times New Roman" panose="02020603050405020304" pitchFamily="18" charset="0"/>
              </a:rPr>
              <a:t>נקיון</a:t>
            </a:r>
            <a:r>
              <a:rPr lang="he-IL" b="0" i="0" dirty="0">
                <a:solidFill>
                  <a:srgbClr val="000000"/>
                </a:solidFill>
                <a:effectLst/>
                <a:latin typeface="Times New Roman" panose="02020603050405020304" pitchFamily="18" charset="0"/>
              </a:rPr>
              <a:t> הסביבה ומשלבים בה את המילים. הנחיות לתכנון כרזה 1. הגדירו את מטרת הכרזה (שכנוע, העברת מידע, סיכום ידע): 2. הגדירו למי מיועדת הכרזה (מי הוא קהל היעד?): 3. ציינו את נושא הכרזה: 4. קבעו את התוכן (המידע) שיופיע בכרזה. שלבו את המילים החדשות שלמדנו. 5. קבעו את שם/כותרת הכרזה. 6. תכננו איזה מידע שאינו מילולי/גרפי (כגון: תמונה, איור, תרשים) יופיע בכרזה.</a:t>
            </a:r>
            <a:endParaRPr lang="en-US" dirty="0"/>
          </a:p>
        </p:txBody>
      </p:sp>
      <p:sp>
        <p:nvSpPr>
          <p:cNvPr id="4" name="מציין מיקום של מספר שקופית 3">
            <a:extLst>
              <a:ext uri="{FF2B5EF4-FFF2-40B4-BE49-F238E27FC236}">
                <a16:creationId xmlns:a16="http://schemas.microsoft.com/office/drawing/2014/main" id="{23828FB4-B3B0-D1F0-5FFE-DC44613C34EB}"/>
              </a:ext>
            </a:extLst>
          </p:cNvPr>
          <p:cNvSpPr>
            <a:spLocks noGrp="1"/>
          </p:cNvSpPr>
          <p:nvPr>
            <p:ph type="sldNum" sz="quarter" idx="10"/>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3167304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F54C-B655-2269-B695-CB744570C6E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4BE6855-961F-D6A6-82F7-B0DD8FE92EF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8CA9D83-8BA5-411C-B08C-33A5954CDBBB}"/>
              </a:ext>
            </a:extLst>
          </p:cNvPr>
          <p:cNvSpPr>
            <a:spLocks noGrp="1"/>
          </p:cNvSpPr>
          <p:nvPr>
            <p:ph type="body" idx="1"/>
          </p:nvPr>
        </p:nvSpPr>
        <p:spPr/>
        <p:txBody>
          <a:bodyPr/>
          <a:lstStyle/>
          <a:p>
            <a:r>
              <a:rPr lang="he-IL" dirty="0"/>
              <a:t>אחרי הסיור חשוב לערוך שיח בכיתה בעזרת השאלות 1 - 3 שבעמוד זה ורק אחר כך להשלים את המשימה. אפשר לבקש לצייר את הסביבה בה סיירו ולשיים את הרכיבים שציירו בשמם וכן לארגן תערוכה של ציורי התלמידים</a:t>
            </a:r>
            <a:endParaRPr lang="en-US" dirty="0"/>
          </a:p>
        </p:txBody>
      </p:sp>
      <p:sp>
        <p:nvSpPr>
          <p:cNvPr id="4" name="מציין מיקום של מספר שקופית 3">
            <a:extLst>
              <a:ext uri="{FF2B5EF4-FFF2-40B4-BE49-F238E27FC236}">
                <a16:creationId xmlns:a16="http://schemas.microsoft.com/office/drawing/2014/main" id="{1294D61E-1332-A025-474C-54CD5AC543DD}"/>
              </a:ext>
            </a:extLst>
          </p:cNvPr>
          <p:cNvSpPr>
            <a:spLocks noGrp="1"/>
          </p:cNvSpPr>
          <p:nvPr>
            <p:ph type="sldNum" sz="quarter" idx="10"/>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1126053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68A95-7CDE-0B44-A42D-393EE639E90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F7EFA98-510F-5F65-778F-B2C5A281B8F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BCF4A45-C202-8A7B-9FE3-FCBF26D27A13}"/>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53, משימה: </a:t>
            </a:r>
            <a:r>
              <a:rPr lang="he-IL" b="1" dirty="0"/>
              <a:t>סביבה נקיה ובריאה.</a:t>
            </a:r>
          </a:p>
        </p:txBody>
      </p:sp>
      <p:sp>
        <p:nvSpPr>
          <p:cNvPr id="4" name="מציין מיקום של מספר שקופית 3">
            <a:extLst>
              <a:ext uri="{FF2B5EF4-FFF2-40B4-BE49-F238E27FC236}">
                <a16:creationId xmlns:a16="http://schemas.microsoft.com/office/drawing/2014/main" id="{AFC80D6C-343D-5B80-DDE7-0334C3781316}"/>
              </a:ext>
            </a:extLst>
          </p:cNvPr>
          <p:cNvSpPr>
            <a:spLocks noGrp="1"/>
          </p:cNvSpPr>
          <p:nvPr>
            <p:ph type="sldNum" sz="quarter" idx="10"/>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254875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CA539-684F-D66E-CE8E-66612998C31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8751D01-DCB7-0819-A152-7848CA9E70F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1B4E8C1-8CBD-3D0C-C1AC-CF4A1E111709}"/>
              </a:ext>
            </a:extLst>
          </p:cNvPr>
          <p:cNvSpPr>
            <a:spLocks noGrp="1"/>
          </p:cNvSpPr>
          <p:nvPr>
            <p:ph type="body" idx="1"/>
          </p:nvPr>
        </p:nvSpPr>
        <p:spPr/>
        <p:txBody>
          <a:bodyPr/>
          <a:lstStyle/>
          <a:p>
            <a:r>
              <a:rPr lang="he-IL" dirty="0"/>
              <a:t>משימה זו נועדה לסכם את נושא בריאות. היא נועדה להביא לידי הבנה שלהיות בריא אינו רק מצב של היעדר מחלה, אלא</a:t>
            </a:r>
          </a:p>
          <a:p>
            <a:r>
              <a:rPr lang="he-IL" dirty="0"/>
              <a:t>מצב שבו גם מרגישים מלאי מרץ ושמחה. כדי שנישאר בריאים, עלינו לאכול ולשתות נכון, לעסוק בפעילות גופנית אך גם לנוח, וכשחולים יש לאמץ התנהגויות שמקדמות החלמה. </a:t>
            </a:r>
          </a:p>
          <a:p>
            <a:r>
              <a:rPr lang="he-IL" dirty="0"/>
              <a:t> </a:t>
            </a:r>
          </a:p>
          <a:p>
            <a:r>
              <a:rPr lang="he-IL" dirty="0"/>
              <a:t>משימה זו יכולה לשמש כמשימת הערכה.</a:t>
            </a:r>
          </a:p>
        </p:txBody>
      </p:sp>
      <p:sp>
        <p:nvSpPr>
          <p:cNvPr id="4" name="מציין מיקום של מספר שקופית 3">
            <a:extLst>
              <a:ext uri="{FF2B5EF4-FFF2-40B4-BE49-F238E27FC236}">
                <a16:creationId xmlns:a16="http://schemas.microsoft.com/office/drawing/2014/main" id="{727C3ECA-1EAF-B61C-BA4D-FD21226F0DF3}"/>
              </a:ext>
            </a:extLst>
          </p:cNvPr>
          <p:cNvSpPr>
            <a:spLocks noGrp="1"/>
          </p:cNvSpPr>
          <p:nvPr>
            <p:ph type="sldNum" sz="quarter" idx="10"/>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3384869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E718-0838-D936-CFBA-2800227C0D4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38D9CC9-0366-132C-0B53-7403FE4487E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F2E4F8F-2FA6-0C31-CC34-421AEC5CBE4D}"/>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54, משימה: </a:t>
            </a:r>
            <a:r>
              <a:rPr lang="he-IL" b="1" dirty="0"/>
              <a:t>שומרים על הבריאות</a:t>
            </a:r>
            <a:r>
              <a:rPr lang="he-IL" dirty="0"/>
              <a:t>.</a:t>
            </a:r>
          </a:p>
          <a:p>
            <a:r>
              <a:rPr lang="he-IL" dirty="0"/>
              <a:t>אפשר להגיע למשימה זו גם באתר במבט חדש, מדור ספרי לימוד, תת מדור משימות מתוקשבות ובקישור שבשקופית.</a:t>
            </a:r>
          </a:p>
        </p:txBody>
      </p:sp>
      <p:sp>
        <p:nvSpPr>
          <p:cNvPr id="4" name="מציין מיקום של מספר שקופית 3">
            <a:extLst>
              <a:ext uri="{FF2B5EF4-FFF2-40B4-BE49-F238E27FC236}">
                <a16:creationId xmlns:a16="http://schemas.microsoft.com/office/drawing/2014/main" id="{2E47C801-E76E-7330-09D5-D883054C9089}"/>
              </a:ext>
            </a:extLst>
          </p:cNvPr>
          <p:cNvSpPr>
            <a:spLocks noGrp="1"/>
          </p:cNvSpPr>
          <p:nvPr>
            <p:ph type="sldNum" sz="quarter" idx="10"/>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2205485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702FC-EBD8-4974-C6DA-75B257C3DB0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8FA01EB-5BA3-5E91-B042-7DF5256DF85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200AA0E-639C-759C-81F7-5460814CADF1}"/>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54, </a:t>
            </a:r>
            <a:r>
              <a:rPr lang="he-IL" b="1" dirty="0"/>
              <a:t>משימת סיכום: להיות בריאים</a:t>
            </a:r>
            <a:r>
              <a:rPr lang="he-IL" dirty="0"/>
              <a:t>.</a:t>
            </a:r>
            <a:endParaRPr lang="en-US" dirty="0"/>
          </a:p>
        </p:txBody>
      </p:sp>
      <p:sp>
        <p:nvSpPr>
          <p:cNvPr id="4" name="מציין מיקום של מספר שקופית 3">
            <a:extLst>
              <a:ext uri="{FF2B5EF4-FFF2-40B4-BE49-F238E27FC236}">
                <a16:creationId xmlns:a16="http://schemas.microsoft.com/office/drawing/2014/main" id="{17532FB1-EC07-8E28-B8E9-ACF033D2C923}"/>
              </a:ext>
            </a:extLst>
          </p:cNvPr>
          <p:cNvSpPr>
            <a:spLocks noGrp="1"/>
          </p:cNvSpPr>
          <p:nvPr>
            <p:ph type="sldNum" sz="quarter" idx="10"/>
          </p:nvPr>
        </p:nvSpPr>
        <p:spPr/>
        <p:txBody>
          <a:bodyPr/>
          <a:lstStyle/>
          <a:p>
            <a:fld id="{E992BE40-C229-4611-BA02-460BF420667C}" type="slidenum">
              <a:rPr lang="x-none" smtClean="0">
                <a:solidFill>
                  <a:prstClr val="black"/>
                </a:solidFill>
              </a:rPr>
              <a:pPr/>
              <a:t>16</a:t>
            </a:fld>
            <a:endParaRPr lang="x-none">
              <a:solidFill>
                <a:prstClr val="black"/>
              </a:solidFill>
            </a:endParaRPr>
          </a:p>
        </p:txBody>
      </p:sp>
    </p:spTree>
    <p:extLst>
      <p:ext uri="{BB962C8B-B14F-4D97-AF65-F5344CB8AC3E}">
        <p14:creationId xmlns:p14="http://schemas.microsoft.com/office/powerpoint/2010/main" val="2954457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FDD8-10EE-A2A3-F8EC-3B31B137BCF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A7F4EDE-C4B7-43A3-5C94-1231BD436AE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EFE422B-CE2D-9D6F-35F7-C0C4CA9FF387}"/>
              </a:ext>
            </a:extLst>
          </p:cNvPr>
          <p:cNvSpPr>
            <a:spLocks noGrp="1"/>
          </p:cNvSpPr>
          <p:nvPr>
            <p:ph type="body" idx="1"/>
          </p:nvPr>
        </p:nvSpPr>
        <p:spPr/>
        <p:txBody>
          <a:bodyPr/>
          <a:lstStyle/>
          <a:p>
            <a:pPr algn="r"/>
            <a:r>
              <a:rPr lang="he-IL" sz="1800" b="0" i="0" u="none" strike="noStrike" baseline="0" dirty="0">
                <a:latin typeface="FontbitDavid"/>
              </a:rPr>
              <a:t>1. מומלץ לקרוא בקול את משפטי הסיכום ולבקש מהתלמידים להשלים בקול את מושגי המפתח.</a:t>
            </a:r>
          </a:p>
          <a:p>
            <a:pPr algn="r"/>
            <a:r>
              <a:rPr lang="he-IL" dirty="0"/>
              <a:t>2. אפשר להשתמש בהיגדי הסיכום לפעולות של הערכה: </a:t>
            </a:r>
          </a:p>
          <a:p>
            <a:pPr algn="r"/>
            <a:r>
              <a:rPr lang="he-IL" dirty="0"/>
              <a:t>3. להכין פריטים של נכון/לא נכון (לדוגמה: כדי להיות בריאים אפשר לאכול כל מה שמתחשק נכון/לא נכון), </a:t>
            </a:r>
          </a:p>
          <a:p>
            <a:pPr algn="r"/>
            <a:r>
              <a:rPr lang="he-IL" dirty="0"/>
              <a:t>4. פריטי של השלמת מילים לדוגמה: כְּשֶׁאָנוּ חוֹלִים: לִפְעָמִים צָרִיך גּםַ לָלֶכֶת לָרוֹפֵא ולְִבְלעַֹ _______), </a:t>
            </a:r>
          </a:p>
          <a:p>
            <a:pPr algn="r"/>
            <a:r>
              <a:rPr lang="he-IL" dirty="0"/>
              <a:t>ציור תופעה וכדומה.</a:t>
            </a:r>
          </a:p>
          <a:p>
            <a:pPr algn="r"/>
            <a:endParaRPr lang="en-US" dirty="0"/>
          </a:p>
        </p:txBody>
      </p:sp>
      <p:sp>
        <p:nvSpPr>
          <p:cNvPr id="4" name="מציין מיקום של מספר שקופית 3">
            <a:extLst>
              <a:ext uri="{FF2B5EF4-FFF2-40B4-BE49-F238E27FC236}">
                <a16:creationId xmlns:a16="http://schemas.microsoft.com/office/drawing/2014/main" id="{DEFDF3A6-3A5B-3028-124E-75908AE36383}"/>
              </a:ext>
            </a:extLst>
          </p:cNvPr>
          <p:cNvSpPr>
            <a:spLocks noGrp="1"/>
          </p:cNvSpPr>
          <p:nvPr>
            <p:ph type="sldNum" sz="quarter" idx="10"/>
          </p:nvPr>
        </p:nvSpPr>
        <p:spPr/>
        <p:txBody>
          <a:bodyPr/>
          <a:lstStyle/>
          <a:p>
            <a:fld id="{E992BE40-C229-4611-BA02-460BF420667C}" type="slidenum">
              <a:rPr lang="x-none" smtClean="0">
                <a:solidFill>
                  <a:prstClr val="black"/>
                </a:solidFill>
              </a:rPr>
              <a:pPr/>
              <a:t>17</a:t>
            </a:fld>
            <a:endParaRPr lang="x-none">
              <a:solidFill>
                <a:prstClr val="black"/>
              </a:solidFill>
            </a:endParaRPr>
          </a:p>
        </p:txBody>
      </p:sp>
    </p:spTree>
    <p:extLst>
      <p:ext uri="{BB962C8B-B14F-4D97-AF65-F5344CB8AC3E}">
        <p14:creationId xmlns:p14="http://schemas.microsoft.com/office/powerpoint/2010/main" val="676781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E100A-C8BB-D886-EE62-F54E1219678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3CD5490-32EF-A102-5D3F-D17C0214C97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72A0DBF-D5AC-D3A8-9306-C266414F426C}"/>
              </a:ext>
            </a:extLst>
          </p:cNvPr>
          <p:cNvSpPr>
            <a:spLocks noGrp="1"/>
          </p:cNvSpPr>
          <p:nvPr>
            <p:ph type="body" idx="1"/>
          </p:nvPr>
        </p:nvSpPr>
        <p:spPr/>
        <p:txBody>
          <a:bodyPr/>
          <a:lstStyle/>
          <a:p>
            <a:r>
              <a:rPr lang="he-IL" dirty="0"/>
              <a:t>מבקשים מהתלמידים לאתר את המשימה על פי הפעילות.</a:t>
            </a:r>
          </a:p>
          <a:p>
            <a:r>
              <a:rPr lang="he-IL" dirty="0"/>
              <a:t>לדוגמה: ערכנו ניסויים. משימה: כיצד חיידקים ונגיפים עוברים מאדם לאדם?</a:t>
            </a:r>
            <a:endParaRPr lang="en-US" dirty="0"/>
          </a:p>
        </p:txBody>
      </p:sp>
      <p:sp>
        <p:nvSpPr>
          <p:cNvPr id="4" name="מציין מיקום של מספר שקופית 3">
            <a:extLst>
              <a:ext uri="{FF2B5EF4-FFF2-40B4-BE49-F238E27FC236}">
                <a16:creationId xmlns:a16="http://schemas.microsoft.com/office/drawing/2014/main" id="{9FAE7E0B-5F4D-EC30-3AD3-1E12A825695D}"/>
              </a:ext>
            </a:extLst>
          </p:cNvPr>
          <p:cNvSpPr>
            <a:spLocks noGrp="1"/>
          </p:cNvSpPr>
          <p:nvPr>
            <p:ph type="sldNum" sz="quarter" idx="10"/>
          </p:nvPr>
        </p:nvSpPr>
        <p:spPr/>
        <p:txBody>
          <a:bodyPr/>
          <a:lstStyle/>
          <a:p>
            <a:fld id="{E992BE40-C229-4611-BA02-460BF420667C}" type="slidenum">
              <a:rPr lang="x-none" smtClean="0">
                <a:solidFill>
                  <a:prstClr val="black"/>
                </a:solidFill>
              </a:rPr>
              <a:pPr/>
              <a:t>18</a:t>
            </a:fld>
            <a:endParaRPr lang="x-none">
              <a:solidFill>
                <a:prstClr val="black"/>
              </a:solidFill>
            </a:endParaRPr>
          </a:p>
        </p:txBody>
      </p:sp>
    </p:spTree>
    <p:extLst>
      <p:ext uri="{BB962C8B-B14F-4D97-AF65-F5344CB8AC3E}">
        <p14:creationId xmlns:p14="http://schemas.microsoft.com/office/powerpoint/2010/main" val="3252655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מחברים משפטים עם המושגים שלמדנו. </a:t>
            </a:r>
          </a:p>
          <a:p>
            <a:r>
              <a:rPr lang="he-IL" dirty="0"/>
              <a:t>תולים על הלוח את כרטיסי המילים שלמדנו נקי, מלוכלך, ניקיון הגוף, לסרק את השיער במסרק ומברשת, להתקלח עם סבון ומים, לחפוף את השיער בשמפו, בוחרים מילה ומחברים משפט. מוצע להדגיש הסבון, שמפו, מסרק ומברשת הם פתרונות טכנולוגיים שהאדם פיתח כדי להגביר את יכולתו לשמור על ניקיון הגוף.</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18311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השיחה שמתקיימת בין אימא, אבא ואדם, עמוד 48 ושואלים: מה דעתכם על דבריו של אדם?, מי לדעתכם מבין השלושה צודק? נמקו, מה אתם הייתם מציעים לאדם לעשות?, מה אתם הייתם מציעים לאימא ולאבא לעשות? </a:t>
            </a:r>
          </a:p>
          <a:p>
            <a:r>
              <a:rPr lang="he-IL" dirty="0"/>
              <a:t>הדיון בעקבות השיחה בין אדם לאימא ולאבא נועד ליצור גירוי ללמידה ולהערכת הידע המוקדם של התלמידים בנושא חשיבות השמירה על ניקיון הגוף והמזון לקידום בריאותם ולשיפור איכות חייהם.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F60FF-B2AF-8458-78AC-0FA4D18C0D0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1D17F7E-1261-9CE9-3282-F8417745A87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114A628-3365-31B1-3139-DD6A20D4A663}"/>
              </a:ext>
            </a:extLst>
          </p:cNvPr>
          <p:cNvSpPr>
            <a:spLocks noGrp="1"/>
          </p:cNvSpPr>
          <p:nvPr>
            <p:ph type="body" idx="1"/>
          </p:nvPr>
        </p:nvSpPr>
        <p:spPr/>
        <p:txBody>
          <a:bodyPr/>
          <a:lstStyle/>
          <a:p>
            <a:r>
              <a:rPr lang="he-IL" dirty="0"/>
              <a:t>השיח נועד לברור ידע מוקדם של התלמידים.</a:t>
            </a:r>
            <a:endParaRPr lang="en-US" dirty="0"/>
          </a:p>
        </p:txBody>
      </p:sp>
      <p:sp>
        <p:nvSpPr>
          <p:cNvPr id="4" name="מציין מיקום של מספר שקופית 3">
            <a:extLst>
              <a:ext uri="{FF2B5EF4-FFF2-40B4-BE49-F238E27FC236}">
                <a16:creationId xmlns:a16="http://schemas.microsoft.com/office/drawing/2014/main" id="{E54CCAC6-92EA-429B-00DA-A4B0B8E30801}"/>
              </a:ext>
            </a:extLst>
          </p:cNvPr>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364203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000000"/>
                </a:solidFill>
                <a:effectLst/>
                <a:latin typeface="Times New Roman" panose="02020603050405020304" pitchFamily="18" charset="0"/>
              </a:rPr>
              <a:t>מבצעים את המשימה </a:t>
            </a:r>
            <a:r>
              <a:rPr lang="he-IL" b="1" i="0" dirty="0">
                <a:solidFill>
                  <a:srgbClr val="000000"/>
                </a:solidFill>
                <a:effectLst/>
                <a:latin typeface="Times New Roman" panose="02020603050405020304" pitchFamily="18" charset="0"/>
              </a:rPr>
              <a:t>היכן יש לכלוך?, </a:t>
            </a:r>
            <a:r>
              <a:rPr lang="he-IL" b="0" i="0" dirty="0">
                <a:solidFill>
                  <a:srgbClr val="000000"/>
                </a:solidFill>
                <a:effectLst/>
                <a:latin typeface="Times New Roman" panose="02020603050405020304" pitchFamily="18" charset="0"/>
              </a:rPr>
              <a:t>סעיפים 1- 3, עמודים 48 - 49. המשימה היכן יש לכלוך? נועדה להביא לידי מודעות שחיידקים יש בכל מקום וכדי לשמור על הבריאות יש לשמור על ניקיון הגוף, המזון והסביבה. הלימוד העיוני מלווה בהתנסות מעשית. הילדים מנגבים את ידיהם במגבון לח ומגלים שהידים שלהם מלוכלכות.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855869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000000"/>
                </a:solidFill>
                <a:effectLst/>
                <a:latin typeface="Times New Roman" panose="02020603050405020304" pitchFamily="18" charset="0"/>
              </a:rPr>
              <a:t>עונים על סעיף 4 עמוד 49, קוראים את קטע המידע נשמור על הניקיון ונשאר בריאים. </a:t>
            </a:r>
          </a:p>
          <a:p>
            <a:r>
              <a:rPr lang="he-IL" b="0" i="0" dirty="0">
                <a:solidFill>
                  <a:srgbClr val="000000"/>
                </a:solidFill>
                <a:effectLst/>
                <a:latin typeface="Times New Roman" panose="02020603050405020304" pitchFamily="18" charset="0"/>
              </a:rPr>
              <a:t>בקטע המידע שמלווה את ההתנסות מתוודעים התלמידים לחיידקים שנמצאים בכל מקום בסביבה ושעלולים לגרום למחלות ולכללי התנהגות לשמירה על היגיינה אישית. עונים על השאלות בעמוד 50.</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2808900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1EF68-440F-CAFA-772D-3C5F797806F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17BE7E2-303C-D3CC-1F45-7E018EB0F9C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C0783D1-8C6D-DF36-FC8D-2C2D3753CFC6}"/>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50, משימת סיכום: </a:t>
            </a:r>
            <a:r>
              <a:rPr lang="he-IL" b="1" dirty="0"/>
              <a:t>נקי או מלוכלך?.</a:t>
            </a:r>
          </a:p>
        </p:txBody>
      </p:sp>
      <p:sp>
        <p:nvSpPr>
          <p:cNvPr id="4" name="מציין מיקום של מספר שקופית 3">
            <a:extLst>
              <a:ext uri="{FF2B5EF4-FFF2-40B4-BE49-F238E27FC236}">
                <a16:creationId xmlns:a16="http://schemas.microsoft.com/office/drawing/2014/main" id="{62889A40-5685-D41C-314A-74183FB3D56D}"/>
              </a:ext>
            </a:extLst>
          </p:cNvPr>
          <p:cNvSpPr>
            <a:spLocks noGrp="1"/>
          </p:cNvSpPr>
          <p:nvPr>
            <p:ph type="sldNum" sz="quarter" idx="10"/>
          </p:nvPr>
        </p:nvSpPr>
        <p:spPr/>
        <p:txBody>
          <a:bodyPr/>
          <a:lstStyle/>
          <a:p>
            <a:fld id="{E992BE40-C229-4611-BA02-460BF420667C}"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220312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יישום הבנה.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תולים על הלוח את כרטיסי המילים שלמדנו נקי, מלוכלך, ניקיון הגוף, לסרק את השיער במסרק ומברשת, להתקלח עם סבון ומים, לחפוף את השיער בשמפו, בוחרים מילה ומחברים משפט. מוצע להדגיש הסבון, שמפו, מסרק ומברשת הם פתרונות טכנולוגיים שהאדם פיתח כדי להגביר את יכולתו לשמור על ניקיון הגוף.</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1586300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2620C-12ED-AEFA-845E-11D9458C52F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FE60C18-72F3-7792-A74E-B557DC6BC59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39FC4A2-21B3-6ABA-8EF9-CBCB5E9F8C77}"/>
              </a:ext>
            </a:extLst>
          </p:cNvPr>
          <p:cNvSpPr>
            <a:spLocks noGrp="1"/>
          </p:cNvSpPr>
          <p:nvPr>
            <p:ph type="body" idx="1"/>
          </p:nvPr>
        </p:nvSpPr>
        <p:spPr/>
        <p:txBody>
          <a:bodyPr/>
          <a:lstStyle/>
          <a:p>
            <a:r>
              <a:rPr lang="he-IL" dirty="0"/>
              <a:t>באתר </a:t>
            </a:r>
            <a:r>
              <a:rPr lang="he-IL" b="1" dirty="0"/>
              <a:t>במבט מקוון, </a:t>
            </a:r>
            <a:r>
              <a:rPr lang="he-IL" dirty="0"/>
              <a:t>ביחידת התוכן גוף האדם ובריאותו, המשימה </a:t>
            </a:r>
            <a:r>
              <a:rPr lang="he-IL" b="1" dirty="0"/>
              <a:t>רוחצים ידיים בסבון ובמים!.</a:t>
            </a:r>
          </a:p>
          <a:p>
            <a:r>
              <a:rPr lang="he-IL" dirty="0"/>
              <a:t>המשימה עוסקת בחשיבות של שטיפת ידיים (סילוק חיידקים) ומדריכה למה מתי ואיך צריך לשטוף ידיים.</a:t>
            </a:r>
            <a:endParaRPr lang="en-US" dirty="0"/>
          </a:p>
        </p:txBody>
      </p:sp>
      <p:sp>
        <p:nvSpPr>
          <p:cNvPr id="4" name="מציין מיקום של מספר שקופית 3">
            <a:extLst>
              <a:ext uri="{FF2B5EF4-FFF2-40B4-BE49-F238E27FC236}">
                <a16:creationId xmlns:a16="http://schemas.microsoft.com/office/drawing/2014/main" id="{C1A62C40-61DA-4163-D665-21EFEB3F7DC5}"/>
              </a:ext>
            </a:extLst>
          </p:cNvPr>
          <p:cNvSpPr>
            <a:spLocks noGrp="1"/>
          </p:cNvSpPr>
          <p:nvPr>
            <p:ph type="sldNum" sz="quarter" idx="10"/>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73331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a:t>
            </a:r>
            <a:r>
              <a:rPr lang="he-IL" b="1" dirty="0"/>
              <a:t>שומרים על ניקיון המזון </a:t>
            </a:r>
            <a:r>
              <a:rPr lang="he-IL" dirty="0"/>
              <a:t>נועדה לסכם באופן מילולי את כללי ההתנהגות בהכנת מזון באמצעות כתיבת הכללים על לוח מגנט. מומלץ להשתמש בלוחות מגנט שיצאו מכלל שימוש, ובכך לדון גם בתרומה שיש לשימוש חוזר לשמירה על איכות הסביבה.</a:t>
            </a:r>
          </a:p>
          <a:p>
            <a:r>
              <a:rPr lang="he-IL" dirty="0"/>
              <a:t>הכנת מגנט תאפשר לתלמידים ליישם את הידע בנושא חשיבות השמירה על ניקיון המזון, הידיים והכלים לקידום הבריאות. יש להנחות את התלמידים לדלות את הכללים מקטע המידע ומההוראות להכנת סלט, ולכתוב אותם על מדבקה לבנה. את המדבקה מצמידים למגנט.</a:t>
            </a:r>
          </a:p>
          <a:p>
            <a:endParaRPr lang="he-IL" dirty="0"/>
          </a:p>
          <a:p>
            <a:r>
              <a:rPr lang="he-IL" sz="1800" b="0" i="0" u="none" strike="noStrike" baseline="0" dirty="0">
                <a:latin typeface="FontbitDavid"/>
              </a:rPr>
              <a:t>המשימה יכולה לשמש כמשימת הערכה.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4084134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about:blank"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833756"/>
            <a:ext cx="7886700" cy="1325563"/>
          </a:xfrm>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a:xfrm>
            <a:off x="628650" y="2479358"/>
            <a:ext cx="7886700" cy="4721541"/>
          </a:xfrm>
        </p:spPr>
        <p:txBody>
          <a:bodyPr>
            <a:normAutofit fontScale="85000" lnSpcReduction="20000"/>
          </a:bodyPr>
          <a:lstStyle/>
          <a:p>
            <a:pPr marL="0" indent="0" algn="ctr" rtl="1">
              <a:buNone/>
            </a:pPr>
            <a:r>
              <a:rPr lang="he-IL" sz="4800" b="1" dirty="0">
                <a:solidFill>
                  <a:schemeClr val="accent5">
                    <a:lumMod val="75000"/>
                  </a:schemeClr>
                </a:solidFill>
                <a:latin typeface="EnzoagadaMF-Bold"/>
              </a:rPr>
              <a:t>מַדָּע וְטְֶכְנוֹלוֹגְיָּה לְכִתָּה א</a:t>
            </a:r>
          </a:p>
          <a:p>
            <a:pPr marL="0" indent="0" algn="ctr" rtl="1">
              <a:buNone/>
            </a:pPr>
            <a:endParaRPr lang="he-IL" sz="4800" b="1" dirty="0">
              <a:solidFill>
                <a:schemeClr val="accent5">
                  <a:lumMod val="75000"/>
                </a:schemeClr>
              </a:solidFill>
              <a:latin typeface="EnzoagadaMF-Bold"/>
            </a:endParaRPr>
          </a:p>
          <a:p>
            <a:pPr marL="0" indent="0" algn="ctr" rtl="1">
              <a:buNone/>
            </a:pPr>
            <a:r>
              <a:rPr lang="he-IL" sz="5800" b="1" i="0" u="none" strike="noStrike" baseline="0" dirty="0">
                <a:solidFill>
                  <a:srgbClr val="FF0000"/>
                </a:solidFill>
                <a:latin typeface="EnzoagadaMF-Bold"/>
              </a:rPr>
              <a:t>לִהְיוֹת בְּרִיאִים</a:t>
            </a:r>
          </a:p>
          <a:p>
            <a:pPr marL="0" indent="0" algn="ctr" rtl="1">
              <a:buNone/>
            </a:pPr>
            <a:r>
              <a:rPr lang="he-IL" sz="5800" b="1" dirty="0">
                <a:solidFill>
                  <a:srgbClr val="FF0000"/>
                </a:solidFill>
                <a:latin typeface="EnzoagadaMF-Bold"/>
              </a:rPr>
              <a:t> </a:t>
            </a:r>
            <a:endParaRPr lang="en-US" sz="3900" b="1" i="0" u="none" strike="noStrike" baseline="0" dirty="0">
              <a:latin typeface="MF_FrankRuhl-Regular"/>
            </a:endParaRPr>
          </a:p>
          <a:p>
            <a:pPr marL="0" indent="0" algn="ctr">
              <a:buNone/>
            </a:pPr>
            <a:r>
              <a:rPr lang="he-IL" sz="4200" b="1" dirty="0">
                <a:latin typeface="MF_FrankRuhl-Regular"/>
              </a:rPr>
              <a:t>פֶּרֶק רְבִיעִי: </a:t>
            </a:r>
            <a:r>
              <a:rPr lang="he-IL" sz="4200" b="1" dirty="0">
                <a:solidFill>
                  <a:schemeClr val="accent1"/>
                </a:solidFill>
                <a:latin typeface="MF_FrankRuhl-Regular"/>
              </a:rPr>
              <a:t>לִהְיוֹת נָקִי</a:t>
            </a:r>
            <a:endParaRPr lang="en-US" sz="4200" b="1" dirty="0">
              <a:solidFill>
                <a:schemeClr val="accent1"/>
              </a:solidFill>
              <a:latin typeface="MF_FrankRuhl-Regular"/>
            </a:endParaRPr>
          </a:p>
          <a:p>
            <a:pPr marL="0" indent="0" algn="ctr">
              <a:buNone/>
            </a:pPr>
            <a:endParaRPr lang="he-IL" sz="3600" b="1" i="0" u="none" strike="noStrike" baseline="0" dirty="0">
              <a:solidFill>
                <a:schemeClr val="accent1"/>
              </a:solidFill>
              <a:latin typeface="MF_FrankRuhl-Regular"/>
            </a:endParaRPr>
          </a:p>
          <a:p>
            <a:pPr marL="0" indent="0" algn="ctr">
              <a:buNone/>
            </a:pPr>
            <a:r>
              <a:rPr lang="en-US" sz="3600" b="1" dirty="0" err="1">
                <a:latin typeface="EnzoagadaMF-Bold"/>
              </a:rPr>
              <a:t>Pixabay</a:t>
            </a:r>
            <a:r>
              <a:rPr lang="he-IL" sz="3600" b="1" dirty="0">
                <a:latin typeface="EnzoagadaMF-Bold"/>
              </a:rPr>
              <a:t>התמונות באדיבות </a:t>
            </a:r>
          </a:p>
          <a:p>
            <a:pPr marL="0" indent="0" algn="ctr" rtl="1">
              <a:buNone/>
            </a:pPr>
            <a:endParaRPr lang="he-IL" sz="3600" b="1" dirty="0">
              <a:latin typeface="EnzoagadaMF-Bold"/>
            </a:endParaRPr>
          </a:p>
          <a:p>
            <a:pPr marL="0" indent="0" algn="ctr" rtl="1">
              <a:buNone/>
            </a:pPr>
            <a:r>
              <a:rPr lang="he-IL" b="1" dirty="0">
                <a:latin typeface="EnzoagadaMF-Bold"/>
              </a:rPr>
              <a:t> </a:t>
            </a:r>
            <a:endParaRPr lang="en-US" dirty="0"/>
          </a:p>
        </p:txBody>
      </p:sp>
      <p:pic>
        <p:nvPicPr>
          <p:cNvPr id="5" name="תמונה 4"/>
          <p:cNvPicPr>
            <a:picLocks noChangeAspect="1"/>
          </p:cNvPicPr>
          <p:nvPr/>
        </p:nvPicPr>
        <p:blipFill>
          <a:blip r:embed="rId3"/>
          <a:stretch>
            <a:fillRect/>
          </a:stretch>
        </p:blipFill>
        <p:spPr>
          <a:xfrm>
            <a:off x="84645" y="9919"/>
            <a:ext cx="1335782" cy="552554"/>
          </a:xfrm>
          <a:prstGeom prst="rect">
            <a:avLst/>
          </a:prstGeom>
        </p:spPr>
      </p:pic>
      <p:pic>
        <p:nvPicPr>
          <p:cNvPr id="4" name="תמונה 3">
            <a:extLst>
              <a:ext uri="{FF2B5EF4-FFF2-40B4-BE49-F238E27FC236}">
                <a16:creationId xmlns:a16="http://schemas.microsoft.com/office/drawing/2014/main" id="{1A3E82E4-690C-DCC4-E110-87F9E6D1B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856" y="48756"/>
            <a:ext cx="1425804" cy="635776"/>
          </a:xfrm>
          <a:prstGeom prst="rect">
            <a:avLst/>
          </a:prstGeom>
        </p:spPr>
      </p:pic>
      <p:pic>
        <p:nvPicPr>
          <p:cNvPr id="7" name="תמונה 6">
            <a:extLst>
              <a:ext uri="{FF2B5EF4-FFF2-40B4-BE49-F238E27FC236}">
                <a16:creationId xmlns:a16="http://schemas.microsoft.com/office/drawing/2014/main" id="{DBEEBECA-6956-E471-125A-77B1D1F2CC64}"/>
              </a:ext>
            </a:extLst>
          </p:cNvPr>
          <p:cNvPicPr>
            <a:picLocks noChangeAspect="1"/>
          </p:cNvPicPr>
          <p:nvPr/>
        </p:nvPicPr>
        <p:blipFill>
          <a:blip r:embed="rId5"/>
          <a:stretch>
            <a:fillRect/>
          </a:stretch>
        </p:blipFill>
        <p:spPr>
          <a:xfrm>
            <a:off x="8094463" y="109755"/>
            <a:ext cx="841773" cy="452718"/>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DA137-7CC5-298C-4AAE-A10F473EFF9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A82AEB6-15F1-D17F-E6EC-609B7F4E3F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980192"/>
            <a:ext cx="9144000" cy="5363458"/>
          </a:xfrm>
          <a:prstGeom prst="rect">
            <a:avLst/>
          </a:prstGeom>
        </p:spPr>
      </p:pic>
      <p:sp>
        <p:nvSpPr>
          <p:cNvPr id="6" name="תיבת טקסט 5">
            <a:extLst>
              <a:ext uri="{FF2B5EF4-FFF2-40B4-BE49-F238E27FC236}">
                <a16:creationId xmlns:a16="http://schemas.microsoft.com/office/drawing/2014/main" id="{6FF4AF24-55DC-087A-5913-9216ADDE4BC5}"/>
              </a:ext>
            </a:extLst>
          </p:cNvPr>
          <p:cNvSpPr txBox="1"/>
          <p:nvPr/>
        </p:nvSpPr>
        <p:spPr>
          <a:xfrm>
            <a:off x="4766310" y="1392674"/>
            <a:ext cx="1817370" cy="461665"/>
          </a:xfrm>
          <a:prstGeom prst="rect">
            <a:avLst/>
          </a:prstGeom>
          <a:noFill/>
        </p:spPr>
        <p:txBody>
          <a:bodyPr wrap="square">
            <a:spAutoFit/>
          </a:bodyPr>
          <a:lstStyle/>
          <a:p>
            <a:r>
              <a:rPr lang="he-IL" sz="2400" b="1" i="0" u="none" strike="noStrike" baseline="0" dirty="0">
                <a:latin typeface="MF_FrankRuhl-Regular"/>
              </a:rPr>
              <a:t>(עַמּוּד 52)</a:t>
            </a:r>
            <a:endParaRPr lang="he-IL" sz="2400" dirty="0"/>
          </a:p>
        </p:txBody>
      </p:sp>
      <p:pic>
        <p:nvPicPr>
          <p:cNvPr id="2" name="תמונה 1">
            <a:extLst>
              <a:ext uri="{FF2B5EF4-FFF2-40B4-BE49-F238E27FC236}">
                <a16:creationId xmlns:a16="http://schemas.microsoft.com/office/drawing/2014/main" id="{D417175B-F7E0-79E7-8EA2-0356E9B5A503}"/>
              </a:ext>
            </a:extLst>
          </p:cNvPr>
          <p:cNvPicPr>
            <a:picLocks noChangeAspect="1"/>
          </p:cNvPicPr>
          <p:nvPr/>
        </p:nvPicPr>
        <p:blipFill>
          <a:blip r:embed="rId4"/>
          <a:stretch>
            <a:fillRect/>
          </a:stretch>
        </p:blipFill>
        <p:spPr>
          <a:xfrm>
            <a:off x="8199331" y="61632"/>
            <a:ext cx="841773" cy="452718"/>
          </a:xfrm>
          <a:prstGeom prst="rect">
            <a:avLst/>
          </a:prstGeom>
        </p:spPr>
      </p:pic>
      <p:pic>
        <p:nvPicPr>
          <p:cNvPr id="7" name="תמונה 6">
            <a:extLst>
              <a:ext uri="{FF2B5EF4-FFF2-40B4-BE49-F238E27FC236}">
                <a16:creationId xmlns:a16="http://schemas.microsoft.com/office/drawing/2014/main" id="{8719D51E-F355-4E10-8A03-5BCA3DA2AC41}"/>
              </a:ext>
            </a:extLst>
          </p:cNvPr>
          <p:cNvPicPr>
            <a:picLocks noChangeAspect="1"/>
          </p:cNvPicPr>
          <p:nvPr/>
        </p:nvPicPr>
        <p:blipFill>
          <a:blip r:embed="rId5"/>
          <a:stretch>
            <a:fillRect/>
          </a:stretch>
        </p:blipFill>
        <p:spPr>
          <a:xfrm>
            <a:off x="84645" y="9919"/>
            <a:ext cx="1335782" cy="552554"/>
          </a:xfrm>
          <a:prstGeom prst="rect">
            <a:avLst/>
          </a:prstGeom>
        </p:spPr>
      </p:pic>
    </p:spTree>
    <p:extLst>
      <p:ext uri="{BB962C8B-B14F-4D97-AF65-F5344CB8AC3E}">
        <p14:creationId xmlns:p14="http://schemas.microsoft.com/office/powerpoint/2010/main" val="2077494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269B2-53F6-6ED1-802F-292680EE526E}"/>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577F16E8-B051-CFC1-E614-FFB8CF5F23A9}"/>
              </a:ext>
            </a:extLst>
          </p:cNvPr>
          <p:cNvSpPr txBox="1"/>
          <p:nvPr/>
        </p:nvSpPr>
        <p:spPr>
          <a:xfrm>
            <a:off x="1280160" y="788588"/>
            <a:ext cx="6617970" cy="707886"/>
          </a:xfrm>
          <a:prstGeom prst="rect">
            <a:avLst/>
          </a:prstGeom>
          <a:noFill/>
        </p:spPr>
        <p:txBody>
          <a:bodyPr wrap="square">
            <a:spAutoFit/>
          </a:bodyPr>
          <a:lstStyle/>
          <a:p>
            <a:r>
              <a:rPr lang="he-IL" sz="4000" b="1" i="0" u="none" strike="noStrike" baseline="0" dirty="0">
                <a:solidFill>
                  <a:srgbClr val="0066A6"/>
                </a:solidFill>
                <a:latin typeface="MF_FrankRuhl-Regular"/>
              </a:rPr>
              <a:t>שׁוֹמְרִים עַל סְבִיבָה נְקִיָּה וּבְרִיאָה</a:t>
            </a:r>
            <a:endParaRPr lang="he-IL" sz="4000" b="1" dirty="0">
              <a:solidFill>
                <a:srgbClr val="0066A6"/>
              </a:solidFill>
            </a:endParaRPr>
          </a:p>
        </p:txBody>
      </p:sp>
      <p:sp>
        <p:nvSpPr>
          <p:cNvPr id="7" name="תיבת טקסט 6">
            <a:extLst>
              <a:ext uri="{FF2B5EF4-FFF2-40B4-BE49-F238E27FC236}">
                <a16:creationId xmlns:a16="http://schemas.microsoft.com/office/drawing/2014/main" id="{D6A69CCD-B9F2-B422-B617-CA53BA15BFBE}"/>
              </a:ext>
            </a:extLst>
          </p:cNvPr>
          <p:cNvSpPr txBox="1"/>
          <p:nvPr/>
        </p:nvSpPr>
        <p:spPr>
          <a:xfrm>
            <a:off x="697230" y="1563334"/>
            <a:ext cx="7200900" cy="646331"/>
          </a:xfrm>
          <a:prstGeom prst="rect">
            <a:avLst/>
          </a:prstGeom>
          <a:noFill/>
        </p:spPr>
        <p:txBody>
          <a:bodyPr wrap="square">
            <a:spAutoFit/>
          </a:bodyPr>
          <a:lstStyle/>
          <a:p>
            <a:pPr algn="r"/>
            <a:r>
              <a:rPr lang="he-IL" sz="3600" b="1" i="0" u="none" strike="noStrike" baseline="0" dirty="0">
                <a:latin typeface="MF_FrankRuhl-Regular"/>
              </a:rPr>
              <a:t>סִיּוּר: </a:t>
            </a:r>
            <a:r>
              <a:rPr lang="he-IL" sz="3600" b="1" i="0" u="none" strike="noStrike" baseline="0" dirty="0">
                <a:solidFill>
                  <a:schemeClr val="accent5">
                    <a:lumMod val="75000"/>
                  </a:schemeClr>
                </a:solidFill>
                <a:latin typeface="MF_FrankRuhl-Regular"/>
              </a:rPr>
              <a:t>סְבִיבָה נְקִיָּה וּבְרִיאָה </a:t>
            </a:r>
            <a:r>
              <a:rPr lang="he-IL" sz="3600" b="1" i="0" u="none" strike="noStrike" baseline="0" dirty="0">
                <a:latin typeface="MF_FrankRuhl-Regular"/>
              </a:rPr>
              <a:t>(עַמּוּד 53)</a:t>
            </a:r>
            <a:endParaRPr lang="he-IL" sz="3600" b="1" dirty="0">
              <a:solidFill>
                <a:schemeClr val="accent5">
                  <a:lumMod val="75000"/>
                </a:schemeClr>
              </a:solidFill>
            </a:endParaRPr>
          </a:p>
        </p:txBody>
      </p:sp>
      <p:pic>
        <p:nvPicPr>
          <p:cNvPr id="9" name="תמונה 8">
            <a:extLst>
              <a:ext uri="{FF2B5EF4-FFF2-40B4-BE49-F238E27FC236}">
                <a16:creationId xmlns:a16="http://schemas.microsoft.com/office/drawing/2014/main" id="{A620ACEF-16CC-9E00-62A2-E3A1D1657387}"/>
              </a:ext>
            </a:extLst>
          </p:cNvPr>
          <p:cNvPicPr>
            <a:picLocks noChangeAspect="1"/>
          </p:cNvPicPr>
          <p:nvPr/>
        </p:nvPicPr>
        <p:blipFill>
          <a:blip r:embed="rId3"/>
          <a:stretch>
            <a:fillRect/>
          </a:stretch>
        </p:blipFill>
        <p:spPr>
          <a:xfrm>
            <a:off x="3120262" y="2325149"/>
            <a:ext cx="3817748" cy="4373057"/>
          </a:xfrm>
          <a:prstGeom prst="rect">
            <a:avLst/>
          </a:prstGeom>
        </p:spPr>
      </p:pic>
      <p:pic>
        <p:nvPicPr>
          <p:cNvPr id="2" name="תמונה 1">
            <a:extLst>
              <a:ext uri="{FF2B5EF4-FFF2-40B4-BE49-F238E27FC236}">
                <a16:creationId xmlns:a16="http://schemas.microsoft.com/office/drawing/2014/main" id="{7F835778-6B94-9DD7-D566-9C7D97555F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6" name="תמונה 5">
            <a:extLst>
              <a:ext uri="{FF2B5EF4-FFF2-40B4-BE49-F238E27FC236}">
                <a16:creationId xmlns:a16="http://schemas.microsoft.com/office/drawing/2014/main" id="{891B415F-3551-AA63-06A2-B88EE2D3F771}"/>
              </a:ext>
            </a:extLst>
          </p:cNvPr>
          <p:cNvPicPr>
            <a:picLocks noChangeAspect="1"/>
          </p:cNvPicPr>
          <p:nvPr/>
        </p:nvPicPr>
        <p:blipFill>
          <a:blip r:embed="rId5"/>
          <a:stretch>
            <a:fillRect/>
          </a:stretch>
        </p:blipFill>
        <p:spPr>
          <a:xfrm>
            <a:off x="8234843" y="34206"/>
            <a:ext cx="841773" cy="452718"/>
          </a:xfrm>
          <a:prstGeom prst="rect">
            <a:avLst/>
          </a:prstGeom>
        </p:spPr>
      </p:pic>
      <p:pic>
        <p:nvPicPr>
          <p:cNvPr id="8" name="תמונה 7">
            <a:extLst>
              <a:ext uri="{FF2B5EF4-FFF2-40B4-BE49-F238E27FC236}">
                <a16:creationId xmlns:a16="http://schemas.microsoft.com/office/drawing/2014/main" id="{E3AECC16-A8C0-0C58-C704-BA3F1773B70A}"/>
              </a:ext>
            </a:extLst>
          </p:cNvPr>
          <p:cNvPicPr>
            <a:picLocks noChangeAspect="1"/>
          </p:cNvPicPr>
          <p:nvPr/>
        </p:nvPicPr>
        <p:blipFill>
          <a:blip r:embed="rId6"/>
          <a:stretch>
            <a:fillRect/>
          </a:stretch>
        </p:blipFill>
        <p:spPr>
          <a:xfrm>
            <a:off x="84645" y="9919"/>
            <a:ext cx="1335782" cy="552554"/>
          </a:xfrm>
          <a:prstGeom prst="rect">
            <a:avLst/>
          </a:prstGeom>
        </p:spPr>
      </p:pic>
    </p:spTree>
    <p:extLst>
      <p:ext uri="{BB962C8B-B14F-4D97-AF65-F5344CB8AC3E}">
        <p14:creationId xmlns:p14="http://schemas.microsoft.com/office/powerpoint/2010/main" val="413775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0308-AFCB-A8B9-A911-35949FEC11E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FF3B18E-589D-6497-7403-DD6B0F92312E}"/>
              </a:ext>
            </a:extLst>
          </p:cNvPr>
          <p:cNvPicPr>
            <a:picLocks noChangeAspect="1"/>
          </p:cNvPicPr>
          <p:nvPr/>
        </p:nvPicPr>
        <p:blipFill>
          <a:blip r:embed="rId3"/>
          <a:stretch>
            <a:fillRect/>
          </a:stretch>
        </p:blipFill>
        <p:spPr>
          <a:xfrm>
            <a:off x="1023325" y="3308032"/>
            <a:ext cx="6838950" cy="2390775"/>
          </a:xfrm>
          <a:prstGeom prst="rect">
            <a:avLst/>
          </a:prstGeom>
        </p:spPr>
      </p:pic>
      <p:pic>
        <p:nvPicPr>
          <p:cNvPr id="7" name="תמונה 6">
            <a:extLst>
              <a:ext uri="{FF2B5EF4-FFF2-40B4-BE49-F238E27FC236}">
                <a16:creationId xmlns:a16="http://schemas.microsoft.com/office/drawing/2014/main" id="{0756C835-B727-F46F-4402-6B99AA487C6A}"/>
              </a:ext>
            </a:extLst>
          </p:cNvPr>
          <p:cNvPicPr>
            <a:picLocks noChangeAspect="1"/>
          </p:cNvPicPr>
          <p:nvPr/>
        </p:nvPicPr>
        <p:blipFill>
          <a:blip r:embed="rId4"/>
          <a:stretch>
            <a:fillRect/>
          </a:stretch>
        </p:blipFill>
        <p:spPr>
          <a:xfrm>
            <a:off x="6674167" y="672810"/>
            <a:ext cx="2085975" cy="1924050"/>
          </a:xfrm>
          <a:prstGeom prst="rect">
            <a:avLst/>
          </a:prstGeom>
        </p:spPr>
      </p:pic>
      <p:sp>
        <p:nvSpPr>
          <p:cNvPr id="6" name="תיבת טקסט 5">
            <a:extLst>
              <a:ext uri="{FF2B5EF4-FFF2-40B4-BE49-F238E27FC236}">
                <a16:creationId xmlns:a16="http://schemas.microsoft.com/office/drawing/2014/main" id="{786DD42E-CE80-8CFE-5140-650974CA1C0A}"/>
              </a:ext>
            </a:extLst>
          </p:cNvPr>
          <p:cNvSpPr txBox="1"/>
          <p:nvPr/>
        </p:nvSpPr>
        <p:spPr>
          <a:xfrm>
            <a:off x="3989070" y="1499760"/>
            <a:ext cx="3013788" cy="523220"/>
          </a:xfrm>
          <a:prstGeom prst="rect">
            <a:avLst/>
          </a:prstGeom>
          <a:noFill/>
        </p:spPr>
        <p:txBody>
          <a:bodyPr wrap="square">
            <a:spAutoFit/>
          </a:bodyPr>
          <a:lstStyle/>
          <a:p>
            <a:r>
              <a:rPr lang="he-IL" sz="2800" b="1" i="0" u="none" strike="noStrike" baseline="0" dirty="0">
                <a:latin typeface="MF_FrankRuhl-Regular"/>
              </a:rPr>
              <a:t>שִׂיחַ בְּעַמּוּד 53</a:t>
            </a:r>
            <a:endParaRPr lang="he-IL" sz="2800" dirty="0"/>
          </a:p>
        </p:txBody>
      </p:sp>
      <p:pic>
        <p:nvPicPr>
          <p:cNvPr id="2" name="תמונה 1">
            <a:extLst>
              <a:ext uri="{FF2B5EF4-FFF2-40B4-BE49-F238E27FC236}">
                <a16:creationId xmlns:a16="http://schemas.microsoft.com/office/drawing/2014/main" id="{A988AEA4-6026-76E0-AE9E-308427778D82}"/>
              </a:ext>
            </a:extLst>
          </p:cNvPr>
          <p:cNvPicPr>
            <a:picLocks noChangeAspect="1"/>
          </p:cNvPicPr>
          <p:nvPr/>
        </p:nvPicPr>
        <p:blipFill>
          <a:blip r:embed="rId5"/>
          <a:stretch>
            <a:fillRect/>
          </a:stretch>
        </p:blipFill>
        <p:spPr>
          <a:xfrm>
            <a:off x="8225965" y="147891"/>
            <a:ext cx="841773" cy="452718"/>
          </a:xfrm>
          <a:prstGeom prst="rect">
            <a:avLst/>
          </a:prstGeom>
        </p:spPr>
      </p:pic>
      <p:pic>
        <p:nvPicPr>
          <p:cNvPr id="8" name="תמונה 7">
            <a:extLst>
              <a:ext uri="{FF2B5EF4-FFF2-40B4-BE49-F238E27FC236}">
                <a16:creationId xmlns:a16="http://schemas.microsoft.com/office/drawing/2014/main" id="{D746CBE7-DE9B-CC84-991B-E6029F2D688D}"/>
              </a:ext>
            </a:extLst>
          </p:cNvPr>
          <p:cNvPicPr>
            <a:picLocks noChangeAspect="1"/>
          </p:cNvPicPr>
          <p:nvPr/>
        </p:nvPicPr>
        <p:blipFill>
          <a:blip r:embed="rId6"/>
          <a:stretch>
            <a:fillRect/>
          </a:stretch>
        </p:blipFill>
        <p:spPr>
          <a:xfrm>
            <a:off x="84645" y="9919"/>
            <a:ext cx="1335782" cy="552554"/>
          </a:xfrm>
          <a:prstGeom prst="rect">
            <a:avLst/>
          </a:prstGeom>
        </p:spPr>
      </p:pic>
    </p:spTree>
    <p:extLst>
      <p:ext uri="{BB962C8B-B14F-4D97-AF65-F5344CB8AC3E}">
        <p14:creationId xmlns:p14="http://schemas.microsoft.com/office/powerpoint/2010/main" val="308452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54A57-B363-78AA-7C6C-BEA0B3B3F53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EA31C10-8E62-9B09-8326-2A0CC6A4B228}"/>
              </a:ext>
            </a:extLst>
          </p:cNvPr>
          <p:cNvPicPr>
            <a:picLocks noChangeAspect="1"/>
          </p:cNvPicPr>
          <p:nvPr/>
        </p:nvPicPr>
        <p:blipFill>
          <a:blip r:embed="rId3"/>
          <a:stretch>
            <a:fillRect/>
          </a:stretch>
        </p:blipFill>
        <p:spPr>
          <a:xfrm>
            <a:off x="1177289" y="1097280"/>
            <a:ext cx="6960871" cy="5246370"/>
          </a:xfrm>
          <a:prstGeom prst="rect">
            <a:avLst/>
          </a:prstGeom>
          <a:ln>
            <a:solidFill>
              <a:srgbClr val="00B0F0"/>
            </a:solidFill>
          </a:ln>
        </p:spPr>
      </p:pic>
      <p:pic>
        <p:nvPicPr>
          <p:cNvPr id="2" name="תמונה 1">
            <a:extLst>
              <a:ext uri="{FF2B5EF4-FFF2-40B4-BE49-F238E27FC236}">
                <a16:creationId xmlns:a16="http://schemas.microsoft.com/office/drawing/2014/main" id="{7F132381-9421-3BBE-452A-EDD308DB2582}"/>
              </a:ext>
            </a:extLst>
          </p:cNvPr>
          <p:cNvPicPr>
            <a:picLocks noChangeAspect="1"/>
          </p:cNvPicPr>
          <p:nvPr/>
        </p:nvPicPr>
        <p:blipFill>
          <a:blip r:embed="rId4"/>
          <a:stretch>
            <a:fillRect/>
          </a:stretch>
        </p:blipFill>
        <p:spPr>
          <a:xfrm>
            <a:off x="8225964" y="147891"/>
            <a:ext cx="841773" cy="452718"/>
          </a:xfrm>
          <a:prstGeom prst="rect">
            <a:avLst/>
          </a:prstGeom>
        </p:spPr>
      </p:pic>
      <p:pic>
        <p:nvPicPr>
          <p:cNvPr id="4" name="תמונה 3">
            <a:extLst>
              <a:ext uri="{FF2B5EF4-FFF2-40B4-BE49-F238E27FC236}">
                <a16:creationId xmlns:a16="http://schemas.microsoft.com/office/drawing/2014/main" id="{DE7340A1-A3D4-6FEC-3E5E-8A737A6E6DC4}"/>
              </a:ext>
            </a:extLst>
          </p:cNvPr>
          <p:cNvPicPr>
            <a:picLocks noChangeAspect="1"/>
          </p:cNvPicPr>
          <p:nvPr/>
        </p:nvPicPr>
        <p:blipFill>
          <a:blip r:embed="rId5"/>
          <a:stretch>
            <a:fillRect/>
          </a:stretch>
        </p:blipFill>
        <p:spPr>
          <a:xfrm>
            <a:off x="84645" y="9919"/>
            <a:ext cx="1335782" cy="552554"/>
          </a:xfrm>
          <a:prstGeom prst="rect">
            <a:avLst/>
          </a:prstGeom>
        </p:spPr>
      </p:pic>
    </p:spTree>
    <p:extLst>
      <p:ext uri="{BB962C8B-B14F-4D97-AF65-F5344CB8AC3E}">
        <p14:creationId xmlns:p14="http://schemas.microsoft.com/office/powerpoint/2010/main" val="3325759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AA007-B83C-CA68-916C-BB9DA78B686F}"/>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7888C23F-FFAE-0CED-55C3-83EBFD9E5758}"/>
              </a:ext>
            </a:extLst>
          </p:cNvPr>
          <p:cNvSpPr txBox="1"/>
          <p:nvPr/>
        </p:nvSpPr>
        <p:spPr>
          <a:xfrm>
            <a:off x="171450" y="578237"/>
            <a:ext cx="8801100" cy="646331"/>
          </a:xfrm>
          <a:prstGeom prst="rect">
            <a:avLst/>
          </a:prstGeom>
          <a:noFill/>
        </p:spPr>
        <p:txBody>
          <a:bodyPr wrap="square">
            <a:spAutoFit/>
          </a:bodyPr>
          <a:lstStyle/>
          <a:p>
            <a:pPr algn="r"/>
            <a:r>
              <a:rPr lang="he-IL" sz="3600" b="1" i="0" u="none" strike="noStrike" baseline="0" dirty="0">
                <a:latin typeface="MF_FrankRuhl-Regular"/>
              </a:rPr>
              <a:t>מְשִימַת סִכּוּם</a:t>
            </a:r>
            <a:r>
              <a:rPr lang="he-IL" sz="3600" b="1" i="0" u="none" strike="noStrike" baseline="0" dirty="0">
                <a:solidFill>
                  <a:schemeClr val="accent5">
                    <a:lumMod val="75000"/>
                  </a:schemeClr>
                </a:solidFill>
                <a:latin typeface="MF_FrankRuhl-Regular"/>
              </a:rPr>
              <a:t>: מָה זֶה לִהְיוֹת </a:t>
            </a:r>
            <a:r>
              <a:rPr lang="he-IL" sz="3600" b="1" i="0" u="none" strike="noStrike" baseline="0">
                <a:solidFill>
                  <a:schemeClr val="accent5">
                    <a:lumMod val="75000"/>
                  </a:schemeClr>
                </a:solidFill>
                <a:latin typeface="MF_FrankRuhl-Regular"/>
              </a:rPr>
              <a:t>בָּרִיא?</a:t>
            </a:r>
            <a:r>
              <a:rPr lang="he-IL" sz="2800" i="0" u="none" strike="noStrike" baseline="0">
                <a:latin typeface="MF_FrankRuhl-Regular"/>
              </a:rPr>
              <a:t>(עַמּוּדִים </a:t>
            </a:r>
            <a:r>
              <a:rPr lang="he-IL" sz="2800" i="0" u="none" strike="noStrike" baseline="0" dirty="0">
                <a:latin typeface="MF_FrankRuhl-Regular"/>
              </a:rPr>
              <a:t>55-54)</a:t>
            </a:r>
            <a:endParaRPr lang="he-IL" sz="3600" dirty="0"/>
          </a:p>
        </p:txBody>
      </p:sp>
      <p:pic>
        <p:nvPicPr>
          <p:cNvPr id="7" name="תמונה 6">
            <a:extLst>
              <a:ext uri="{FF2B5EF4-FFF2-40B4-BE49-F238E27FC236}">
                <a16:creationId xmlns:a16="http://schemas.microsoft.com/office/drawing/2014/main" id="{95BB6BE6-D001-906C-A81F-21180591B0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969077"/>
            <a:ext cx="9144000" cy="5220393"/>
          </a:xfrm>
          <a:prstGeom prst="rect">
            <a:avLst/>
          </a:prstGeom>
        </p:spPr>
      </p:pic>
      <p:sp>
        <p:nvSpPr>
          <p:cNvPr id="9" name="תיבת טקסט 8">
            <a:extLst>
              <a:ext uri="{FF2B5EF4-FFF2-40B4-BE49-F238E27FC236}">
                <a16:creationId xmlns:a16="http://schemas.microsoft.com/office/drawing/2014/main" id="{8719C45B-61DB-C488-D8AB-EC81602E1BAE}"/>
              </a:ext>
            </a:extLst>
          </p:cNvPr>
          <p:cNvSpPr txBox="1"/>
          <p:nvPr/>
        </p:nvSpPr>
        <p:spPr>
          <a:xfrm>
            <a:off x="1954530" y="1395738"/>
            <a:ext cx="6743700" cy="954107"/>
          </a:xfrm>
          <a:prstGeom prst="rect">
            <a:avLst/>
          </a:prstGeom>
          <a:noFill/>
        </p:spPr>
        <p:txBody>
          <a:bodyPr wrap="square">
            <a:spAutoFit/>
          </a:bodyPr>
          <a:lstStyle/>
          <a:p>
            <a:pPr algn="r"/>
            <a:r>
              <a:rPr lang="he-IL" sz="2800" b="0" i="0" u="none" strike="noStrike" baseline="0" dirty="0">
                <a:latin typeface="MF_FrankRuhl-Regular"/>
              </a:rPr>
              <a:t>כִּתְבוּ בְּכָל אֶחָד מֵהַסִּפּוּרִים הַקְּצָרִים מָה אַתֶּם מַצִּיעִים לַיּלְָדִים לַעֲשׂוֹת כְּדֵי לִהְיוֹת בְּרִיאִים.</a:t>
            </a:r>
            <a:endParaRPr lang="he-IL" sz="2800" dirty="0"/>
          </a:p>
        </p:txBody>
      </p:sp>
      <p:pic>
        <p:nvPicPr>
          <p:cNvPr id="2" name="תמונה 1">
            <a:extLst>
              <a:ext uri="{FF2B5EF4-FFF2-40B4-BE49-F238E27FC236}">
                <a16:creationId xmlns:a16="http://schemas.microsoft.com/office/drawing/2014/main" id="{AF33875D-A417-9111-61C4-5E114E9D1A09}"/>
              </a:ext>
            </a:extLst>
          </p:cNvPr>
          <p:cNvPicPr>
            <a:picLocks noChangeAspect="1"/>
          </p:cNvPicPr>
          <p:nvPr/>
        </p:nvPicPr>
        <p:blipFill>
          <a:blip r:embed="rId4"/>
          <a:stretch>
            <a:fillRect/>
          </a:stretch>
        </p:blipFill>
        <p:spPr>
          <a:xfrm>
            <a:off x="8130777" y="125519"/>
            <a:ext cx="841773" cy="452718"/>
          </a:xfrm>
          <a:prstGeom prst="rect">
            <a:avLst/>
          </a:prstGeom>
        </p:spPr>
      </p:pic>
      <p:pic>
        <p:nvPicPr>
          <p:cNvPr id="6" name="תמונה 5">
            <a:extLst>
              <a:ext uri="{FF2B5EF4-FFF2-40B4-BE49-F238E27FC236}">
                <a16:creationId xmlns:a16="http://schemas.microsoft.com/office/drawing/2014/main" id="{4EEB1C1B-0A4F-BB95-952A-49E2D2FF3095}"/>
              </a:ext>
            </a:extLst>
          </p:cNvPr>
          <p:cNvPicPr>
            <a:picLocks noChangeAspect="1"/>
          </p:cNvPicPr>
          <p:nvPr/>
        </p:nvPicPr>
        <p:blipFill>
          <a:blip r:embed="rId5"/>
          <a:stretch>
            <a:fillRect/>
          </a:stretch>
        </p:blipFill>
        <p:spPr>
          <a:xfrm>
            <a:off x="84645" y="9919"/>
            <a:ext cx="1335782" cy="552554"/>
          </a:xfrm>
          <a:prstGeom prst="rect">
            <a:avLst/>
          </a:prstGeom>
        </p:spPr>
      </p:pic>
    </p:spTree>
    <p:extLst>
      <p:ext uri="{BB962C8B-B14F-4D97-AF65-F5344CB8AC3E}">
        <p14:creationId xmlns:p14="http://schemas.microsoft.com/office/powerpoint/2010/main" val="315562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48F36-8A46-7473-C2DB-FA9AA3D1627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4CC48A3-D526-A4EC-935B-3A16E0AC55EA}"/>
              </a:ext>
            </a:extLst>
          </p:cNvPr>
          <p:cNvPicPr>
            <a:picLocks noChangeAspect="1"/>
          </p:cNvPicPr>
          <p:nvPr/>
        </p:nvPicPr>
        <p:blipFill>
          <a:blip r:embed="rId3"/>
          <a:stretch>
            <a:fillRect/>
          </a:stretch>
        </p:blipFill>
        <p:spPr>
          <a:xfrm>
            <a:off x="585787" y="909637"/>
            <a:ext cx="7972425" cy="5273993"/>
          </a:xfrm>
          <a:prstGeom prst="rect">
            <a:avLst/>
          </a:prstGeom>
          <a:ln w="12700">
            <a:solidFill>
              <a:srgbClr val="00B0F0"/>
            </a:solidFill>
          </a:ln>
        </p:spPr>
      </p:pic>
      <p:pic>
        <p:nvPicPr>
          <p:cNvPr id="8" name="תמונה 7">
            <a:extLst>
              <a:ext uri="{FF2B5EF4-FFF2-40B4-BE49-F238E27FC236}">
                <a16:creationId xmlns:a16="http://schemas.microsoft.com/office/drawing/2014/main" id="{5AA90D42-34F2-D43A-6781-67B0BBBB6A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sp>
        <p:nvSpPr>
          <p:cNvPr id="4" name="תיבת טקסט 3">
            <a:extLst>
              <a:ext uri="{FF2B5EF4-FFF2-40B4-BE49-F238E27FC236}">
                <a16:creationId xmlns:a16="http://schemas.microsoft.com/office/drawing/2014/main" id="{9F7B85F1-6569-D274-468E-709EE13D91AF}"/>
              </a:ext>
            </a:extLst>
          </p:cNvPr>
          <p:cNvSpPr txBox="1"/>
          <p:nvPr/>
        </p:nvSpPr>
        <p:spPr>
          <a:xfrm>
            <a:off x="3398860" y="6302895"/>
            <a:ext cx="4572000" cy="369332"/>
          </a:xfrm>
          <a:prstGeom prst="rect">
            <a:avLst/>
          </a:prstGeom>
          <a:noFill/>
        </p:spPr>
        <p:txBody>
          <a:bodyPr wrap="square">
            <a:spAutoFit/>
          </a:bodyPr>
          <a:lstStyle/>
          <a:p>
            <a:r>
              <a:rPr lang="he-IL" dirty="0">
                <a:hlinkClick r:id="rId5"/>
              </a:rPr>
              <a:t>שׁוֹמְרִים עַל הַבְּרִיאוּת)</a:t>
            </a:r>
            <a:r>
              <a:rPr lang="en-US" dirty="0">
                <a:hlinkClick r:id="rId5"/>
              </a:rPr>
              <a:t>tau.ac.il)</a:t>
            </a:r>
            <a:endParaRPr lang="he-IL" dirty="0"/>
          </a:p>
        </p:txBody>
      </p:sp>
      <p:pic>
        <p:nvPicPr>
          <p:cNvPr id="2" name="תמונה 1">
            <a:extLst>
              <a:ext uri="{FF2B5EF4-FFF2-40B4-BE49-F238E27FC236}">
                <a16:creationId xmlns:a16="http://schemas.microsoft.com/office/drawing/2014/main" id="{CFEDD3AF-EAD5-5B25-E817-9B46B002FF54}"/>
              </a:ext>
            </a:extLst>
          </p:cNvPr>
          <p:cNvPicPr>
            <a:picLocks noChangeAspect="1"/>
          </p:cNvPicPr>
          <p:nvPr/>
        </p:nvPicPr>
        <p:blipFill>
          <a:blip r:embed="rId6"/>
          <a:stretch>
            <a:fillRect/>
          </a:stretch>
        </p:blipFill>
        <p:spPr>
          <a:xfrm>
            <a:off x="8217087" y="93597"/>
            <a:ext cx="841773" cy="452718"/>
          </a:xfrm>
          <a:prstGeom prst="rect">
            <a:avLst/>
          </a:prstGeom>
        </p:spPr>
      </p:pic>
      <p:pic>
        <p:nvPicPr>
          <p:cNvPr id="7" name="תמונה 6">
            <a:extLst>
              <a:ext uri="{FF2B5EF4-FFF2-40B4-BE49-F238E27FC236}">
                <a16:creationId xmlns:a16="http://schemas.microsoft.com/office/drawing/2014/main" id="{9E4A6843-83F0-2E66-6CA5-D8362186C0E9}"/>
              </a:ext>
            </a:extLst>
          </p:cNvPr>
          <p:cNvPicPr>
            <a:picLocks noChangeAspect="1"/>
          </p:cNvPicPr>
          <p:nvPr/>
        </p:nvPicPr>
        <p:blipFill>
          <a:blip r:embed="rId7"/>
          <a:stretch>
            <a:fillRect/>
          </a:stretch>
        </p:blipFill>
        <p:spPr>
          <a:xfrm>
            <a:off x="84645" y="9919"/>
            <a:ext cx="1335782" cy="552554"/>
          </a:xfrm>
          <a:prstGeom prst="rect">
            <a:avLst/>
          </a:prstGeom>
        </p:spPr>
      </p:pic>
    </p:spTree>
    <p:extLst>
      <p:ext uri="{BB962C8B-B14F-4D97-AF65-F5344CB8AC3E}">
        <p14:creationId xmlns:p14="http://schemas.microsoft.com/office/powerpoint/2010/main" val="4159573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8556F-6376-3F18-04FD-279B40E10E3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90A4CFA-4B25-EAF0-B9BF-1AA911A95681}"/>
              </a:ext>
            </a:extLst>
          </p:cNvPr>
          <p:cNvPicPr>
            <a:picLocks noChangeAspect="1"/>
          </p:cNvPicPr>
          <p:nvPr/>
        </p:nvPicPr>
        <p:blipFill>
          <a:blip r:embed="rId3"/>
          <a:stretch>
            <a:fillRect/>
          </a:stretch>
        </p:blipFill>
        <p:spPr>
          <a:xfrm>
            <a:off x="1571625" y="742950"/>
            <a:ext cx="6000750" cy="5786437"/>
          </a:xfrm>
          <a:prstGeom prst="rect">
            <a:avLst/>
          </a:prstGeom>
          <a:ln w="12700">
            <a:solidFill>
              <a:srgbClr val="00B0F0"/>
            </a:solidFill>
          </a:ln>
        </p:spPr>
      </p:pic>
      <p:pic>
        <p:nvPicPr>
          <p:cNvPr id="7" name="תמונה 6">
            <a:extLst>
              <a:ext uri="{FF2B5EF4-FFF2-40B4-BE49-F238E27FC236}">
                <a16:creationId xmlns:a16="http://schemas.microsoft.com/office/drawing/2014/main" id="{82AF9056-DC61-9927-D95A-8AC98AF3281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2" name="תמונה 1">
            <a:extLst>
              <a:ext uri="{FF2B5EF4-FFF2-40B4-BE49-F238E27FC236}">
                <a16:creationId xmlns:a16="http://schemas.microsoft.com/office/drawing/2014/main" id="{1120684C-61D9-28D5-2A1C-63C51B41DFE4}"/>
              </a:ext>
            </a:extLst>
          </p:cNvPr>
          <p:cNvPicPr>
            <a:picLocks noChangeAspect="1"/>
          </p:cNvPicPr>
          <p:nvPr/>
        </p:nvPicPr>
        <p:blipFill>
          <a:blip r:embed="rId5"/>
          <a:stretch>
            <a:fillRect/>
          </a:stretch>
        </p:blipFill>
        <p:spPr>
          <a:xfrm>
            <a:off x="8208210" y="93597"/>
            <a:ext cx="841773" cy="452718"/>
          </a:xfrm>
          <a:prstGeom prst="rect">
            <a:avLst/>
          </a:prstGeom>
        </p:spPr>
      </p:pic>
      <p:pic>
        <p:nvPicPr>
          <p:cNvPr id="6" name="תמונה 5">
            <a:extLst>
              <a:ext uri="{FF2B5EF4-FFF2-40B4-BE49-F238E27FC236}">
                <a16:creationId xmlns:a16="http://schemas.microsoft.com/office/drawing/2014/main" id="{E078AF45-B313-DB4F-38A6-63222E6D2A7A}"/>
              </a:ext>
            </a:extLst>
          </p:cNvPr>
          <p:cNvPicPr>
            <a:picLocks noChangeAspect="1"/>
          </p:cNvPicPr>
          <p:nvPr/>
        </p:nvPicPr>
        <p:blipFill>
          <a:blip r:embed="rId6"/>
          <a:stretch>
            <a:fillRect/>
          </a:stretch>
        </p:blipFill>
        <p:spPr>
          <a:xfrm>
            <a:off x="84645" y="9919"/>
            <a:ext cx="1335782" cy="552554"/>
          </a:xfrm>
          <a:prstGeom prst="rect">
            <a:avLst/>
          </a:prstGeom>
        </p:spPr>
      </p:pic>
    </p:spTree>
    <p:extLst>
      <p:ext uri="{BB962C8B-B14F-4D97-AF65-F5344CB8AC3E}">
        <p14:creationId xmlns:p14="http://schemas.microsoft.com/office/powerpoint/2010/main" val="2440557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6D9D-830B-08BC-3C12-EA12033C683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444DF067-DA3A-ACC8-2431-9CEF6D8EA0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24075" y="1360170"/>
            <a:ext cx="7019925" cy="5314868"/>
          </a:xfrm>
          <a:prstGeom prst="rect">
            <a:avLst/>
          </a:prstGeom>
        </p:spPr>
      </p:pic>
      <p:pic>
        <p:nvPicPr>
          <p:cNvPr id="7" name="תמונה 6">
            <a:extLst>
              <a:ext uri="{FF2B5EF4-FFF2-40B4-BE49-F238E27FC236}">
                <a16:creationId xmlns:a16="http://schemas.microsoft.com/office/drawing/2014/main" id="{58EFD6C7-D836-2BC2-6F54-23CF79F83362}"/>
              </a:ext>
            </a:extLst>
          </p:cNvPr>
          <p:cNvPicPr>
            <a:picLocks noChangeAspect="1"/>
          </p:cNvPicPr>
          <p:nvPr/>
        </p:nvPicPr>
        <p:blipFill>
          <a:blip r:embed="rId4"/>
          <a:stretch>
            <a:fillRect/>
          </a:stretch>
        </p:blipFill>
        <p:spPr>
          <a:xfrm>
            <a:off x="390000" y="1013262"/>
            <a:ext cx="1193045" cy="1188668"/>
          </a:xfrm>
          <a:prstGeom prst="rect">
            <a:avLst/>
          </a:prstGeom>
        </p:spPr>
      </p:pic>
      <p:pic>
        <p:nvPicPr>
          <p:cNvPr id="9" name="תמונה 8">
            <a:extLst>
              <a:ext uri="{FF2B5EF4-FFF2-40B4-BE49-F238E27FC236}">
                <a16:creationId xmlns:a16="http://schemas.microsoft.com/office/drawing/2014/main" id="{03CA63FC-193D-ED76-1CFB-D9746F5067F5}"/>
              </a:ext>
            </a:extLst>
          </p:cNvPr>
          <p:cNvPicPr>
            <a:picLocks noChangeAspect="1"/>
          </p:cNvPicPr>
          <p:nvPr/>
        </p:nvPicPr>
        <p:blipFill>
          <a:blip r:embed="rId5"/>
          <a:stretch>
            <a:fillRect/>
          </a:stretch>
        </p:blipFill>
        <p:spPr>
          <a:xfrm>
            <a:off x="324962" y="2553506"/>
            <a:ext cx="1193045" cy="1066998"/>
          </a:xfrm>
          <a:prstGeom prst="rect">
            <a:avLst/>
          </a:prstGeom>
        </p:spPr>
      </p:pic>
      <p:pic>
        <p:nvPicPr>
          <p:cNvPr id="12" name="תמונה 11">
            <a:extLst>
              <a:ext uri="{FF2B5EF4-FFF2-40B4-BE49-F238E27FC236}">
                <a16:creationId xmlns:a16="http://schemas.microsoft.com/office/drawing/2014/main" id="{ADD9E230-F2B0-876A-0239-F31D5988BF8D}"/>
              </a:ext>
            </a:extLst>
          </p:cNvPr>
          <p:cNvPicPr>
            <a:picLocks noChangeAspect="1"/>
          </p:cNvPicPr>
          <p:nvPr/>
        </p:nvPicPr>
        <p:blipFill>
          <a:blip r:embed="rId6"/>
          <a:stretch>
            <a:fillRect/>
          </a:stretch>
        </p:blipFill>
        <p:spPr>
          <a:xfrm>
            <a:off x="229034" y="5124622"/>
            <a:ext cx="1216775" cy="1081891"/>
          </a:xfrm>
          <a:prstGeom prst="rect">
            <a:avLst/>
          </a:prstGeom>
        </p:spPr>
      </p:pic>
      <p:pic>
        <p:nvPicPr>
          <p:cNvPr id="14" name="תמונה 13">
            <a:extLst>
              <a:ext uri="{FF2B5EF4-FFF2-40B4-BE49-F238E27FC236}">
                <a16:creationId xmlns:a16="http://schemas.microsoft.com/office/drawing/2014/main" id="{8281A3DA-E5B4-CC4E-DBB5-E2B6720FD262}"/>
              </a:ext>
            </a:extLst>
          </p:cNvPr>
          <p:cNvPicPr>
            <a:picLocks noChangeAspect="1"/>
          </p:cNvPicPr>
          <p:nvPr/>
        </p:nvPicPr>
        <p:blipFill>
          <a:blip r:embed="rId7"/>
          <a:stretch>
            <a:fillRect/>
          </a:stretch>
        </p:blipFill>
        <p:spPr>
          <a:xfrm>
            <a:off x="240900" y="3869457"/>
            <a:ext cx="1193045" cy="945327"/>
          </a:xfrm>
          <a:prstGeom prst="rect">
            <a:avLst/>
          </a:prstGeom>
        </p:spPr>
      </p:pic>
      <p:sp>
        <p:nvSpPr>
          <p:cNvPr id="16" name="תיבת טקסט 15">
            <a:extLst>
              <a:ext uri="{FF2B5EF4-FFF2-40B4-BE49-F238E27FC236}">
                <a16:creationId xmlns:a16="http://schemas.microsoft.com/office/drawing/2014/main" id="{534471A4-AABB-14D9-46A9-4AC823C72F31}"/>
              </a:ext>
            </a:extLst>
          </p:cNvPr>
          <p:cNvSpPr txBox="1"/>
          <p:nvPr/>
        </p:nvSpPr>
        <p:spPr>
          <a:xfrm>
            <a:off x="5269230" y="720874"/>
            <a:ext cx="3874770" cy="584775"/>
          </a:xfrm>
          <a:prstGeom prst="rect">
            <a:avLst/>
          </a:prstGeom>
          <a:noFill/>
        </p:spPr>
        <p:txBody>
          <a:bodyPr wrap="square">
            <a:spAutoFit/>
          </a:bodyPr>
          <a:lstStyle/>
          <a:p>
            <a:r>
              <a:rPr lang="he-IL" sz="3200" b="1" i="0" u="none" strike="noStrike" baseline="0" dirty="0">
                <a:solidFill>
                  <a:srgbClr val="9966FF"/>
                </a:solidFill>
                <a:latin typeface="MF_FrankRuhl-Regular"/>
              </a:rPr>
              <a:t>בְּחוֹבֶרֶת זוֹ לָמַדְנוּּ:</a:t>
            </a:r>
            <a:endParaRPr lang="he-IL" sz="3200" b="1" dirty="0">
              <a:solidFill>
                <a:srgbClr val="9966FF"/>
              </a:solidFill>
            </a:endParaRPr>
          </a:p>
        </p:txBody>
      </p:sp>
      <p:sp>
        <p:nvSpPr>
          <p:cNvPr id="6" name="תיבת טקסט 5">
            <a:extLst>
              <a:ext uri="{FF2B5EF4-FFF2-40B4-BE49-F238E27FC236}">
                <a16:creationId xmlns:a16="http://schemas.microsoft.com/office/drawing/2014/main" id="{FEA1D20A-C947-E4D2-52BE-7C0E28D920B0}"/>
              </a:ext>
            </a:extLst>
          </p:cNvPr>
          <p:cNvSpPr txBox="1"/>
          <p:nvPr/>
        </p:nvSpPr>
        <p:spPr>
          <a:xfrm>
            <a:off x="3253046" y="788588"/>
            <a:ext cx="2016184" cy="523220"/>
          </a:xfrm>
          <a:prstGeom prst="rect">
            <a:avLst/>
          </a:prstGeom>
          <a:noFill/>
        </p:spPr>
        <p:txBody>
          <a:bodyPr wrap="square">
            <a:spAutoFit/>
          </a:bodyPr>
          <a:lstStyle/>
          <a:p>
            <a:r>
              <a:rPr lang="he-IL" sz="2800" b="1" dirty="0"/>
              <a:t>(עַמּוּד 56) </a:t>
            </a:r>
          </a:p>
        </p:txBody>
      </p:sp>
      <p:pic>
        <p:nvPicPr>
          <p:cNvPr id="2" name="תמונה 1">
            <a:extLst>
              <a:ext uri="{FF2B5EF4-FFF2-40B4-BE49-F238E27FC236}">
                <a16:creationId xmlns:a16="http://schemas.microsoft.com/office/drawing/2014/main" id="{7C9D2DC7-EDAD-6383-2868-E59576017735}"/>
              </a:ext>
            </a:extLst>
          </p:cNvPr>
          <p:cNvPicPr>
            <a:picLocks noChangeAspect="1"/>
          </p:cNvPicPr>
          <p:nvPr/>
        </p:nvPicPr>
        <p:blipFill>
          <a:blip r:embed="rId8"/>
          <a:stretch>
            <a:fillRect/>
          </a:stretch>
        </p:blipFill>
        <p:spPr>
          <a:xfrm>
            <a:off x="8302227" y="14537"/>
            <a:ext cx="841773" cy="452718"/>
          </a:xfrm>
          <a:prstGeom prst="rect">
            <a:avLst/>
          </a:prstGeom>
        </p:spPr>
      </p:pic>
      <p:pic>
        <p:nvPicPr>
          <p:cNvPr id="8" name="תמונה 7">
            <a:extLst>
              <a:ext uri="{FF2B5EF4-FFF2-40B4-BE49-F238E27FC236}">
                <a16:creationId xmlns:a16="http://schemas.microsoft.com/office/drawing/2014/main" id="{CC49AFC7-BA05-5BE3-C92F-422C8968B651}"/>
              </a:ext>
            </a:extLst>
          </p:cNvPr>
          <p:cNvPicPr>
            <a:picLocks noChangeAspect="1"/>
          </p:cNvPicPr>
          <p:nvPr/>
        </p:nvPicPr>
        <p:blipFill>
          <a:blip r:embed="rId9"/>
          <a:stretch>
            <a:fillRect/>
          </a:stretch>
        </p:blipFill>
        <p:spPr>
          <a:xfrm>
            <a:off x="84645" y="9919"/>
            <a:ext cx="1335782" cy="552554"/>
          </a:xfrm>
          <a:prstGeom prst="rect">
            <a:avLst/>
          </a:prstGeom>
        </p:spPr>
      </p:pic>
    </p:spTree>
    <p:extLst>
      <p:ext uri="{BB962C8B-B14F-4D97-AF65-F5344CB8AC3E}">
        <p14:creationId xmlns:p14="http://schemas.microsoft.com/office/powerpoint/2010/main" val="71959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8C05-70BB-839B-76F7-AD345F66BDEE}"/>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5055AC58-B9D4-5AB2-3578-0FC9B2A6E4B3}"/>
              </a:ext>
            </a:extLst>
          </p:cNvPr>
          <p:cNvPicPr>
            <a:picLocks noChangeAspect="1"/>
          </p:cNvPicPr>
          <p:nvPr/>
        </p:nvPicPr>
        <p:blipFill>
          <a:blip r:embed="rId3"/>
          <a:stretch>
            <a:fillRect/>
          </a:stretch>
        </p:blipFill>
        <p:spPr>
          <a:xfrm>
            <a:off x="7083373" y="32481"/>
            <a:ext cx="2060627" cy="495300"/>
          </a:xfrm>
          <a:prstGeom prst="rect">
            <a:avLst/>
          </a:prstGeom>
        </p:spPr>
      </p:pic>
      <p:pic>
        <p:nvPicPr>
          <p:cNvPr id="10" name="תמונה 9">
            <a:extLst>
              <a:ext uri="{FF2B5EF4-FFF2-40B4-BE49-F238E27FC236}">
                <a16:creationId xmlns:a16="http://schemas.microsoft.com/office/drawing/2014/main" id="{F8056546-1EF4-F250-849C-F852747F8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856" y="48756"/>
            <a:ext cx="1527888" cy="739832"/>
          </a:xfrm>
          <a:prstGeom prst="rect">
            <a:avLst/>
          </a:prstGeom>
        </p:spPr>
      </p:pic>
      <p:pic>
        <p:nvPicPr>
          <p:cNvPr id="4" name="תמונה 3">
            <a:extLst>
              <a:ext uri="{FF2B5EF4-FFF2-40B4-BE49-F238E27FC236}">
                <a16:creationId xmlns:a16="http://schemas.microsoft.com/office/drawing/2014/main" id="{D61D0BFA-0AA2-BE0D-A015-62C2B7576656}"/>
              </a:ext>
            </a:extLst>
          </p:cNvPr>
          <p:cNvPicPr>
            <a:picLocks noChangeAspect="1"/>
          </p:cNvPicPr>
          <p:nvPr/>
        </p:nvPicPr>
        <p:blipFill>
          <a:blip r:embed="rId5"/>
          <a:stretch>
            <a:fillRect/>
          </a:stretch>
        </p:blipFill>
        <p:spPr>
          <a:xfrm>
            <a:off x="3184149" y="1822041"/>
            <a:ext cx="4752975" cy="2114550"/>
          </a:xfrm>
          <a:prstGeom prst="rect">
            <a:avLst/>
          </a:prstGeom>
        </p:spPr>
      </p:pic>
      <p:pic>
        <p:nvPicPr>
          <p:cNvPr id="7" name="תמונה 6">
            <a:extLst>
              <a:ext uri="{FF2B5EF4-FFF2-40B4-BE49-F238E27FC236}">
                <a16:creationId xmlns:a16="http://schemas.microsoft.com/office/drawing/2014/main" id="{6D2DFD3E-57AB-F6E3-49E6-2818ADB1F065}"/>
              </a:ext>
            </a:extLst>
          </p:cNvPr>
          <p:cNvPicPr>
            <a:picLocks noChangeAspect="1"/>
          </p:cNvPicPr>
          <p:nvPr/>
        </p:nvPicPr>
        <p:blipFill>
          <a:blip r:embed="rId6">
            <a:clrChange>
              <a:clrFrom>
                <a:srgbClr val="000000"/>
              </a:clrFrom>
              <a:clrTo>
                <a:srgbClr val="000000">
                  <a:alpha val="0"/>
                </a:srgbClr>
              </a:clrTo>
            </a:clrChange>
          </a:blip>
          <a:stretch>
            <a:fillRect/>
          </a:stretch>
        </p:blipFill>
        <p:spPr>
          <a:xfrm rot="611047">
            <a:off x="5606206" y="4357176"/>
            <a:ext cx="2588953" cy="1783889"/>
          </a:xfrm>
          <a:prstGeom prst="rect">
            <a:avLst/>
          </a:prstGeom>
        </p:spPr>
      </p:pic>
      <p:pic>
        <p:nvPicPr>
          <p:cNvPr id="9" name="תמונה 8">
            <a:extLst>
              <a:ext uri="{FF2B5EF4-FFF2-40B4-BE49-F238E27FC236}">
                <a16:creationId xmlns:a16="http://schemas.microsoft.com/office/drawing/2014/main" id="{73D2076C-634D-A836-AF3D-777236B89DCD}"/>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867230" y="4023316"/>
            <a:ext cx="2438400" cy="1893455"/>
          </a:xfrm>
          <a:prstGeom prst="rect">
            <a:avLst/>
          </a:prstGeom>
        </p:spPr>
      </p:pic>
      <p:sp>
        <p:nvSpPr>
          <p:cNvPr id="12" name="תיבת טקסט 11">
            <a:extLst>
              <a:ext uri="{FF2B5EF4-FFF2-40B4-BE49-F238E27FC236}">
                <a16:creationId xmlns:a16="http://schemas.microsoft.com/office/drawing/2014/main" id="{D400B1EF-AD89-3EB0-3C8C-DC0EF7A2EDEA}"/>
              </a:ext>
            </a:extLst>
          </p:cNvPr>
          <p:cNvSpPr txBox="1"/>
          <p:nvPr/>
        </p:nvSpPr>
        <p:spPr>
          <a:xfrm>
            <a:off x="5206744" y="862785"/>
            <a:ext cx="3125726" cy="584775"/>
          </a:xfrm>
          <a:prstGeom prst="rect">
            <a:avLst/>
          </a:prstGeom>
          <a:noFill/>
        </p:spPr>
        <p:txBody>
          <a:bodyPr wrap="square">
            <a:spAutoFit/>
          </a:bodyPr>
          <a:lstStyle/>
          <a:p>
            <a:r>
              <a:rPr lang="he-IL" sz="3200" b="1" i="0" u="none" strike="noStrike" baseline="0" dirty="0">
                <a:solidFill>
                  <a:srgbClr val="8279FF"/>
                </a:solidFill>
                <a:latin typeface="MF_FrankRuhl-Regular"/>
              </a:rPr>
              <a:t>פְּעֻלּוֹת שֶׁבִּצַּעְנוּ...</a:t>
            </a:r>
            <a:endParaRPr lang="he-IL" sz="3200" b="1" dirty="0"/>
          </a:p>
        </p:txBody>
      </p:sp>
      <p:sp>
        <p:nvSpPr>
          <p:cNvPr id="6" name="תיבת טקסט 5">
            <a:extLst>
              <a:ext uri="{FF2B5EF4-FFF2-40B4-BE49-F238E27FC236}">
                <a16:creationId xmlns:a16="http://schemas.microsoft.com/office/drawing/2014/main" id="{A1BA9C9A-9296-4D63-5A92-08241A948A49}"/>
              </a:ext>
            </a:extLst>
          </p:cNvPr>
          <p:cNvSpPr txBox="1"/>
          <p:nvPr/>
        </p:nvSpPr>
        <p:spPr>
          <a:xfrm>
            <a:off x="3541686" y="957639"/>
            <a:ext cx="1527888" cy="461665"/>
          </a:xfrm>
          <a:prstGeom prst="rect">
            <a:avLst/>
          </a:prstGeom>
          <a:noFill/>
        </p:spPr>
        <p:txBody>
          <a:bodyPr wrap="square">
            <a:spAutoFit/>
          </a:bodyPr>
          <a:lstStyle/>
          <a:p>
            <a:r>
              <a:rPr lang="he-IL" sz="2400" b="1" dirty="0"/>
              <a:t>(עַמּוּד 56) </a:t>
            </a:r>
          </a:p>
        </p:txBody>
      </p:sp>
      <p:pic>
        <p:nvPicPr>
          <p:cNvPr id="2" name="תמונה 1">
            <a:extLst>
              <a:ext uri="{FF2B5EF4-FFF2-40B4-BE49-F238E27FC236}">
                <a16:creationId xmlns:a16="http://schemas.microsoft.com/office/drawing/2014/main" id="{20A48576-A680-5F80-B072-9590812AD1F3}"/>
              </a:ext>
            </a:extLst>
          </p:cNvPr>
          <p:cNvPicPr>
            <a:picLocks noChangeAspect="1"/>
          </p:cNvPicPr>
          <p:nvPr/>
        </p:nvPicPr>
        <p:blipFill>
          <a:blip r:embed="rId8"/>
          <a:stretch>
            <a:fillRect/>
          </a:stretch>
        </p:blipFill>
        <p:spPr>
          <a:xfrm>
            <a:off x="84645" y="9919"/>
            <a:ext cx="1335782" cy="552554"/>
          </a:xfrm>
          <a:prstGeom prst="rect">
            <a:avLst/>
          </a:prstGeom>
        </p:spPr>
      </p:pic>
    </p:spTree>
    <p:extLst>
      <p:ext uri="{BB962C8B-B14F-4D97-AF65-F5344CB8AC3E}">
        <p14:creationId xmlns:p14="http://schemas.microsoft.com/office/powerpoint/2010/main" val="285977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4A42A3D4-7FAE-1CD7-2331-9374482FD188}"/>
              </a:ext>
            </a:extLst>
          </p:cNvPr>
          <p:cNvSpPr txBox="1"/>
          <p:nvPr/>
        </p:nvSpPr>
        <p:spPr>
          <a:xfrm>
            <a:off x="3798229" y="1503328"/>
            <a:ext cx="2371077" cy="523220"/>
          </a:xfrm>
          <a:prstGeom prst="rect">
            <a:avLst/>
          </a:prstGeom>
          <a:solidFill>
            <a:srgbClr val="CCFFFF"/>
          </a:solidFill>
        </p:spPr>
        <p:txBody>
          <a:bodyPr wrap="square">
            <a:spAutoFit/>
          </a:bodyPr>
          <a:lstStyle/>
          <a:p>
            <a:pPr marL="0" indent="0" algn="r" rtl="1">
              <a:buNone/>
            </a:pPr>
            <a:r>
              <a:rPr lang="he-IL" sz="2800" b="1" dirty="0">
                <a:latin typeface="MF_FrankRuhl-Regular"/>
              </a:rPr>
              <a:t>מֻשָּׂגִים שֶׁלָּמַדְנוּ</a:t>
            </a:r>
          </a:p>
        </p:txBody>
      </p:sp>
      <p:pic>
        <p:nvPicPr>
          <p:cNvPr id="3" name="תמונה 2">
            <a:extLst>
              <a:ext uri="{FF2B5EF4-FFF2-40B4-BE49-F238E27FC236}">
                <a16:creationId xmlns:a16="http://schemas.microsoft.com/office/drawing/2014/main" id="{4CB1D112-BEA2-F013-C71D-D818D2F5DBCB}"/>
              </a:ext>
            </a:extLst>
          </p:cNvPr>
          <p:cNvPicPr>
            <a:picLocks noChangeAspect="1"/>
          </p:cNvPicPr>
          <p:nvPr/>
        </p:nvPicPr>
        <p:blipFill>
          <a:blip r:embed="rId3"/>
          <a:stretch>
            <a:fillRect/>
          </a:stretch>
        </p:blipFill>
        <p:spPr>
          <a:xfrm>
            <a:off x="2273906" y="4446599"/>
            <a:ext cx="5419725" cy="676275"/>
          </a:xfrm>
          <a:prstGeom prst="rect">
            <a:avLst/>
          </a:prstGeom>
        </p:spPr>
      </p:pic>
      <p:pic>
        <p:nvPicPr>
          <p:cNvPr id="6" name="תמונה 5">
            <a:extLst>
              <a:ext uri="{FF2B5EF4-FFF2-40B4-BE49-F238E27FC236}">
                <a16:creationId xmlns:a16="http://schemas.microsoft.com/office/drawing/2014/main" id="{8974F327-2F3D-FF70-BFC2-5643CB7D27AF}"/>
              </a:ext>
            </a:extLst>
          </p:cNvPr>
          <p:cNvPicPr>
            <a:picLocks noChangeAspect="1"/>
          </p:cNvPicPr>
          <p:nvPr/>
        </p:nvPicPr>
        <p:blipFill>
          <a:blip r:embed="rId4"/>
          <a:stretch>
            <a:fillRect/>
          </a:stretch>
        </p:blipFill>
        <p:spPr>
          <a:xfrm>
            <a:off x="1339215" y="2782213"/>
            <a:ext cx="6762750" cy="676275"/>
          </a:xfrm>
          <a:prstGeom prst="rect">
            <a:avLst/>
          </a:prstGeom>
        </p:spPr>
      </p:pic>
      <p:pic>
        <p:nvPicPr>
          <p:cNvPr id="8" name="תמונה 7">
            <a:extLst>
              <a:ext uri="{FF2B5EF4-FFF2-40B4-BE49-F238E27FC236}">
                <a16:creationId xmlns:a16="http://schemas.microsoft.com/office/drawing/2014/main" id="{24670317-45B9-E17E-FA4E-CE8757B44681}"/>
              </a:ext>
            </a:extLst>
          </p:cNvPr>
          <p:cNvPicPr>
            <a:picLocks noChangeAspect="1"/>
          </p:cNvPicPr>
          <p:nvPr/>
        </p:nvPicPr>
        <p:blipFill>
          <a:blip r:embed="rId5"/>
          <a:stretch>
            <a:fillRect/>
          </a:stretch>
        </p:blipFill>
        <p:spPr>
          <a:xfrm>
            <a:off x="8190454" y="147891"/>
            <a:ext cx="841773" cy="452718"/>
          </a:xfrm>
          <a:prstGeom prst="rect">
            <a:avLst/>
          </a:prstGeom>
        </p:spPr>
      </p:pic>
      <p:pic>
        <p:nvPicPr>
          <p:cNvPr id="9" name="תמונה 8">
            <a:extLst>
              <a:ext uri="{FF2B5EF4-FFF2-40B4-BE49-F238E27FC236}">
                <a16:creationId xmlns:a16="http://schemas.microsoft.com/office/drawing/2014/main" id="{EA135D83-2424-2574-81C7-61115DE56E49}"/>
              </a:ext>
            </a:extLst>
          </p:cNvPr>
          <p:cNvPicPr>
            <a:picLocks noChangeAspect="1"/>
          </p:cNvPicPr>
          <p:nvPr/>
        </p:nvPicPr>
        <p:blipFill>
          <a:blip r:embed="rId6"/>
          <a:stretch>
            <a:fillRect/>
          </a:stretch>
        </p:blipFill>
        <p:spPr>
          <a:xfrm>
            <a:off x="84645" y="9919"/>
            <a:ext cx="1335782" cy="552554"/>
          </a:xfrm>
          <a:prstGeom prst="rect">
            <a:avLst/>
          </a:prstGeom>
        </p:spPr>
      </p:pic>
    </p:spTree>
    <p:extLst>
      <p:ext uri="{BB962C8B-B14F-4D97-AF65-F5344CB8AC3E}">
        <p14:creationId xmlns:p14="http://schemas.microsoft.com/office/powerpoint/2010/main" val="6153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7817" y="1293969"/>
            <a:ext cx="8374455" cy="1409490"/>
          </a:xfrm>
          <a:effectLst>
            <a:outerShdw blurRad="50800" dist="38100" dir="2700000" algn="tl" rotWithShape="0">
              <a:prstClr val="black">
                <a:alpha val="40000"/>
              </a:prstClr>
            </a:outerShdw>
          </a:effectLst>
        </p:spPr>
        <p:txBody>
          <a:bodyPr>
            <a:normAutofit/>
          </a:bodyPr>
          <a:lstStyle/>
          <a:p>
            <a:r>
              <a:rPr lang="he-IL" sz="5400" b="1" dirty="0">
                <a:solidFill>
                  <a:srgbClr val="0070C0"/>
                </a:solidFill>
                <a:cs typeface="+mn-cs"/>
              </a:rPr>
              <a:t> </a:t>
            </a:r>
            <a:endParaRPr lang="x-none" sz="4400" dirty="0">
              <a:solidFill>
                <a:srgbClr val="FF0000"/>
              </a:solidFill>
              <a:effectLst>
                <a:outerShdw blurRad="38100" dist="38100" dir="2700000" algn="tl">
                  <a:srgbClr val="000000">
                    <a:alpha val="43137"/>
                  </a:srgbClr>
                </a:outerShdw>
              </a:effectLst>
              <a:cs typeface="+mn-cs"/>
            </a:endParaRPr>
          </a:p>
        </p:txBody>
      </p:sp>
      <p:pic>
        <p:nvPicPr>
          <p:cNvPr id="6" name="תמונה 5">
            <a:extLst>
              <a:ext uri="{FF2B5EF4-FFF2-40B4-BE49-F238E27FC236}">
                <a16:creationId xmlns:a16="http://schemas.microsoft.com/office/drawing/2014/main" id="{8C51E599-D3D1-55C8-D04A-BDDE07C01F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2931" y="1468506"/>
            <a:ext cx="8738138" cy="4606290"/>
          </a:xfrm>
          <a:prstGeom prst="rect">
            <a:avLst/>
          </a:prstGeom>
        </p:spPr>
      </p:pic>
      <p:sp>
        <p:nvSpPr>
          <p:cNvPr id="13" name="בועת דיבור: מלבן 12">
            <a:extLst>
              <a:ext uri="{FF2B5EF4-FFF2-40B4-BE49-F238E27FC236}">
                <a16:creationId xmlns:a16="http://schemas.microsoft.com/office/drawing/2014/main" id="{A83EAD9F-7B26-6DA4-FD10-893A0C60A04A}"/>
              </a:ext>
            </a:extLst>
          </p:cNvPr>
          <p:cNvSpPr/>
          <p:nvPr/>
        </p:nvSpPr>
        <p:spPr>
          <a:xfrm>
            <a:off x="754916" y="1627293"/>
            <a:ext cx="5514974" cy="1703070"/>
          </a:xfrm>
          <a:prstGeom prst="wedgeRectCallout">
            <a:avLst>
              <a:gd name="adj1" fmla="val 65384"/>
              <a:gd name="adj2" fmla="val 8809"/>
            </a:avLst>
          </a:prstGeom>
          <a:solidFill>
            <a:schemeClr val="accent4">
              <a:lumMod val="75000"/>
            </a:schemeClr>
          </a:solidFill>
          <a:ln>
            <a:solidFill>
              <a:srgbClr val="6EB14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r">
              <a:lnSpc>
                <a:spcPct val="150000"/>
              </a:lnSpc>
            </a:pPr>
            <a:r>
              <a:rPr lang="he-IL" sz="2800" b="1" i="0" u="none" strike="noStrike" baseline="0" dirty="0">
                <a:latin typeface="MF_FrankRuhl-Bold"/>
              </a:rPr>
              <a:t>אמִָּא: </a:t>
            </a:r>
            <a:r>
              <a:rPr lang="he-IL" sz="2800" b="0" i="0" u="none" strike="noStrike" baseline="0" dirty="0">
                <a:latin typeface="MF_FrankRuhl-Regular"/>
              </a:rPr>
              <a:t>אָדָם, שְׁטֹף אֶת הַיָּדַיִם בְּמַיִם וּבְסַבּוֹן.</a:t>
            </a:r>
            <a:r>
              <a:rPr lang="he-IL" sz="2800" dirty="0">
                <a:latin typeface="MF_FrankRuhl-Regular"/>
              </a:rPr>
              <a:t> </a:t>
            </a:r>
            <a:r>
              <a:rPr lang="he-IL" sz="2800" b="0" i="0" u="none" strike="noStrike" baseline="0" dirty="0">
                <a:latin typeface="MF_FrankRuhl-Regular"/>
              </a:rPr>
              <a:t>עוֹד מְעַט אֲרוּחַת הָעֶרֶב מוּכָנָה.</a:t>
            </a:r>
            <a:endParaRPr lang="en-US" sz="2800" b="0" i="0" u="none" strike="noStrike" baseline="0" dirty="0">
              <a:latin typeface="MF_FrankRuhl-Regular"/>
            </a:endParaRPr>
          </a:p>
        </p:txBody>
      </p:sp>
      <p:sp>
        <p:nvSpPr>
          <p:cNvPr id="14" name="בועת דיבור: מלבן 13">
            <a:extLst>
              <a:ext uri="{FF2B5EF4-FFF2-40B4-BE49-F238E27FC236}">
                <a16:creationId xmlns:a16="http://schemas.microsoft.com/office/drawing/2014/main" id="{E4E23BD5-E4A4-142F-5703-69720BEA6EFF}"/>
              </a:ext>
            </a:extLst>
          </p:cNvPr>
          <p:cNvSpPr/>
          <p:nvPr/>
        </p:nvSpPr>
        <p:spPr>
          <a:xfrm>
            <a:off x="2404110" y="3926454"/>
            <a:ext cx="3225544" cy="1463040"/>
          </a:xfrm>
          <a:prstGeom prst="wedgeRectCallout">
            <a:avLst>
              <a:gd name="adj1" fmla="val -72569"/>
              <a:gd name="adj2" fmla="val -9197"/>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r"/>
            <a:endParaRPr lang="he-IL" sz="2800" b="1" i="0" u="none" strike="noStrike" baseline="0" dirty="0">
              <a:latin typeface="MF_FrankRuhl-Bold"/>
            </a:endParaRPr>
          </a:p>
          <a:p>
            <a:pPr algn="r"/>
            <a:r>
              <a:rPr lang="he-IL" sz="2800" b="1" i="0" u="none" strike="noStrike" baseline="0" dirty="0">
                <a:latin typeface="MF_FrankRuhl-Bold"/>
              </a:rPr>
              <a:t>אָדָם</a:t>
            </a:r>
            <a:r>
              <a:rPr lang="he-IL" sz="2800" b="0" i="0" u="none" strike="noStrike" baseline="0" dirty="0">
                <a:latin typeface="MF_FrankRuhl-Regular"/>
              </a:rPr>
              <a:t>: הַיָּדַיִם שֶׁלִּי נְקִיּוֹת,</a:t>
            </a:r>
          </a:p>
          <a:p>
            <a:pPr algn="r"/>
            <a:r>
              <a:rPr lang="he-IL" sz="2800" b="0" i="0" u="none" strike="noStrike" baseline="0" dirty="0">
                <a:latin typeface="MF_FrankRuhl-Regular"/>
              </a:rPr>
              <a:t>רַק הֵכַנְתִּי שִׁעוּרִים</a:t>
            </a:r>
            <a:r>
              <a:rPr lang="he-IL" sz="1800" b="0" i="0" u="none" strike="noStrike" baseline="0" dirty="0">
                <a:latin typeface="MF_FrankRuhl-Regular"/>
              </a:rPr>
              <a:t>.</a:t>
            </a:r>
            <a:endParaRPr lang="he-IL" sz="2100" b="1" kern="1200" dirty="0"/>
          </a:p>
        </p:txBody>
      </p:sp>
      <p:pic>
        <p:nvPicPr>
          <p:cNvPr id="5" name="תמונה 4">
            <a:extLst>
              <a:ext uri="{FF2B5EF4-FFF2-40B4-BE49-F238E27FC236}">
                <a16:creationId xmlns:a16="http://schemas.microsoft.com/office/drawing/2014/main" id="{3741D23C-3F77-832A-8C6B-F912AC904EB8}"/>
              </a:ext>
            </a:extLst>
          </p:cNvPr>
          <p:cNvPicPr>
            <a:picLocks noChangeAspect="1"/>
          </p:cNvPicPr>
          <p:nvPr/>
        </p:nvPicPr>
        <p:blipFill>
          <a:blip r:embed="rId4"/>
          <a:stretch>
            <a:fillRect/>
          </a:stretch>
        </p:blipFill>
        <p:spPr>
          <a:xfrm>
            <a:off x="8261385" y="103687"/>
            <a:ext cx="841773" cy="452718"/>
          </a:xfrm>
          <a:prstGeom prst="rect">
            <a:avLst/>
          </a:prstGeom>
        </p:spPr>
      </p:pic>
      <p:pic>
        <p:nvPicPr>
          <p:cNvPr id="8" name="תמונה 7">
            <a:extLst>
              <a:ext uri="{FF2B5EF4-FFF2-40B4-BE49-F238E27FC236}">
                <a16:creationId xmlns:a16="http://schemas.microsoft.com/office/drawing/2014/main" id="{BA971665-8D0C-8A23-1D71-1E05BC6E1DAE}"/>
              </a:ext>
            </a:extLst>
          </p:cNvPr>
          <p:cNvPicPr>
            <a:picLocks noChangeAspect="1"/>
          </p:cNvPicPr>
          <p:nvPr/>
        </p:nvPicPr>
        <p:blipFill>
          <a:blip r:embed="rId5"/>
          <a:stretch>
            <a:fillRect/>
          </a:stretch>
        </p:blipFill>
        <p:spPr>
          <a:xfrm>
            <a:off x="84645" y="9919"/>
            <a:ext cx="1335782" cy="552554"/>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04510" y="2766218"/>
            <a:ext cx="7886700" cy="1325563"/>
          </a:xfrm>
        </p:spPr>
        <p:txBody>
          <a:bodyPr>
            <a:normAutofit/>
          </a:bodyPr>
          <a:lstStyle/>
          <a:p>
            <a:pPr algn="ctr"/>
            <a:r>
              <a:rPr lang="he-IL" sz="4800" b="1" dirty="0">
                <a:solidFill>
                  <a:schemeClr val="accent6">
                    <a:lumMod val="75000"/>
                  </a:schemeClr>
                </a:solidFill>
                <a:cs typeface="+mn-cs"/>
              </a:rPr>
              <a:t>תם ולא נשלם</a:t>
            </a:r>
            <a:endParaRPr lang="en-US" sz="4800" b="1" dirty="0">
              <a:solidFill>
                <a:schemeClr val="accent6">
                  <a:lumMod val="75000"/>
                </a:schemeClr>
              </a:solidFill>
              <a:cs typeface="+mn-cs"/>
            </a:endParaRPr>
          </a:p>
        </p:txBody>
      </p:sp>
      <p:pic>
        <p:nvPicPr>
          <p:cNvPr id="3" name="תמונה 2">
            <a:extLst>
              <a:ext uri="{FF2B5EF4-FFF2-40B4-BE49-F238E27FC236}">
                <a16:creationId xmlns:a16="http://schemas.microsoft.com/office/drawing/2014/main" id="{D98F3EDB-D9D4-250F-36C0-3D4EC17EE20B}"/>
              </a:ext>
            </a:extLst>
          </p:cNvPr>
          <p:cNvPicPr>
            <a:picLocks noChangeAspect="1"/>
          </p:cNvPicPr>
          <p:nvPr/>
        </p:nvPicPr>
        <p:blipFill>
          <a:blip r:embed="rId2"/>
          <a:stretch>
            <a:fillRect/>
          </a:stretch>
        </p:blipFill>
        <p:spPr>
          <a:xfrm>
            <a:off x="8170323" y="172878"/>
            <a:ext cx="841773" cy="452718"/>
          </a:xfrm>
          <a:prstGeom prst="rect">
            <a:avLst/>
          </a:prstGeom>
        </p:spPr>
      </p:pic>
      <p:pic>
        <p:nvPicPr>
          <p:cNvPr id="6" name="תמונה 5">
            <a:extLst>
              <a:ext uri="{FF2B5EF4-FFF2-40B4-BE49-F238E27FC236}">
                <a16:creationId xmlns:a16="http://schemas.microsoft.com/office/drawing/2014/main" id="{E4C48F32-96F8-1438-F43E-415B1DBEED01}"/>
              </a:ext>
            </a:extLst>
          </p:cNvPr>
          <p:cNvPicPr>
            <a:picLocks noChangeAspect="1"/>
          </p:cNvPicPr>
          <p:nvPr/>
        </p:nvPicPr>
        <p:blipFill>
          <a:blip r:embed="rId3"/>
          <a:stretch>
            <a:fillRect/>
          </a:stretch>
        </p:blipFill>
        <p:spPr>
          <a:xfrm>
            <a:off x="84645" y="9919"/>
            <a:ext cx="1335782" cy="552554"/>
          </a:xfrm>
          <a:prstGeom prst="rect">
            <a:avLst/>
          </a:prstGeom>
        </p:spPr>
      </p:pic>
    </p:spTree>
    <p:extLst>
      <p:ext uri="{BB962C8B-B14F-4D97-AF65-F5344CB8AC3E}">
        <p14:creationId xmlns:p14="http://schemas.microsoft.com/office/powerpoint/2010/main" val="234390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EE585-E339-8703-F400-844AA85BEE8B}"/>
            </a:ext>
          </a:extLst>
        </p:cNvPr>
        <p:cNvGrpSpPr/>
        <p:nvPr/>
      </p:nvGrpSpPr>
      <p:grpSpPr>
        <a:xfrm>
          <a:off x="0" y="0"/>
          <a:ext cx="0" cy="0"/>
          <a:chOff x="0" y="0"/>
          <a:chExt cx="0" cy="0"/>
        </a:xfrm>
      </p:grpSpPr>
      <p:sp>
        <p:nvSpPr>
          <p:cNvPr id="7" name="כותרת 6">
            <a:extLst>
              <a:ext uri="{FF2B5EF4-FFF2-40B4-BE49-F238E27FC236}">
                <a16:creationId xmlns:a16="http://schemas.microsoft.com/office/drawing/2014/main" id="{901B2BBE-A660-F17C-486A-3C0824769608}"/>
              </a:ext>
            </a:extLst>
          </p:cNvPr>
          <p:cNvSpPr>
            <a:spLocks noGrp="1"/>
          </p:cNvSpPr>
          <p:nvPr>
            <p:ph type="ctrTitle"/>
          </p:nvPr>
        </p:nvSpPr>
        <p:spPr>
          <a:xfrm>
            <a:off x="307817" y="1293969"/>
            <a:ext cx="8374455" cy="1409490"/>
          </a:xfrm>
          <a:effectLst>
            <a:outerShdw blurRad="50800" dist="38100" dir="2700000" algn="tl" rotWithShape="0">
              <a:prstClr val="black">
                <a:alpha val="40000"/>
              </a:prstClr>
            </a:outerShdw>
          </a:effectLst>
        </p:spPr>
        <p:txBody>
          <a:bodyPr>
            <a:normAutofit/>
          </a:bodyPr>
          <a:lstStyle/>
          <a:p>
            <a:r>
              <a:rPr lang="he-IL" sz="5400" b="1" dirty="0">
                <a:solidFill>
                  <a:srgbClr val="0070C0"/>
                </a:solidFill>
                <a:cs typeface="+mn-cs"/>
              </a:rPr>
              <a:t> </a:t>
            </a:r>
            <a:endParaRPr lang="x-none" sz="4400" dirty="0">
              <a:solidFill>
                <a:srgbClr val="FF0000"/>
              </a:solidFill>
              <a:effectLst>
                <a:outerShdw blurRad="38100" dist="38100" dir="2700000" algn="tl">
                  <a:srgbClr val="000000">
                    <a:alpha val="43137"/>
                  </a:srgbClr>
                </a:outerShdw>
              </a:effectLst>
              <a:cs typeface="+mn-cs"/>
            </a:endParaRPr>
          </a:p>
        </p:txBody>
      </p:sp>
      <p:sp>
        <p:nvSpPr>
          <p:cNvPr id="8" name="תיבת טקסט 7">
            <a:extLst>
              <a:ext uri="{FF2B5EF4-FFF2-40B4-BE49-F238E27FC236}">
                <a16:creationId xmlns:a16="http://schemas.microsoft.com/office/drawing/2014/main" id="{F69D534F-9084-2593-6719-2D14D3719C70}"/>
              </a:ext>
            </a:extLst>
          </p:cNvPr>
          <p:cNvSpPr txBox="1"/>
          <p:nvPr/>
        </p:nvSpPr>
        <p:spPr>
          <a:xfrm>
            <a:off x="731521" y="5007078"/>
            <a:ext cx="5036818" cy="1569660"/>
          </a:xfrm>
          <a:prstGeom prst="rect">
            <a:avLst/>
          </a:prstGeom>
          <a:solidFill>
            <a:schemeClr val="accent6">
              <a:lumMod val="20000"/>
              <a:lumOff val="80000"/>
            </a:schemeClr>
          </a:solidFill>
          <a:ln>
            <a:solidFill>
              <a:schemeClr val="bg1"/>
            </a:solidFill>
          </a:ln>
        </p:spPr>
        <p:txBody>
          <a:bodyPr wrap="square">
            <a:spAutoFit/>
          </a:bodyPr>
          <a:lstStyle/>
          <a:p>
            <a:pPr algn="r"/>
            <a:r>
              <a:rPr lang="he-IL" sz="3200" b="1" i="0" u="none" strike="noStrike" baseline="0" dirty="0">
                <a:latin typeface="MF_FrankRuhl-Bold"/>
              </a:rPr>
              <a:t>מַדּוּעַ </a:t>
            </a:r>
            <a:r>
              <a:rPr lang="he-IL" sz="3200" b="0" i="0" u="none" strike="noStrike" baseline="0" dirty="0">
                <a:latin typeface="MF_FrankRuhl-Regular"/>
              </a:rPr>
              <a:t>אָדָם צָרִיךְ לִשְׁטֹף יָדַיִם בְּמַּיִם וּבְסַבּוֹן לִפְנֵי אֲרוּחַת הָעֶרֶב?</a:t>
            </a:r>
            <a:endParaRPr lang="he-IL" sz="3200" dirty="0"/>
          </a:p>
        </p:txBody>
      </p:sp>
      <p:pic>
        <p:nvPicPr>
          <p:cNvPr id="11" name="תמונה 10">
            <a:extLst>
              <a:ext uri="{FF2B5EF4-FFF2-40B4-BE49-F238E27FC236}">
                <a16:creationId xmlns:a16="http://schemas.microsoft.com/office/drawing/2014/main" id="{71AAD209-9DCF-A8B6-C7AF-4464644905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424273"/>
            <a:ext cx="9144000" cy="3335867"/>
          </a:xfrm>
          <a:prstGeom prst="rect">
            <a:avLst/>
          </a:prstGeom>
        </p:spPr>
      </p:pic>
      <p:sp>
        <p:nvSpPr>
          <p:cNvPr id="12" name="בועת דיבור: מלבן עם פינות מעוגלות 11">
            <a:extLst>
              <a:ext uri="{FF2B5EF4-FFF2-40B4-BE49-F238E27FC236}">
                <a16:creationId xmlns:a16="http://schemas.microsoft.com/office/drawing/2014/main" id="{070E8301-5EC0-5E93-0430-09D4D8E008DD}"/>
              </a:ext>
            </a:extLst>
          </p:cNvPr>
          <p:cNvSpPr/>
          <p:nvPr/>
        </p:nvSpPr>
        <p:spPr>
          <a:xfrm>
            <a:off x="990600" y="930101"/>
            <a:ext cx="4693919" cy="2157315"/>
          </a:xfrm>
          <a:prstGeom prst="wedgeRoundRectCallout">
            <a:avLst>
              <a:gd name="adj1" fmla="val 92929"/>
              <a:gd name="adj2" fmla="val 43278"/>
              <a:gd name="adj3" fmla="val 16667"/>
            </a:avLst>
          </a:prstGeom>
          <a:solidFill>
            <a:srgbClr val="6EB14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r"/>
            <a:r>
              <a:rPr lang="he-IL" sz="2800" b="1" i="0" u="none" strike="noStrike" baseline="0" dirty="0">
                <a:latin typeface="MF_FrankRuhl-Bold"/>
              </a:rPr>
              <a:t>אַבָּא: </a:t>
            </a:r>
            <a:r>
              <a:rPr lang="he-IL" sz="2800" b="0" i="0" u="none" strike="noStrike" baseline="0" dirty="0">
                <a:latin typeface="MF_FrankRuhl-Regular"/>
              </a:rPr>
              <a:t>גַּם אִם לֹא רוֹאִים אֶת הַלִּכְלוּךְ ,</a:t>
            </a:r>
          </a:p>
          <a:p>
            <a:pPr algn="r"/>
            <a:r>
              <a:rPr lang="he-IL" sz="2800" b="0" i="0" u="none" strike="noStrike" baseline="0" dirty="0">
                <a:latin typeface="MF_FrankRuhl-Regular"/>
              </a:rPr>
              <a:t>הַיָּדַיִם לאֹ נְקִיוֹת.</a:t>
            </a:r>
            <a:endParaRPr lang="he-IL" sz="3200" b="1" kern="1200" dirty="0"/>
          </a:p>
        </p:txBody>
      </p:sp>
      <p:pic>
        <p:nvPicPr>
          <p:cNvPr id="13" name="תמונה 12">
            <a:extLst>
              <a:ext uri="{FF2B5EF4-FFF2-40B4-BE49-F238E27FC236}">
                <a16:creationId xmlns:a16="http://schemas.microsoft.com/office/drawing/2014/main" id="{3E1DF871-305D-08FF-29EB-AEE1DC496867}"/>
              </a:ext>
            </a:extLst>
          </p:cNvPr>
          <p:cNvPicPr>
            <a:picLocks noChangeAspect="1"/>
          </p:cNvPicPr>
          <p:nvPr/>
        </p:nvPicPr>
        <p:blipFill>
          <a:blip r:embed="rId4"/>
          <a:stretch>
            <a:fillRect/>
          </a:stretch>
        </p:blipFill>
        <p:spPr>
          <a:xfrm>
            <a:off x="6464680" y="5007078"/>
            <a:ext cx="1590675" cy="1600200"/>
          </a:xfrm>
          <a:prstGeom prst="rect">
            <a:avLst/>
          </a:prstGeom>
          <a:ln w="12700">
            <a:solidFill>
              <a:schemeClr val="accent6">
                <a:lumMod val="50000"/>
              </a:schemeClr>
            </a:solidFill>
          </a:ln>
        </p:spPr>
      </p:pic>
      <p:sp>
        <p:nvSpPr>
          <p:cNvPr id="15" name="תיבת טקסט 14">
            <a:extLst>
              <a:ext uri="{FF2B5EF4-FFF2-40B4-BE49-F238E27FC236}">
                <a16:creationId xmlns:a16="http://schemas.microsoft.com/office/drawing/2014/main" id="{CD7A8761-F6A2-9512-2B60-D3FB31538C17}"/>
              </a:ext>
            </a:extLst>
          </p:cNvPr>
          <p:cNvSpPr txBox="1"/>
          <p:nvPr/>
        </p:nvSpPr>
        <p:spPr>
          <a:xfrm>
            <a:off x="2099650" y="4459537"/>
            <a:ext cx="4686300" cy="523220"/>
          </a:xfrm>
          <a:prstGeom prst="rect">
            <a:avLst/>
          </a:prstGeom>
          <a:noFill/>
        </p:spPr>
        <p:txBody>
          <a:bodyPr wrap="square">
            <a:spAutoFit/>
          </a:bodyPr>
          <a:lstStyle/>
          <a:p>
            <a:r>
              <a:rPr lang="he-IL" sz="2800" b="1" dirty="0"/>
              <a:t>שִׂיחַ בְּעַמּוּד 48</a:t>
            </a:r>
            <a:endParaRPr lang="he-IL" sz="2800" dirty="0"/>
          </a:p>
        </p:txBody>
      </p:sp>
      <p:pic>
        <p:nvPicPr>
          <p:cNvPr id="5" name="תמונה 4">
            <a:extLst>
              <a:ext uri="{FF2B5EF4-FFF2-40B4-BE49-F238E27FC236}">
                <a16:creationId xmlns:a16="http://schemas.microsoft.com/office/drawing/2014/main" id="{A348C592-ABCA-B08A-5E70-BEA98F34DD5B}"/>
              </a:ext>
            </a:extLst>
          </p:cNvPr>
          <p:cNvPicPr>
            <a:picLocks noChangeAspect="1"/>
          </p:cNvPicPr>
          <p:nvPr/>
        </p:nvPicPr>
        <p:blipFill>
          <a:blip r:embed="rId5"/>
          <a:stretch>
            <a:fillRect/>
          </a:stretch>
        </p:blipFill>
        <p:spPr>
          <a:xfrm>
            <a:off x="8261385" y="48756"/>
            <a:ext cx="841773" cy="452718"/>
          </a:xfrm>
          <a:prstGeom prst="rect">
            <a:avLst/>
          </a:prstGeom>
        </p:spPr>
      </p:pic>
      <p:pic>
        <p:nvPicPr>
          <p:cNvPr id="6" name="תמונה 5">
            <a:extLst>
              <a:ext uri="{FF2B5EF4-FFF2-40B4-BE49-F238E27FC236}">
                <a16:creationId xmlns:a16="http://schemas.microsoft.com/office/drawing/2014/main" id="{6DF5EEBD-D6C8-448C-73E7-9E274BF6E9F7}"/>
              </a:ext>
            </a:extLst>
          </p:cNvPr>
          <p:cNvPicPr>
            <a:picLocks noChangeAspect="1"/>
          </p:cNvPicPr>
          <p:nvPr/>
        </p:nvPicPr>
        <p:blipFill>
          <a:blip r:embed="rId6"/>
          <a:stretch>
            <a:fillRect/>
          </a:stretch>
        </p:blipFill>
        <p:spPr>
          <a:xfrm>
            <a:off x="84645" y="9919"/>
            <a:ext cx="1335782" cy="552554"/>
          </a:xfrm>
          <a:prstGeom prst="rect">
            <a:avLst/>
          </a:prstGeom>
        </p:spPr>
      </p:pic>
    </p:spTree>
    <p:extLst>
      <p:ext uri="{BB962C8B-B14F-4D97-AF65-F5344CB8AC3E}">
        <p14:creationId xmlns:p14="http://schemas.microsoft.com/office/powerpoint/2010/main" val="3203876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71BBEBC-0097-081E-7A46-62DE79B9ACA6}"/>
              </a:ext>
            </a:extLst>
          </p:cNvPr>
          <p:cNvSpPr>
            <a:spLocks noGrp="1"/>
          </p:cNvSpPr>
          <p:nvPr>
            <p:ph type="title"/>
          </p:nvPr>
        </p:nvSpPr>
        <p:spPr>
          <a:xfrm>
            <a:off x="2983230" y="877537"/>
            <a:ext cx="3406140" cy="940214"/>
          </a:xfrm>
        </p:spPr>
        <p:txBody>
          <a:bodyPr>
            <a:normAutofit/>
          </a:bodyPr>
          <a:lstStyle/>
          <a:p>
            <a:pPr algn="r"/>
            <a:r>
              <a:rPr lang="he-IL" sz="4000" b="1" i="0" u="none" strike="noStrike" baseline="0" dirty="0">
                <a:solidFill>
                  <a:srgbClr val="0066A6"/>
                </a:solidFill>
                <a:latin typeface="MF_FrankRuhl-Regular"/>
                <a:cs typeface="+mn-cs"/>
              </a:rPr>
              <a:t>נקִָי אוֹ מְלֻכְלָךְ</a:t>
            </a:r>
            <a:endParaRPr lang="he-IL" sz="8000" b="1" dirty="0">
              <a:solidFill>
                <a:srgbClr val="0066A6"/>
              </a:solidFill>
              <a:cs typeface="+mn-cs"/>
            </a:endParaRPr>
          </a:p>
        </p:txBody>
      </p:sp>
      <p:sp>
        <p:nvSpPr>
          <p:cNvPr id="7" name="תיבת טקסט 6">
            <a:extLst>
              <a:ext uri="{FF2B5EF4-FFF2-40B4-BE49-F238E27FC236}">
                <a16:creationId xmlns:a16="http://schemas.microsoft.com/office/drawing/2014/main" id="{DF3B1020-CCD3-6A49-DF4F-FBE3A7568554}"/>
              </a:ext>
            </a:extLst>
          </p:cNvPr>
          <p:cNvSpPr txBox="1"/>
          <p:nvPr/>
        </p:nvSpPr>
        <p:spPr>
          <a:xfrm>
            <a:off x="2257425" y="1906701"/>
            <a:ext cx="4629150" cy="646331"/>
          </a:xfrm>
          <a:prstGeom prst="rect">
            <a:avLst/>
          </a:prstGeom>
          <a:noFill/>
        </p:spPr>
        <p:txBody>
          <a:bodyPr wrap="square">
            <a:spAutoFit/>
          </a:bodyPr>
          <a:lstStyle/>
          <a:p>
            <a:pPr algn="r"/>
            <a:r>
              <a:rPr lang="he-IL" sz="3600" b="1" dirty="0"/>
              <a:t>מְשִׂימָה: </a:t>
            </a:r>
            <a:r>
              <a:rPr lang="he-IL" sz="3600" b="1" dirty="0">
                <a:solidFill>
                  <a:srgbClr val="0066A6"/>
                </a:solidFill>
              </a:rPr>
              <a:t>הֵיכָן ישֵׁ לִּכְלוּך?</a:t>
            </a:r>
          </a:p>
        </p:txBody>
      </p:sp>
      <p:sp>
        <p:nvSpPr>
          <p:cNvPr id="9" name="תיבת טקסט 8">
            <a:extLst>
              <a:ext uri="{FF2B5EF4-FFF2-40B4-BE49-F238E27FC236}">
                <a16:creationId xmlns:a16="http://schemas.microsoft.com/office/drawing/2014/main" id="{7FBF1D30-DDAD-35DB-1765-639A60EF4FC0}"/>
              </a:ext>
            </a:extLst>
          </p:cNvPr>
          <p:cNvSpPr txBox="1"/>
          <p:nvPr/>
        </p:nvSpPr>
        <p:spPr>
          <a:xfrm>
            <a:off x="2663190" y="2974380"/>
            <a:ext cx="6840855" cy="1077218"/>
          </a:xfrm>
          <a:prstGeom prst="rect">
            <a:avLst/>
          </a:prstGeom>
          <a:noFill/>
        </p:spPr>
        <p:txBody>
          <a:bodyPr wrap="square">
            <a:spAutoFit/>
          </a:bodyPr>
          <a:lstStyle/>
          <a:p>
            <a:r>
              <a:rPr lang="he-IL" sz="3200" i="0" u="none" strike="noStrike" baseline="0" dirty="0">
                <a:latin typeface="MF_FrankRuhl-Regular"/>
              </a:rPr>
              <a:t>(</a:t>
            </a:r>
            <a:r>
              <a:rPr lang="he-IL" sz="3200" dirty="0"/>
              <a:t>שְׁאֵלוֹת 4-1, </a:t>
            </a:r>
            <a:r>
              <a:rPr lang="he-IL" sz="3200" dirty="0">
                <a:latin typeface="MF_FrankRuhl-Bold"/>
                <a:cs typeface="+mn-cs"/>
              </a:rPr>
              <a:t>עַמּוּדִים </a:t>
            </a:r>
            <a:r>
              <a:rPr lang="he-IL" sz="3200" i="0" u="none" strike="noStrike" baseline="0" dirty="0">
                <a:latin typeface="MF_FrankRuhl-Regular"/>
              </a:rPr>
              <a:t>50-48)</a:t>
            </a:r>
            <a:endParaRPr lang="he-IL" sz="3200" dirty="0"/>
          </a:p>
          <a:p>
            <a:endParaRPr lang="he-IL" sz="3200" dirty="0"/>
          </a:p>
        </p:txBody>
      </p:sp>
      <p:pic>
        <p:nvPicPr>
          <p:cNvPr id="13" name="תמונה 12">
            <a:extLst>
              <a:ext uri="{FF2B5EF4-FFF2-40B4-BE49-F238E27FC236}">
                <a16:creationId xmlns:a16="http://schemas.microsoft.com/office/drawing/2014/main" id="{EA95FA8F-7609-AA4D-F059-7E8AD814FD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31645" y="2844284"/>
            <a:ext cx="6549390" cy="3419356"/>
          </a:xfrm>
          <a:prstGeom prst="rect">
            <a:avLst/>
          </a:prstGeom>
        </p:spPr>
      </p:pic>
      <p:pic>
        <p:nvPicPr>
          <p:cNvPr id="3" name="תמונה 2">
            <a:extLst>
              <a:ext uri="{FF2B5EF4-FFF2-40B4-BE49-F238E27FC236}">
                <a16:creationId xmlns:a16="http://schemas.microsoft.com/office/drawing/2014/main" id="{03E965BA-AEBA-5DC0-ABB9-CD124B25F210}"/>
              </a:ext>
            </a:extLst>
          </p:cNvPr>
          <p:cNvPicPr>
            <a:picLocks noChangeAspect="1"/>
          </p:cNvPicPr>
          <p:nvPr/>
        </p:nvPicPr>
        <p:blipFill>
          <a:blip r:embed="rId4"/>
          <a:stretch>
            <a:fillRect/>
          </a:stretch>
        </p:blipFill>
        <p:spPr>
          <a:xfrm>
            <a:off x="8217087" y="0"/>
            <a:ext cx="841773" cy="452718"/>
          </a:xfrm>
          <a:prstGeom prst="rect">
            <a:avLst/>
          </a:prstGeom>
        </p:spPr>
      </p:pic>
      <p:pic>
        <p:nvPicPr>
          <p:cNvPr id="4" name="תמונה 3">
            <a:extLst>
              <a:ext uri="{FF2B5EF4-FFF2-40B4-BE49-F238E27FC236}">
                <a16:creationId xmlns:a16="http://schemas.microsoft.com/office/drawing/2014/main" id="{5A5C47A6-CF28-11F3-2859-C8BAA0B77965}"/>
              </a:ext>
            </a:extLst>
          </p:cNvPr>
          <p:cNvPicPr>
            <a:picLocks noChangeAspect="1"/>
          </p:cNvPicPr>
          <p:nvPr/>
        </p:nvPicPr>
        <p:blipFill>
          <a:blip r:embed="rId5"/>
          <a:stretch>
            <a:fillRect/>
          </a:stretch>
        </p:blipFill>
        <p:spPr>
          <a:xfrm>
            <a:off x="84645" y="9919"/>
            <a:ext cx="1335782" cy="552554"/>
          </a:xfrm>
          <a:prstGeom prst="rect">
            <a:avLst/>
          </a:prstGeom>
        </p:spPr>
      </p:pic>
    </p:spTree>
    <p:extLst>
      <p:ext uri="{BB962C8B-B14F-4D97-AF65-F5344CB8AC3E}">
        <p14:creationId xmlns:p14="http://schemas.microsoft.com/office/powerpoint/2010/main" val="179092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1B85D513-1E14-739A-BF7E-64341AD7DA41}"/>
              </a:ext>
            </a:extLst>
          </p:cNvPr>
          <p:cNvPicPr>
            <a:picLocks noChangeAspect="1"/>
          </p:cNvPicPr>
          <p:nvPr/>
        </p:nvPicPr>
        <p:blipFill>
          <a:blip r:embed="rId3">
            <a:clrChange>
              <a:clrFrom>
                <a:srgbClr val="EBF9FE"/>
              </a:clrFrom>
              <a:clrTo>
                <a:srgbClr val="EBF9FE">
                  <a:alpha val="0"/>
                </a:srgbClr>
              </a:clrTo>
            </a:clrChange>
          </a:blip>
          <a:stretch>
            <a:fillRect/>
          </a:stretch>
        </p:blipFill>
        <p:spPr>
          <a:xfrm>
            <a:off x="400049" y="653511"/>
            <a:ext cx="8401049" cy="6063087"/>
          </a:xfrm>
          <a:prstGeom prst="rect">
            <a:avLst/>
          </a:prstGeom>
        </p:spPr>
      </p:pic>
      <p:sp>
        <p:nvSpPr>
          <p:cNvPr id="7" name="תיבת טקסט 6">
            <a:extLst>
              <a:ext uri="{FF2B5EF4-FFF2-40B4-BE49-F238E27FC236}">
                <a16:creationId xmlns:a16="http://schemas.microsoft.com/office/drawing/2014/main" id="{81185C1F-676C-20CB-DE9B-55F0867B293D}"/>
              </a:ext>
            </a:extLst>
          </p:cNvPr>
          <p:cNvSpPr txBox="1"/>
          <p:nvPr/>
        </p:nvSpPr>
        <p:spPr>
          <a:xfrm>
            <a:off x="2314573" y="6204489"/>
            <a:ext cx="4572000" cy="523220"/>
          </a:xfrm>
          <a:prstGeom prst="rect">
            <a:avLst/>
          </a:prstGeom>
          <a:noFill/>
        </p:spPr>
        <p:txBody>
          <a:bodyPr wrap="square">
            <a:spAutoFit/>
          </a:bodyPr>
          <a:lstStyle/>
          <a:p>
            <a:r>
              <a:rPr lang="he-IL" sz="2800" dirty="0">
                <a:solidFill>
                  <a:srgbClr val="FF0000"/>
                </a:solidFill>
              </a:rPr>
              <a:t>הַמְשֵׁךְ קֶטַע הַמֵּידָע בָּעַמּוּד 49</a:t>
            </a:r>
          </a:p>
        </p:txBody>
      </p:sp>
      <p:pic>
        <p:nvPicPr>
          <p:cNvPr id="2" name="תמונה 1">
            <a:extLst>
              <a:ext uri="{FF2B5EF4-FFF2-40B4-BE49-F238E27FC236}">
                <a16:creationId xmlns:a16="http://schemas.microsoft.com/office/drawing/2014/main" id="{E43AB9CE-60BA-6CF9-BBF5-E9E6D6FE5F93}"/>
              </a:ext>
            </a:extLst>
          </p:cNvPr>
          <p:cNvPicPr>
            <a:picLocks noChangeAspect="1"/>
          </p:cNvPicPr>
          <p:nvPr/>
        </p:nvPicPr>
        <p:blipFill>
          <a:blip r:embed="rId4"/>
          <a:stretch>
            <a:fillRect/>
          </a:stretch>
        </p:blipFill>
        <p:spPr>
          <a:xfrm>
            <a:off x="8302227" y="75064"/>
            <a:ext cx="841773" cy="452718"/>
          </a:xfrm>
          <a:prstGeom prst="rect">
            <a:avLst/>
          </a:prstGeom>
        </p:spPr>
      </p:pic>
      <p:pic>
        <p:nvPicPr>
          <p:cNvPr id="6" name="תמונה 5">
            <a:extLst>
              <a:ext uri="{FF2B5EF4-FFF2-40B4-BE49-F238E27FC236}">
                <a16:creationId xmlns:a16="http://schemas.microsoft.com/office/drawing/2014/main" id="{4EEA03CF-179F-A3DD-084D-A782926B34BC}"/>
              </a:ext>
            </a:extLst>
          </p:cNvPr>
          <p:cNvPicPr>
            <a:picLocks noChangeAspect="1"/>
          </p:cNvPicPr>
          <p:nvPr/>
        </p:nvPicPr>
        <p:blipFill>
          <a:blip r:embed="rId5"/>
          <a:stretch>
            <a:fillRect/>
          </a:stretch>
        </p:blipFill>
        <p:spPr>
          <a:xfrm>
            <a:off x="84645" y="9919"/>
            <a:ext cx="1335782" cy="552554"/>
          </a:xfrm>
          <a:prstGeom prst="rect">
            <a:avLst/>
          </a:prstGeom>
        </p:spPr>
      </p:pic>
    </p:spTree>
    <p:extLst>
      <p:ext uri="{BB962C8B-B14F-4D97-AF65-F5344CB8AC3E}">
        <p14:creationId xmlns:p14="http://schemas.microsoft.com/office/powerpoint/2010/main" val="250988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33A32-2ADA-93B7-4102-554BB4898CB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635E114-A077-D05D-54FD-8C38ECDCAD8D}"/>
              </a:ext>
            </a:extLst>
          </p:cNvPr>
          <p:cNvPicPr>
            <a:picLocks noChangeAspect="1"/>
          </p:cNvPicPr>
          <p:nvPr/>
        </p:nvPicPr>
        <p:blipFill>
          <a:blip r:embed="rId3"/>
          <a:stretch>
            <a:fillRect/>
          </a:stretch>
        </p:blipFill>
        <p:spPr>
          <a:xfrm>
            <a:off x="1794510" y="640080"/>
            <a:ext cx="5520689" cy="6122669"/>
          </a:xfrm>
          <a:prstGeom prst="rect">
            <a:avLst/>
          </a:prstGeom>
          <a:ln>
            <a:solidFill>
              <a:schemeClr val="accent2"/>
            </a:solidFill>
          </a:ln>
        </p:spPr>
      </p:pic>
      <p:pic>
        <p:nvPicPr>
          <p:cNvPr id="8" name="תמונה 7">
            <a:extLst>
              <a:ext uri="{FF2B5EF4-FFF2-40B4-BE49-F238E27FC236}">
                <a16:creationId xmlns:a16="http://schemas.microsoft.com/office/drawing/2014/main" id="{355EF9D3-F603-7B17-5214-BC94C8BB2C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2" name="תמונה 1">
            <a:extLst>
              <a:ext uri="{FF2B5EF4-FFF2-40B4-BE49-F238E27FC236}">
                <a16:creationId xmlns:a16="http://schemas.microsoft.com/office/drawing/2014/main" id="{F5E98473-BDE2-8A63-A935-3C55C65DFFDA}"/>
              </a:ext>
            </a:extLst>
          </p:cNvPr>
          <p:cNvPicPr>
            <a:picLocks noChangeAspect="1"/>
          </p:cNvPicPr>
          <p:nvPr/>
        </p:nvPicPr>
        <p:blipFill>
          <a:blip r:embed="rId5"/>
          <a:stretch>
            <a:fillRect/>
          </a:stretch>
        </p:blipFill>
        <p:spPr>
          <a:xfrm>
            <a:off x="84645" y="9919"/>
            <a:ext cx="1335782" cy="552554"/>
          </a:xfrm>
          <a:prstGeom prst="rect">
            <a:avLst/>
          </a:prstGeom>
        </p:spPr>
      </p:pic>
      <p:pic>
        <p:nvPicPr>
          <p:cNvPr id="4" name="תמונה 3">
            <a:extLst>
              <a:ext uri="{FF2B5EF4-FFF2-40B4-BE49-F238E27FC236}">
                <a16:creationId xmlns:a16="http://schemas.microsoft.com/office/drawing/2014/main" id="{BF5244AC-2627-576F-A064-E2C7727D1DD2}"/>
              </a:ext>
            </a:extLst>
          </p:cNvPr>
          <p:cNvPicPr>
            <a:picLocks noChangeAspect="1"/>
          </p:cNvPicPr>
          <p:nvPr/>
        </p:nvPicPr>
        <p:blipFill>
          <a:blip r:embed="rId6"/>
          <a:stretch>
            <a:fillRect/>
          </a:stretch>
        </p:blipFill>
        <p:spPr>
          <a:xfrm>
            <a:off x="8302227" y="75064"/>
            <a:ext cx="841773" cy="452718"/>
          </a:xfrm>
          <a:prstGeom prst="rect">
            <a:avLst/>
          </a:prstGeom>
        </p:spPr>
      </p:pic>
    </p:spTree>
    <p:extLst>
      <p:ext uri="{BB962C8B-B14F-4D97-AF65-F5344CB8AC3E}">
        <p14:creationId xmlns:p14="http://schemas.microsoft.com/office/powerpoint/2010/main" val="525347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8B557DD8-45AB-E0ED-447C-330EF69C2552}"/>
              </a:ext>
            </a:extLst>
          </p:cNvPr>
          <p:cNvSpPr txBox="1"/>
          <p:nvPr/>
        </p:nvSpPr>
        <p:spPr>
          <a:xfrm>
            <a:off x="1428740" y="1056585"/>
            <a:ext cx="6684946" cy="646331"/>
          </a:xfrm>
          <a:prstGeom prst="rect">
            <a:avLst/>
          </a:prstGeom>
          <a:noFill/>
        </p:spPr>
        <p:txBody>
          <a:bodyPr wrap="square">
            <a:spAutoFit/>
          </a:bodyPr>
          <a:lstStyle/>
          <a:p>
            <a:r>
              <a:rPr lang="he-IL" sz="3600" b="1" dirty="0"/>
              <a:t>מְשִׂימָה</a:t>
            </a:r>
            <a:r>
              <a:rPr lang="he-IL" sz="3600" b="1" i="0" u="none" strike="noStrike" baseline="0" dirty="0">
                <a:latin typeface="MF_FrankRuhl-Regular"/>
              </a:rPr>
              <a:t>:</a:t>
            </a:r>
            <a:r>
              <a:rPr lang="he-IL" sz="3600" b="1" i="0" u="none" strike="noStrike" baseline="0" dirty="0">
                <a:solidFill>
                  <a:srgbClr val="3490FF"/>
                </a:solidFill>
                <a:latin typeface="MF_FrankRuhl-Regular"/>
              </a:rPr>
              <a:t> </a:t>
            </a:r>
            <a:r>
              <a:rPr lang="he-IL" sz="3600" b="1" i="0" u="none" strike="noStrike" baseline="0" dirty="0">
                <a:solidFill>
                  <a:srgbClr val="0070C0"/>
                </a:solidFill>
                <a:latin typeface="MF_FrankRuhl-Regular"/>
              </a:rPr>
              <a:t>שׁוֹמְרִים עַל נִקְיוֹן הַגּוּף</a:t>
            </a:r>
            <a:endParaRPr lang="he-IL" sz="3600" b="1" dirty="0">
              <a:solidFill>
                <a:srgbClr val="0070C0"/>
              </a:solidFill>
            </a:endParaRPr>
          </a:p>
        </p:txBody>
      </p:sp>
      <p:pic>
        <p:nvPicPr>
          <p:cNvPr id="9" name="תמונה 8">
            <a:extLst>
              <a:ext uri="{FF2B5EF4-FFF2-40B4-BE49-F238E27FC236}">
                <a16:creationId xmlns:a16="http://schemas.microsoft.com/office/drawing/2014/main" id="{58D86773-9C2F-449F-8CC1-4363881A00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9200" y="1970913"/>
            <a:ext cx="9144000" cy="4242756"/>
          </a:xfrm>
          <a:prstGeom prst="rect">
            <a:avLst/>
          </a:prstGeom>
        </p:spPr>
      </p:pic>
      <p:sp>
        <p:nvSpPr>
          <p:cNvPr id="12" name="תיבת טקסט 11">
            <a:extLst>
              <a:ext uri="{FF2B5EF4-FFF2-40B4-BE49-F238E27FC236}">
                <a16:creationId xmlns:a16="http://schemas.microsoft.com/office/drawing/2014/main" id="{39DD6F09-05D3-A67F-5A8C-F814EF928BF9}"/>
              </a:ext>
            </a:extLst>
          </p:cNvPr>
          <p:cNvSpPr txBox="1"/>
          <p:nvPr/>
        </p:nvSpPr>
        <p:spPr>
          <a:xfrm>
            <a:off x="3243263" y="6112334"/>
            <a:ext cx="4634864" cy="523220"/>
          </a:xfrm>
          <a:prstGeom prst="rect">
            <a:avLst/>
          </a:prstGeom>
          <a:noFill/>
        </p:spPr>
        <p:txBody>
          <a:bodyPr wrap="square">
            <a:spAutoFit/>
          </a:bodyPr>
          <a:lstStyle/>
          <a:p>
            <a:r>
              <a:rPr lang="he-IL" sz="2800" dirty="0"/>
              <a:t>הֶמְשֵׁךְ הַמְּשִׂימָה בְּעַמּוּד 51</a:t>
            </a:r>
          </a:p>
        </p:txBody>
      </p:sp>
      <p:pic>
        <p:nvPicPr>
          <p:cNvPr id="2" name="תמונה 1">
            <a:extLst>
              <a:ext uri="{FF2B5EF4-FFF2-40B4-BE49-F238E27FC236}">
                <a16:creationId xmlns:a16="http://schemas.microsoft.com/office/drawing/2014/main" id="{3F4FC976-C716-FA79-AAD0-CBFFE7DC7D35}"/>
              </a:ext>
            </a:extLst>
          </p:cNvPr>
          <p:cNvPicPr>
            <a:picLocks noChangeAspect="1"/>
          </p:cNvPicPr>
          <p:nvPr/>
        </p:nvPicPr>
        <p:blipFill>
          <a:blip r:embed="rId4"/>
          <a:stretch>
            <a:fillRect/>
          </a:stretch>
        </p:blipFill>
        <p:spPr>
          <a:xfrm>
            <a:off x="84645" y="9919"/>
            <a:ext cx="1335782" cy="552554"/>
          </a:xfrm>
          <a:prstGeom prst="rect">
            <a:avLst/>
          </a:prstGeom>
        </p:spPr>
      </p:pic>
      <p:pic>
        <p:nvPicPr>
          <p:cNvPr id="6" name="תמונה 5">
            <a:extLst>
              <a:ext uri="{FF2B5EF4-FFF2-40B4-BE49-F238E27FC236}">
                <a16:creationId xmlns:a16="http://schemas.microsoft.com/office/drawing/2014/main" id="{2193F78A-2B05-5241-9E79-04CEFD0511DB}"/>
              </a:ext>
            </a:extLst>
          </p:cNvPr>
          <p:cNvPicPr>
            <a:picLocks noChangeAspect="1"/>
          </p:cNvPicPr>
          <p:nvPr/>
        </p:nvPicPr>
        <p:blipFill>
          <a:blip r:embed="rId5"/>
          <a:stretch>
            <a:fillRect/>
          </a:stretch>
        </p:blipFill>
        <p:spPr>
          <a:xfrm>
            <a:off x="8173027" y="109755"/>
            <a:ext cx="841773" cy="452718"/>
          </a:xfrm>
          <a:prstGeom prst="rect">
            <a:avLst/>
          </a:prstGeom>
        </p:spPr>
      </p:pic>
    </p:spTree>
    <p:extLst>
      <p:ext uri="{BB962C8B-B14F-4D97-AF65-F5344CB8AC3E}">
        <p14:creationId xmlns:p14="http://schemas.microsoft.com/office/powerpoint/2010/main" val="16289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CCD1E-CCAB-F1C6-45D6-21A335E9D28F}"/>
            </a:ext>
          </a:extLst>
        </p:cNvPr>
        <p:cNvGrpSpPr/>
        <p:nvPr/>
      </p:nvGrpSpPr>
      <p:grpSpPr>
        <a:xfrm>
          <a:off x="0" y="0"/>
          <a:ext cx="0" cy="0"/>
          <a:chOff x="0" y="0"/>
          <a:chExt cx="0" cy="0"/>
        </a:xfrm>
      </p:grpSpPr>
      <p:pic>
        <p:nvPicPr>
          <p:cNvPr id="8" name="תמונה 7">
            <a:extLst>
              <a:ext uri="{FF2B5EF4-FFF2-40B4-BE49-F238E27FC236}">
                <a16:creationId xmlns:a16="http://schemas.microsoft.com/office/drawing/2014/main" id="{D7EEFE20-AE11-9477-4AC6-341BC26D64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31920" y="34206"/>
            <a:ext cx="1752940" cy="571500"/>
          </a:xfrm>
          <a:prstGeom prst="rect">
            <a:avLst/>
          </a:prstGeom>
        </p:spPr>
      </p:pic>
      <p:pic>
        <p:nvPicPr>
          <p:cNvPr id="1026" name="Picture 2">
            <a:extLst>
              <a:ext uri="{FF2B5EF4-FFF2-40B4-BE49-F238E27FC236}">
                <a16:creationId xmlns:a16="http://schemas.microsoft.com/office/drawing/2014/main" id="{B0E48185-657C-F711-BE41-B29D9E435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033588"/>
            <a:ext cx="7620000" cy="4276725"/>
          </a:xfrm>
          <a:prstGeom prst="rect">
            <a:avLst/>
          </a:prstGeom>
          <a:noFill/>
          <a:ln>
            <a:solidFill>
              <a:srgbClr val="0067A3"/>
            </a:solidFill>
          </a:ln>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8C84B9BF-5CEE-4962-8CF0-131FFD83B194}"/>
              </a:ext>
            </a:extLst>
          </p:cNvPr>
          <p:cNvSpPr txBox="1"/>
          <p:nvPr/>
        </p:nvSpPr>
        <p:spPr>
          <a:xfrm>
            <a:off x="2617470" y="1277447"/>
            <a:ext cx="4572000" cy="584775"/>
          </a:xfrm>
          <a:prstGeom prst="rect">
            <a:avLst/>
          </a:prstGeom>
          <a:noFill/>
        </p:spPr>
        <p:txBody>
          <a:bodyPr wrap="square">
            <a:spAutoFit/>
          </a:bodyPr>
          <a:lstStyle/>
          <a:p>
            <a:pPr algn="r"/>
            <a:r>
              <a:rPr lang="he-IL" sz="3200" b="1" i="0" dirty="0">
                <a:solidFill>
                  <a:srgbClr val="00A3E2"/>
                </a:solidFill>
                <a:effectLst/>
                <a:latin typeface="Assistant" pitchFamily="2" charset="-79"/>
              </a:rPr>
              <a:t>רוֹחֲצִים יָדַיִם בְּסַבּוֹן וּבְמַיִם!</a:t>
            </a:r>
            <a:endParaRPr lang="he-IL" sz="3200" dirty="0"/>
          </a:p>
        </p:txBody>
      </p:sp>
      <p:pic>
        <p:nvPicPr>
          <p:cNvPr id="2" name="תמונה 1">
            <a:extLst>
              <a:ext uri="{FF2B5EF4-FFF2-40B4-BE49-F238E27FC236}">
                <a16:creationId xmlns:a16="http://schemas.microsoft.com/office/drawing/2014/main" id="{B9775FEC-8686-14D0-60E9-570618987687}"/>
              </a:ext>
            </a:extLst>
          </p:cNvPr>
          <p:cNvPicPr>
            <a:picLocks noChangeAspect="1"/>
          </p:cNvPicPr>
          <p:nvPr/>
        </p:nvPicPr>
        <p:blipFill>
          <a:blip r:embed="rId5"/>
          <a:stretch>
            <a:fillRect/>
          </a:stretch>
        </p:blipFill>
        <p:spPr>
          <a:xfrm>
            <a:off x="8110554" y="94969"/>
            <a:ext cx="841773" cy="452718"/>
          </a:xfrm>
          <a:prstGeom prst="rect">
            <a:avLst/>
          </a:prstGeom>
        </p:spPr>
      </p:pic>
      <p:pic>
        <p:nvPicPr>
          <p:cNvPr id="6" name="תמונה 5">
            <a:extLst>
              <a:ext uri="{FF2B5EF4-FFF2-40B4-BE49-F238E27FC236}">
                <a16:creationId xmlns:a16="http://schemas.microsoft.com/office/drawing/2014/main" id="{22D40653-DFC9-E644-E06E-563EB278841A}"/>
              </a:ext>
            </a:extLst>
          </p:cNvPr>
          <p:cNvPicPr>
            <a:picLocks noChangeAspect="1"/>
          </p:cNvPicPr>
          <p:nvPr/>
        </p:nvPicPr>
        <p:blipFill>
          <a:blip r:embed="rId6"/>
          <a:stretch>
            <a:fillRect/>
          </a:stretch>
        </p:blipFill>
        <p:spPr>
          <a:xfrm>
            <a:off x="84645" y="9919"/>
            <a:ext cx="1335782" cy="552554"/>
          </a:xfrm>
          <a:prstGeom prst="rect">
            <a:avLst/>
          </a:prstGeom>
        </p:spPr>
      </p:pic>
    </p:spTree>
    <p:extLst>
      <p:ext uri="{BB962C8B-B14F-4D97-AF65-F5344CB8AC3E}">
        <p14:creationId xmlns:p14="http://schemas.microsoft.com/office/powerpoint/2010/main" val="211024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D363B62-667D-44FB-912A-205C9567F18A}"/>
              </a:ext>
            </a:extLst>
          </p:cNvPr>
          <p:cNvSpPr txBox="1"/>
          <p:nvPr/>
        </p:nvSpPr>
        <p:spPr>
          <a:xfrm>
            <a:off x="2343150" y="522750"/>
            <a:ext cx="5086350" cy="769441"/>
          </a:xfrm>
          <a:prstGeom prst="rect">
            <a:avLst/>
          </a:prstGeom>
          <a:noFill/>
        </p:spPr>
        <p:txBody>
          <a:bodyPr wrap="square">
            <a:spAutoFit/>
          </a:bodyPr>
          <a:lstStyle/>
          <a:p>
            <a:pPr algn="r"/>
            <a:r>
              <a:rPr lang="he-IL" sz="1800" b="0" i="0" u="none" strike="noStrike" baseline="0" dirty="0">
                <a:solidFill>
                  <a:srgbClr val="FFFFFF"/>
                </a:solidFill>
                <a:latin typeface="MF_FrankRuhl-Regular"/>
              </a:rPr>
              <a:t>ש</a:t>
            </a:r>
            <a:r>
              <a:rPr lang="he-IL" sz="4400" b="0" i="0" u="none" strike="noStrike" baseline="0" dirty="0">
                <a:solidFill>
                  <a:srgbClr val="0066A6"/>
                </a:solidFill>
                <a:latin typeface="MF_FrankRuhl-Regular"/>
              </a:rPr>
              <a:t> </a:t>
            </a:r>
            <a:r>
              <a:rPr lang="he-IL" sz="4400" b="1" i="0" u="none" strike="noStrike" baseline="0" dirty="0">
                <a:solidFill>
                  <a:srgbClr val="0066A6"/>
                </a:solidFill>
                <a:latin typeface="MF_FrankRuhl-Regular"/>
              </a:rPr>
              <a:t>שׁוֹמְרִים עַל מָזוֹן נָקִי</a:t>
            </a:r>
            <a:endParaRPr lang="he-IL" b="1" dirty="0">
              <a:solidFill>
                <a:srgbClr val="0066A6"/>
              </a:solidFill>
            </a:endParaRPr>
          </a:p>
        </p:txBody>
      </p:sp>
      <p:sp>
        <p:nvSpPr>
          <p:cNvPr id="7" name="תיבת טקסט 6">
            <a:extLst>
              <a:ext uri="{FF2B5EF4-FFF2-40B4-BE49-F238E27FC236}">
                <a16:creationId xmlns:a16="http://schemas.microsoft.com/office/drawing/2014/main" id="{EFBF9267-FB0F-3A22-A441-DA309C7A84AE}"/>
              </a:ext>
            </a:extLst>
          </p:cNvPr>
          <p:cNvSpPr txBox="1"/>
          <p:nvPr/>
        </p:nvSpPr>
        <p:spPr>
          <a:xfrm>
            <a:off x="-91440" y="1323493"/>
            <a:ext cx="8903969" cy="1077218"/>
          </a:xfrm>
          <a:prstGeom prst="rect">
            <a:avLst/>
          </a:prstGeom>
          <a:noFill/>
        </p:spPr>
        <p:txBody>
          <a:bodyPr wrap="square">
            <a:spAutoFit/>
          </a:bodyPr>
          <a:lstStyle/>
          <a:p>
            <a:pPr algn="r"/>
            <a:r>
              <a:rPr lang="he-IL" sz="3600" b="1" dirty="0"/>
              <a:t>מְשִׂימָה</a:t>
            </a:r>
            <a:r>
              <a:rPr lang="he-IL" sz="3600" b="0" i="0" u="none" strike="noStrike" baseline="0" dirty="0">
                <a:latin typeface="MF_FrankRuhl-Regular"/>
              </a:rPr>
              <a:t>:</a:t>
            </a:r>
            <a:r>
              <a:rPr lang="he-IL" sz="3600" b="0" i="0" u="none" strike="noStrike" baseline="0" dirty="0">
                <a:solidFill>
                  <a:srgbClr val="3490FF"/>
                </a:solidFill>
                <a:latin typeface="MF_FrankRuhl-Regular"/>
              </a:rPr>
              <a:t> </a:t>
            </a:r>
            <a:r>
              <a:rPr lang="he-IL" sz="3600" b="1" i="0" u="none" strike="noStrike" baseline="0" dirty="0">
                <a:solidFill>
                  <a:srgbClr val="0070C0"/>
                </a:solidFill>
                <a:latin typeface="MF_FrankRuhl-Regular"/>
              </a:rPr>
              <a:t>מָהֵם הַכְּלָלִים לִשְׁמִירָה עַל נִקְיוֹן הַמָּזוֹן? </a:t>
            </a:r>
            <a:r>
              <a:rPr lang="he-IL" sz="2800" i="0" u="none" strike="noStrike" baseline="0" dirty="0">
                <a:latin typeface="MF_FrankRuhl-Regular"/>
              </a:rPr>
              <a:t>(עַמּוּד 52)</a:t>
            </a:r>
            <a:endParaRPr lang="he-IL" sz="3600" dirty="0"/>
          </a:p>
        </p:txBody>
      </p:sp>
      <p:sp>
        <p:nvSpPr>
          <p:cNvPr id="9" name="תיבת טקסט 8">
            <a:extLst>
              <a:ext uri="{FF2B5EF4-FFF2-40B4-BE49-F238E27FC236}">
                <a16:creationId xmlns:a16="http://schemas.microsoft.com/office/drawing/2014/main" id="{2799599E-B699-9BA3-3768-38DD01E93DD9}"/>
              </a:ext>
            </a:extLst>
          </p:cNvPr>
          <p:cNvSpPr txBox="1"/>
          <p:nvPr/>
        </p:nvSpPr>
        <p:spPr>
          <a:xfrm>
            <a:off x="2460317" y="6439912"/>
            <a:ext cx="4572000" cy="369332"/>
          </a:xfrm>
          <a:prstGeom prst="rect">
            <a:avLst/>
          </a:prstGeom>
          <a:noFill/>
        </p:spPr>
        <p:txBody>
          <a:bodyPr wrap="square">
            <a:spAutoFit/>
          </a:bodyPr>
          <a:lstStyle/>
          <a:p>
            <a:r>
              <a:rPr lang="he-IL" dirty="0"/>
              <a:t>מְכִינִים מַדְבֵּקוֹת עִם כְּלָלִים לַשְּׁמִירָה עַל הַמָּזוֹן</a:t>
            </a:r>
          </a:p>
        </p:txBody>
      </p:sp>
      <p:pic>
        <p:nvPicPr>
          <p:cNvPr id="14" name="תמונה 13">
            <a:extLst>
              <a:ext uri="{FF2B5EF4-FFF2-40B4-BE49-F238E27FC236}">
                <a16:creationId xmlns:a16="http://schemas.microsoft.com/office/drawing/2014/main" id="{DF20120A-C764-C239-027F-52C8CB0D6A09}"/>
              </a:ext>
            </a:extLst>
          </p:cNvPr>
          <p:cNvPicPr>
            <a:picLocks noChangeAspect="1"/>
          </p:cNvPicPr>
          <p:nvPr/>
        </p:nvPicPr>
        <p:blipFill>
          <a:blip r:embed="rId3">
            <a:clrChange>
              <a:clrFrom>
                <a:srgbClr val="EBF9FE"/>
              </a:clrFrom>
              <a:clrTo>
                <a:srgbClr val="EBF9FE">
                  <a:alpha val="0"/>
                </a:srgbClr>
              </a:clrTo>
            </a:clrChange>
          </a:blip>
          <a:stretch>
            <a:fillRect/>
          </a:stretch>
        </p:blipFill>
        <p:spPr>
          <a:xfrm>
            <a:off x="69532" y="2455674"/>
            <a:ext cx="8570595" cy="3947725"/>
          </a:xfrm>
          <a:prstGeom prst="rect">
            <a:avLst/>
          </a:prstGeom>
        </p:spPr>
      </p:pic>
      <p:pic>
        <p:nvPicPr>
          <p:cNvPr id="2" name="תמונה 1">
            <a:extLst>
              <a:ext uri="{FF2B5EF4-FFF2-40B4-BE49-F238E27FC236}">
                <a16:creationId xmlns:a16="http://schemas.microsoft.com/office/drawing/2014/main" id="{6D871FFA-1D20-83AB-B6B8-BD2D7084EB3C}"/>
              </a:ext>
            </a:extLst>
          </p:cNvPr>
          <p:cNvPicPr>
            <a:picLocks noChangeAspect="1"/>
          </p:cNvPicPr>
          <p:nvPr/>
        </p:nvPicPr>
        <p:blipFill>
          <a:blip r:embed="rId4"/>
          <a:stretch>
            <a:fillRect/>
          </a:stretch>
        </p:blipFill>
        <p:spPr>
          <a:xfrm>
            <a:off x="8219240" y="70032"/>
            <a:ext cx="841773" cy="452718"/>
          </a:xfrm>
          <a:prstGeom prst="rect">
            <a:avLst/>
          </a:prstGeom>
        </p:spPr>
      </p:pic>
      <p:pic>
        <p:nvPicPr>
          <p:cNvPr id="6" name="תמונה 5">
            <a:extLst>
              <a:ext uri="{FF2B5EF4-FFF2-40B4-BE49-F238E27FC236}">
                <a16:creationId xmlns:a16="http://schemas.microsoft.com/office/drawing/2014/main" id="{62416177-3431-5BE1-65BB-CFDDBF7CAF7C}"/>
              </a:ext>
            </a:extLst>
          </p:cNvPr>
          <p:cNvPicPr>
            <a:picLocks noChangeAspect="1"/>
          </p:cNvPicPr>
          <p:nvPr/>
        </p:nvPicPr>
        <p:blipFill>
          <a:blip r:embed="rId5"/>
          <a:stretch>
            <a:fillRect/>
          </a:stretch>
        </p:blipFill>
        <p:spPr>
          <a:xfrm>
            <a:off x="84645" y="9919"/>
            <a:ext cx="1335782" cy="552554"/>
          </a:xfrm>
          <a:prstGeom prst="rect">
            <a:avLst/>
          </a:prstGeom>
        </p:spPr>
      </p:pic>
    </p:spTree>
    <p:extLst>
      <p:ext uri="{BB962C8B-B14F-4D97-AF65-F5344CB8AC3E}">
        <p14:creationId xmlns:p14="http://schemas.microsoft.com/office/powerpoint/2010/main" val="23216405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17661</TotalTime>
  <Words>1390</Words>
  <Application>Microsoft Office PowerPoint</Application>
  <PresentationFormat>‫הצגה על המסך (4:3)</PresentationFormat>
  <Paragraphs>125</Paragraphs>
  <Slides>20</Slides>
  <Notes>19</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20</vt:i4>
      </vt:variant>
    </vt:vector>
  </HeadingPairs>
  <TitlesOfParts>
    <vt:vector size="31" baseType="lpstr">
      <vt:lpstr>Arial</vt:lpstr>
      <vt:lpstr>Assistant</vt:lpstr>
      <vt:lpstr>Calibri</vt:lpstr>
      <vt:lpstr>Calibri Light</vt:lpstr>
      <vt:lpstr>EnzoagadaMF-Bold</vt:lpstr>
      <vt:lpstr>FontbitDavid</vt:lpstr>
      <vt:lpstr>MF_FrankRuhl-Bold</vt:lpstr>
      <vt:lpstr>MF_FrankRuhl-Regular</vt:lpstr>
      <vt:lpstr>NarkisimMFO</vt:lpstr>
      <vt:lpstr>Times New Roman</vt:lpstr>
      <vt:lpstr>ערכת נושא Office</vt:lpstr>
      <vt:lpstr>מצגת מלווה לשיעורים</vt:lpstr>
      <vt:lpstr> </vt:lpstr>
      <vt:lpstr> </vt:lpstr>
      <vt:lpstr>נקִָי אוֹ מְלֻכְלָךְ</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תם ולא נשלם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116</cp:revision>
  <dcterms:created xsi:type="dcterms:W3CDTF">2019-05-25T18:59:51Z</dcterms:created>
  <dcterms:modified xsi:type="dcterms:W3CDTF">2024-04-30T09:11:25Z</dcterms:modified>
</cp:coreProperties>
</file>