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1"/>
  </p:notesMasterIdLst>
  <p:sldIdLst>
    <p:sldId id="356" r:id="rId2"/>
    <p:sldId id="257" r:id="rId3"/>
    <p:sldId id="300" r:id="rId4"/>
    <p:sldId id="258" r:id="rId5"/>
    <p:sldId id="259" r:id="rId6"/>
    <p:sldId id="260" r:id="rId7"/>
    <p:sldId id="261" r:id="rId8"/>
    <p:sldId id="262" r:id="rId9"/>
    <p:sldId id="263" r:id="rId10"/>
    <p:sldId id="278" r:id="rId11"/>
    <p:sldId id="279" r:id="rId12"/>
    <p:sldId id="283" r:id="rId13"/>
    <p:sldId id="284" r:id="rId14"/>
    <p:sldId id="282" r:id="rId15"/>
    <p:sldId id="293" r:id="rId16"/>
    <p:sldId id="281" r:id="rId17"/>
    <p:sldId id="285" r:id="rId18"/>
    <p:sldId id="294" r:id="rId19"/>
    <p:sldId id="280" r:id="rId20"/>
    <p:sldId id="298" r:id="rId21"/>
    <p:sldId id="297" r:id="rId22"/>
    <p:sldId id="264" r:id="rId23"/>
    <p:sldId id="265" r:id="rId24"/>
    <p:sldId id="361" r:id="rId25"/>
    <p:sldId id="286" r:id="rId26"/>
    <p:sldId id="362" r:id="rId27"/>
    <p:sldId id="295" r:id="rId28"/>
    <p:sldId id="296" r:id="rId29"/>
    <p:sldId id="299" r:id="rId30"/>
    <p:sldId id="287" r:id="rId31"/>
    <p:sldId id="291" r:id="rId32"/>
    <p:sldId id="288" r:id="rId33"/>
    <p:sldId id="290" r:id="rId34"/>
    <p:sldId id="289" r:id="rId35"/>
    <p:sldId id="266" r:id="rId36"/>
    <p:sldId id="267" r:id="rId37"/>
    <p:sldId id="268" r:id="rId38"/>
    <p:sldId id="292" r:id="rId39"/>
    <p:sldId id="36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3"/>
    <a:srgbClr val="0066A6"/>
    <a:srgbClr val="6EB14D"/>
    <a:srgbClr val="B31114"/>
    <a:srgbClr val="F6FAFE"/>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19" autoAdjust="0"/>
    <p:restoredTop sz="93584" autoAdjust="0"/>
  </p:normalViewPr>
  <p:slideViewPr>
    <p:cSldViewPr snapToGrid="0" showGuides="1">
      <p:cViewPr varScale="1">
        <p:scale>
          <a:sx n="72" d="100"/>
          <a:sy n="72" d="100"/>
        </p:scale>
        <p:origin x="636" y="72"/>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4C2AAFB6-6115-4946-9321-54B519DF74D1}"/>
    <pc:docChg chg="undo custSel modSld sldOrd">
      <pc:chgData name="noga mishan" userId="802d01ca9850f5a0" providerId="LiveId" clId="{4C2AAFB6-6115-4946-9321-54B519DF74D1}" dt="2024-04-30T09:17:30.224" v="278"/>
      <pc:docMkLst>
        <pc:docMk/>
      </pc:docMkLst>
      <pc:sldChg chg="addSp delSp modSp mod ord">
        <pc:chgData name="noga mishan" userId="802d01ca9850f5a0" providerId="LiveId" clId="{4C2AAFB6-6115-4946-9321-54B519DF74D1}" dt="2024-04-30T09:12:26.066" v="186" actId="1076"/>
        <pc:sldMkLst>
          <pc:docMk/>
          <pc:sldMk cId="3772149624" sldId="257"/>
        </pc:sldMkLst>
        <pc:picChg chg="add mod">
          <ac:chgData name="noga mishan" userId="802d01ca9850f5a0" providerId="LiveId" clId="{4C2AAFB6-6115-4946-9321-54B519DF74D1}" dt="2024-04-30T08:54:31.385" v="15" actId="1076"/>
          <ac:picMkLst>
            <pc:docMk/>
            <pc:sldMk cId="3772149624" sldId="257"/>
            <ac:picMk id="2" creationId="{3C458148-1127-D902-F2F9-C9647475B06C}"/>
          </ac:picMkLst>
        </pc:picChg>
        <pc:picChg chg="del">
          <ac:chgData name="noga mishan" userId="802d01ca9850f5a0" providerId="LiveId" clId="{4C2AAFB6-6115-4946-9321-54B519DF74D1}" dt="2024-04-30T08:54:23.543" v="13" actId="478"/>
          <ac:picMkLst>
            <pc:docMk/>
            <pc:sldMk cId="3772149624" sldId="257"/>
            <ac:picMk id="4" creationId="{33CA7E83-5DFB-57F6-337E-5811C540C511}"/>
          </ac:picMkLst>
        </pc:picChg>
        <pc:picChg chg="add mod">
          <ac:chgData name="noga mishan" userId="802d01ca9850f5a0" providerId="LiveId" clId="{4C2AAFB6-6115-4946-9321-54B519DF74D1}" dt="2024-04-30T09:12:26.066" v="186" actId="1076"/>
          <ac:picMkLst>
            <pc:docMk/>
            <pc:sldMk cId="3772149624" sldId="257"/>
            <ac:picMk id="4" creationId="{F25AE827-2C02-6309-0AA6-7CDAF76067EB}"/>
          </ac:picMkLst>
        </pc:picChg>
        <pc:picChg chg="del mod">
          <ac:chgData name="noga mishan" userId="802d01ca9850f5a0" providerId="LiveId" clId="{4C2AAFB6-6115-4946-9321-54B519DF74D1}" dt="2024-04-30T08:54:20.622" v="12" actId="478"/>
          <ac:picMkLst>
            <pc:docMk/>
            <pc:sldMk cId="3772149624" sldId="257"/>
            <ac:picMk id="5" creationId="{C1D0DEF3-9F7A-C05C-BD36-45CFF1168B6F}"/>
          </ac:picMkLst>
        </pc:picChg>
        <pc:picChg chg="del mod">
          <ac:chgData name="noga mishan" userId="802d01ca9850f5a0" providerId="LiveId" clId="{4C2AAFB6-6115-4946-9321-54B519DF74D1}" dt="2024-04-30T09:12:20.786" v="184" actId="478"/>
          <ac:picMkLst>
            <pc:docMk/>
            <pc:sldMk cId="3772149624" sldId="257"/>
            <ac:picMk id="6" creationId="{3DD7F85B-2C56-C5A0-38BD-49631CDD30D7}"/>
          </ac:picMkLst>
        </pc:picChg>
      </pc:sldChg>
      <pc:sldChg chg="addSp delSp modSp mod">
        <pc:chgData name="noga mishan" userId="802d01ca9850f5a0" providerId="LiveId" clId="{4C2AAFB6-6115-4946-9321-54B519DF74D1}" dt="2024-04-30T09:12:34.205" v="189" actId="1076"/>
        <pc:sldMkLst>
          <pc:docMk/>
          <pc:sldMk cId="3332752067" sldId="258"/>
        </pc:sldMkLst>
        <pc:picChg chg="add mod">
          <ac:chgData name="noga mishan" userId="802d01ca9850f5a0" providerId="LiveId" clId="{4C2AAFB6-6115-4946-9321-54B519DF74D1}" dt="2024-04-30T08:55:05.953" v="27" actId="1076"/>
          <ac:picMkLst>
            <pc:docMk/>
            <pc:sldMk cId="3332752067" sldId="258"/>
            <ac:picMk id="2" creationId="{67600F1A-AFEA-E922-EBD4-2BD05827A8F9}"/>
          </ac:picMkLst>
        </pc:picChg>
        <pc:picChg chg="add mod">
          <ac:chgData name="noga mishan" userId="802d01ca9850f5a0" providerId="LiveId" clId="{4C2AAFB6-6115-4946-9321-54B519DF74D1}" dt="2024-04-30T09:12:34.205" v="189" actId="1076"/>
          <ac:picMkLst>
            <pc:docMk/>
            <pc:sldMk cId="3332752067" sldId="258"/>
            <ac:picMk id="3" creationId="{758E59B1-4832-8FCB-8D1E-00047F0F4EE1}"/>
          </ac:picMkLst>
        </pc:picChg>
        <pc:picChg chg="del">
          <ac:chgData name="noga mishan" userId="802d01ca9850f5a0" providerId="LiveId" clId="{4C2AAFB6-6115-4946-9321-54B519DF74D1}" dt="2024-04-30T08:54:50.646" v="22" actId="478"/>
          <ac:picMkLst>
            <pc:docMk/>
            <pc:sldMk cId="3332752067" sldId="258"/>
            <ac:picMk id="4" creationId="{2ABA7A06-A775-B441-2632-4DF83BBD8800}"/>
          </ac:picMkLst>
        </pc:picChg>
        <pc:picChg chg="del">
          <ac:chgData name="noga mishan" userId="802d01ca9850f5a0" providerId="LiveId" clId="{4C2AAFB6-6115-4946-9321-54B519DF74D1}" dt="2024-04-30T08:54:54.114" v="23" actId="478"/>
          <ac:picMkLst>
            <pc:docMk/>
            <pc:sldMk cId="3332752067" sldId="258"/>
            <ac:picMk id="5" creationId="{7E8D64D6-D301-8C99-0625-58CE00CAF617}"/>
          </ac:picMkLst>
        </pc:picChg>
        <pc:picChg chg="del">
          <ac:chgData name="noga mishan" userId="802d01ca9850f5a0" providerId="LiveId" clId="{4C2AAFB6-6115-4946-9321-54B519DF74D1}" dt="2024-04-30T09:12:29.753" v="187" actId="478"/>
          <ac:picMkLst>
            <pc:docMk/>
            <pc:sldMk cId="3332752067" sldId="258"/>
            <ac:picMk id="6" creationId="{922F2D9D-8659-CF96-C4EA-A4FF9E3987D1}"/>
          </ac:picMkLst>
        </pc:picChg>
        <pc:picChg chg="mod">
          <ac:chgData name="noga mishan" userId="802d01ca9850f5a0" providerId="LiveId" clId="{4C2AAFB6-6115-4946-9321-54B519DF74D1}" dt="2024-04-30T08:55:01.907" v="26" actId="1076"/>
          <ac:picMkLst>
            <pc:docMk/>
            <pc:sldMk cId="3332752067" sldId="258"/>
            <ac:picMk id="7" creationId="{550A17B3-67DB-86EE-6B2C-300109F8E8CC}"/>
          </ac:picMkLst>
        </pc:picChg>
      </pc:sldChg>
      <pc:sldChg chg="addSp delSp modSp mod">
        <pc:chgData name="noga mishan" userId="802d01ca9850f5a0" providerId="LiveId" clId="{4C2AAFB6-6115-4946-9321-54B519DF74D1}" dt="2024-04-30T09:12:45.561" v="192" actId="1076"/>
        <pc:sldMkLst>
          <pc:docMk/>
          <pc:sldMk cId="3519448514" sldId="259"/>
        </pc:sldMkLst>
        <pc:picChg chg="add mod">
          <ac:chgData name="noga mishan" userId="802d01ca9850f5a0" providerId="LiveId" clId="{4C2AAFB6-6115-4946-9321-54B519DF74D1}" dt="2024-04-30T08:55:22.386" v="31" actId="1076"/>
          <ac:picMkLst>
            <pc:docMk/>
            <pc:sldMk cId="3519448514" sldId="259"/>
            <ac:picMk id="2" creationId="{BE016442-20AD-CF83-2650-342E7E544D74}"/>
          </ac:picMkLst>
        </pc:picChg>
        <pc:picChg chg="add mod">
          <ac:chgData name="noga mishan" userId="802d01ca9850f5a0" providerId="LiveId" clId="{4C2AAFB6-6115-4946-9321-54B519DF74D1}" dt="2024-04-30T09:12:45.561" v="192" actId="1076"/>
          <ac:picMkLst>
            <pc:docMk/>
            <pc:sldMk cId="3519448514" sldId="259"/>
            <ac:picMk id="3" creationId="{04EA6B48-C4F1-F244-4C2C-06AE59063B50}"/>
          </ac:picMkLst>
        </pc:picChg>
        <pc:picChg chg="del">
          <ac:chgData name="noga mishan" userId="802d01ca9850f5a0" providerId="LiveId" clId="{4C2AAFB6-6115-4946-9321-54B519DF74D1}" dt="2024-04-30T08:55:10.639" v="28" actId="478"/>
          <ac:picMkLst>
            <pc:docMk/>
            <pc:sldMk cId="3519448514" sldId="259"/>
            <ac:picMk id="4" creationId="{87B9B7EC-29F9-1364-A908-BB01E23EA2E6}"/>
          </ac:picMkLst>
        </pc:picChg>
        <pc:picChg chg="del">
          <ac:chgData name="noga mishan" userId="802d01ca9850f5a0" providerId="LiveId" clId="{4C2AAFB6-6115-4946-9321-54B519DF74D1}" dt="2024-04-30T08:55:13.482" v="29" actId="478"/>
          <ac:picMkLst>
            <pc:docMk/>
            <pc:sldMk cId="3519448514" sldId="259"/>
            <ac:picMk id="5" creationId="{A189D78B-80A2-EA08-1323-1B9521ED67FA}"/>
          </ac:picMkLst>
        </pc:picChg>
        <pc:picChg chg="del">
          <ac:chgData name="noga mishan" userId="802d01ca9850f5a0" providerId="LiveId" clId="{4C2AAFB6-6115-4946-9321-54B519DF74D1}" dt="2024-04-30T09:12:40" v="190" actId="478"/>
          <ac:picMkLst>
            <pc:docMk/>
            <pc:sldMk cId="3519448514" sldId="259"/>
            <ac:picMk id="6" creationId="{76326B84-CF79-6294-C077-CE8CEE6AA759}"/>
          </ac:picMkLst>
        </pc:picChg>
      </pc:sldChg>
      <pc:sldChg chg="addSp delSp modSp mod">
        <pc:chgData name="noga mishan" userId="802d01ca9850f5a0" providerId="LiveId" clId="{4C2AAFB6-6115-4946-9321-54B519DF74D1}" dt="2024-04-30T09:12:59.090" v="195" actId="1076"/>
        <pc:sldMkLst>
          <pc:docMk/>
          <pc:sldMk cId="2200331403" sldId="260"/>
        </pc:sldMkLst>
        <pc:picChg chg="add mod">
          <ac:chgData name="noga mishan" userId="802d01ca9850f5a0" providerId="LiveId" clId="{4C2AAFB6-6115-4946-9321-54B519DF74D1}" dt="2024-04-30T08:55:37.804" v="35" actId="1076"/>
          <ac:picMkLst>
            <pc:docMk/>
            <pc:sldMk cId="2200331403" sldId="260"/>
            <ac:picMk id="2" creationId="{9F848C8B-9FC9-6DB5-4FC4-1BB60C0BF3B6}"/>
          </ac:picMkLst>
        </pc:picChg>
        <pc:picChg chg="add mod">
          <ac:chgData name="noga mishan" userId="802d01ca9850f5a0" providerId="LiveId" clId="{4C2AAFB6-6115-4946-9321-54B519DF74D1}" dt="2024-04-30T09:12:59.090" v="195" actId="1076"/>
          <ac:picMkLst>
            <pc:docMk/>
            <pc:sldMk cId="2200331403" sldId="260"/>
            <ac:picMk id="3" creationId="{608F9C21-4BAE-F186-8CB8-2155B1FCBB73}"/>
          </ac:picMkLst>
        </pc:picChg>
        <pc:picChg chg="del">
          <ac:chgData name="noga mishan" userId="802d01ca9850f5a0" providerId="LiveId" clId="{4C2AAFB6-6115-4946-9321-54B519DF74D1}" dt="2024-04-30T08:55:30.135" v="33" actId="478"/>
          <ac:picMkLst>
            <pc:docMk/>
            <pc:sldMk cId="2200331403" sldId="260"/>
            <ac:picMk id="4" creationId="{A79F1094-76FC-4731-5BC7-CE0B494CFEC8}"/>
          </ac:picMkLst>
        </pc:picChg>
        <pc:picChg chg="del">
          <ac:chgData name="noga mishan" userId="802d01ca9850f5a0" providerId="LiveId" clId="{4C2AAFB6-6115-4946-9321-54B519DF74D1}" dt="2024-04-30T08:55:25.979" v="32" actId="478"/>
          <ac:picMkLst>
            <pc:docMk/>
            <pc:sldMk cId="2200331403" sldId="260"/>
            <ac:picMk id="5" creationId="{986F22C6-6519-9434-2FCB-A9DE64082928}"/>
          </ac:picMkLst>
        </pc:picChg>
        <pc:picChg chg="del">
          <ac:chgData name="noga mishan" userId="802d01ca9850f5a0" providerId="LiveId" clId="{4C2AAFB6-6115-4946-9321-54B519DF74D1}" dt="2024-04-30T09:12:52.575" v="193" actId="478"/>
          <ac:picMkLst>
            <pc:docMk/>
            <pc:sldMk cId="2200331403" sldId="260"/>
            <ac:picMk id="6" creationId="{58BC3B9C-7A53-EC0F-ABBA-C83EA9C0F1BE}"/>
          </ac:picMkLst>
        </pc:picChg>
      </pc:sldChg>
      <pc:sldChg chg="addSp delSp modSp mod">
        <pc:chgData name="noga mishan" userId="802d01ca9850f5a0" providerId="LiveId" clId="{4C2AAFB6-6115-4946-9321-54B519DF74D1}" dt="2024-04-30T09:13:10.507" v="198" actId="1076"/>
        <pc:sldMkLst>
          <pc:docMk/>
          <pc:sldMk cId="864093072" sldId="261"/>
        </pc:sldMkLst>
        <pc:picChg chg="add mod">
          <ac:chgData name="noga mishan" userId="802d01ca9850f5a0" providerId="LiveId" clId="{4C2AAFB6-6115-4946-9321-54B519DF74D1}" dt="2024-04-30T08:55:51.457" v="39" actId="1076"/>
          <ac:picMkLst>
            <pc:docMk/>
            <pc:sldMk cId="864093072" sldId="261"/>
            <ac:picMk id="2" creationId="{3487DB4D-560D-478C-7D35-FCA4C05506E5}"/>
          </ac:picMkLst>
        </pc:picChg>
        <pc:picChg chg="add mod">
          <ac:chgData name="noga mishan" userId="802d01ca9850f5a0" providerId="LiveId" clId="{4C2AAFB6-6115-4946-9321-54B519DF74D1}" dt="2024-04-30T09:13:10.507" v="198" actId="1076"/>
          <ac:picMkLst>
            <pc:docMk/>
            <pc:sldMk cId="864093072" sldId="261"/>
            <ac:picMk id="3" creationId="{9F130FEC-716B-C86F-CFED-19A51520F91A}"/>
          </ac:picMkLst>
        </pc:picChg>
        <pc:picChg chg="del">
          <ac:chgData name="noga mishan" userId="802d01ca9850f5a0" providerId="LiveId" clId="{4C2AAFB6-6115-4946-9321-54B519DF74D1}" dt="2024-04-30T08:55:43.944" v="37" actId="478"/>
          <ac:picMkLst>
            <pc:docMk/>
            <pc:sldMk cId="864093072" sldId="261"/>
            <ac:picMk id="4" creationId="{713204A2-9D9E-12AB-C248-334692CD495B}"/>
          </ac:picMkLst>
        </pc:picChg>
        <pc:picChg chg="del">
          <ac:chgData name="noga mishan" userId="802d01ca9850f5a0" providerId="LiveId" clId="{4C2AAFB6-6115-4946-9321-54B519DF74D1}" dt="2024-04-30T08:55:41.163" v="36" actId="478"/>
          <ac:picMkLst>
            <pc:docMk/>
            <pc:sldMk cId="864093072" sldId="261"/>
            <ac:picMk id="5" creationId="{BEFDB426-8030-B7B2-9C4B-13C8FE08F4BF}"/>
          </ac:picMkLst>
        </pc:picChg>
        <pc:picChg chg="del">
          <ac:chgData name="noga mishan" userId="802d01ca9850f5a0" providerId="LiveId" clId="{4C2AAFB6-6115-4946-9321-54B519DF74D1}" dt="2024-04-30T09:13:02.587" v="196" actId="478"/>
          <ac:picMkLst>
            <pc:docMk/>
            <pc:sldMk cId="864093072" sldId="261"/>
            <ac:picMk id="6" creationId="{7F76766C-86E4-803E-DA8E-8BCD7AD352E5}"/>
          </ac:picMkLst>
        </pc:picChg>
      </pc:sldChg>
      <pc:sldChg chg="addSp delSp modSp mod">
        <pc:chgData name="noga mishan" userId="802d01ca9850f5a0" providerId="LiveId" clId="{4C2AAFB6-6115-4946-9321-54B519DF74D1}" dt="2024-04-30T09:13:19.427" v="201" actId="1076"/>
        <pc:sldMkLst>
          <pc:docMk/>
          <pc:sldMk cId="602722168" sldId="262"/>
        </pc:sldMkLst>
        <pc:picChg chg="add mod">
          <ac:chgData name="noga mishan" userId="802d01ca9850f5a0" providerId="LiveId" clId="{4C2AAFB6-6115-4946-9321-54B519DF74D1}" dt="2024-04-30T08:56:06.266" v="43" actId="1076"/>
          <ac:picMkLst>
            <pc:docMk/>
            <pc:sldMk cId="602722168" sldId="262"/>
            <ac:picMk id="2" creationId="{1A49A464-DA9D-6D04-7E7D-CB692FC8F104}"/>
          </ac:picMkLst>
        </pc:picChg>
        <pc:picChg chg="add mod">
          <ac:chgData name="noga mishan" userId="802d01ca9850f5a0" providerId="LiveId" clId="{4C2AAFB6-6115-4946-9321-54B519DF74D1}" dt="2024-04-30T09:13:19.427" v="201" actId="1076"/>
          <ac:picMkLst>
            <pc:docMk/>
            <pc:sldMk cId="602722168" sldId="262"/>
            <ac:picMk id="3" creationId="{CBF3E142-73AA-1F04-A6E8-CD3C1213C93E}"/>
          </ac:picMkLst>
        </pc:picChg>
        <pc:picChg chg="del">
          <ac:chgData name="noga mishan" userId="802d01ca9850f5a0" providerId="LiveId" clId="{4C2AAFB6-6115-4946-9321-54B519DF74D1}" dt="2024-04-30T08:55:57.894" v="41" actId="478"/>
          <ac:picMkLst>
            <pc:docMk/>
            <pc:sldMk cId="602722168" sldId="262"/>
            <ac:picMk id="4" creationId="{45007CFE-30D0-8E1E-770D-54F6548CFF74}"/>
          </ac:picMkLst>
        </pc:picChg>
        <pc:picChg chg="del">
          <ac:chgData name="noga mishan" userId="802d01ca9850f5a0" providerId="LiveId" clId="{4C2AAFB6-6115-4946-9321-54B519DF74D1}" dt="2024-04-30T08:55:55.238" v="40" actId="478"/>
          <ac:picMkLst>
            <pc:docMk/>
            <pc:sldMk cId="602722168" sldId="262"/>
            <ac:picMk id="5" creationId="{E1A2F764-00FF-E4A9-B642-54A49C28010A}"/>
          </ac:picMkLst>
        </pc:picChg>
        <pc:picChg chg="del">
          <ac:chgData name="noga mishan" userId="802d01ca9850f5a0" providerId="LiveId" clId="{4C2AAFB6-6115-4946-9321-54B519DF74D1}" dt="2024-04-30T09:13:14.724" v="199" actId="478"/>
          <ac:picMkLst>
            <pc:docMk/>
            <pc:sldMk cId="602722168" sldId="262"/>
            <ac:picMk id="6" creationId="{2065930E-19DD-3E0E-80E1-DF7F3212A906}"/>
          </ac:picMkLst>
        </pc:picChg>
      </pc:sldChg>
      <pc:sldChg chg="addSp delSp modSp mod">
        <pc:chgData name="noga mishan" userId="802d01ca9850f5a0" providerId="LiveId" clId="{4C2AAFB6-6115-4946-9321-54B519DF74D1}" dt="2024-04-30T09:13:27.565" v="204" actId="1076"/>
        <pc:sldMkLst>
          <pc:docMk/>
          <pc:sldMk cId="1821216391" sldId="263"/>
        </pc:sldMkLst>
        <pc:picChg chg="add mod">
          <ac:chgData name="noga mishan" userId="802d01ca9850f5a0" providerId="LiveId" clId="{4C2AAFB6-6115-4946-9321-54B519DF74D1}" dt="2024-04-30T08:56:23.778" v="49" actId="1076"/>
          <ac:picMkLst>
            <pc:docMk/>
            <pc:sldMk cId="1821216391" sldId="263"/>
            <ac:picMk id="2" creationId="{BA3243B7-5452-C194-4B9A-24BE21CC0BB5}"/>
          </ac:picMkLst>
        </pc:picChg>
        <pc:picChg chg="add mod">
          <ac:chgData name="noga mishan" userId="802d01ca9850f5a0" providerId="LiveId" clId="{4C2AAFB6-6115-4946-9321-54B519DF74D1}" dt="2024-04-30T09:13:27.565" v="204" actId="1076"/>
          <ac:picMkLst>
            <pc:docMk/>
            <pc:sldMk cId="1821216391" sldId="263"/>
            <ac:picMk id="3" creationId="{0B6ED187-82BF-FFB4-855D-638C11C30787}"/>
          </ac:picMkLst>
        </pc:picChg>
        <pc:picChg chg="del">
          <ac:chgData name="noga mishan" userId="802d01ca9850f5a0" providerId="LiveId" clId="{4C2AAFB6-6115-4946-9321-54B519DF74D1}" dt="2024-04-30T08:56:09.750" v="44" actId="478"/>
          <ac:picMkLst>
            <pc:docMk/>
            <pc:sldMk cId="1821216391" sldId="263"/>
            <ac:picMk id="4" creationId="{FA0F4E7E-2FF8-6599-B2C4-5AEE02395BFB}"/>
          </ac:picMkLst>
        </pc:picChg>
        <pc:picChg chg="del">
          <ac:chgData name="noga mishan" userId="802d01ca9850f5a0" providerId="LiveId" clId="{4C2AAFB6-6115-4946-9321-54B519DF74D1}" dt="2024-04-30T08:56:12.609" v="45" actId="478"/>
          <ac:picMkLst>
            <pc:docMk/>
            <pc:sldMk cId="1821216391" sldId="263"/>
            <ac:picMk id="5" creationId="{B2A4C0BC-B8FE-C952-D7DE-F7712131D035}"/>
          </ac:picMkLst>
        </pc:picChg>
        <pc:picChg chg="del">
          <ac:chgData name="noga mishan" userId="802d01ca9850f5a0" providerId="LiveId" clId="{4C2AAFB6-6115-4946-9321-54B519DF74D1}" dt="2024-04-30T09:13:22.816" v="202" actId="478"/>
          <ac:picMkLst>
            <pc:docMk/>
            <pc:sldMk cId="1821216391" sldId="263"/>
            <ac:picMk id="6" creationId="{98094B30-08F3-6071-710D-D1E53558C922}"/>
          </ac:picMkLst>
        </pc:picChg>
        <pc:picChg chg="mod">
          <ac:chgData name="noga mishan" userId="802d01ca9850f5a0" providerId="LiveId" clId="{4C2AAFB6-6115-4946-9321-54B519DF74D1}" dt="2024-04-30T08:56:19.763" v="48" actId="1076"/>
          <ac:picMkLst>
            <pc:docMk/>
            <pc:sldMk cId="1821216391" sldId="263"/>
            <ac:picMk id="14" creationId="{988AEBC0-91D1-8371-151E-48044851FCC5}"/>
          </ac:picMkLst>
        </pc:picChg>
      </pc:sldChg>
      <pc:sldChg chg="addSp delSp modSp mod">
        <pc:chgData name="noga mishan" userId="802d01ca9850f5a0" providerId="LiveId" clId="{4C2AAFB6-6115-4946-9321-54B519DF74D1}" dt="2024-04-30T09:15:53.102" v="242"/>
        <pc:sldMkLst>
          <pc:docMk/>
          <pc:sldMk cId="3376089507" sldId="264"/>
        </pc:sldMkLst>
        <pc:picChg chg="add mod">
          <ac:chgData name="noga mishan" userId="802d01ca9850f5a0" providerId="LiveId" clId="{4C2AAFB6-6115-4946-9321-54B519DF74D1}" dt="2024-04-30T09:01:50.780" v="146" actId="1076"/>
          <ac:picMkLst>
            <pc:docMk/>
            <pc:sldMk cId="3376089507" sldId="264"/>
            <ac:picMk id="2" creationId="{F9AE3BC3-826B-24EF-5A00-34A39D4B2885}"/>
          </ac:picMkLst>
        </pc:picChg>
        <pc:picChg chg="add mod">
          <ac:chgData name="noga mishan" userId="802d01ca9850f5a0" providerId="LiveId" clId="{4C2AAFB6-6115-4946-9321-54B519DF74D1}" dt="2024-04-30T09:15:53.102" v="242"/>
          <ac:picMkLst>
            <pc:docMk/>
            <pc:sldMk cId="3376089507" sldId="264"/>
            <ac:picMk id="3" creationId="{A5D92941-C19B-E38E-C7A8-FB4CB765281E}"/>
          </ac:picMkLst>
        </pc:picChg>
        <pc:picChg chg="del">
          <ac:chgData name="noga mishan" userId="802d01ca9850f5a0" providerId="LiveId" clId="{4C2AAFB6-6115-4946-9321-54B519DF74D1}" dt="2024-04-30T09:01:45.546" v="144" actId="478"/>
          <ac:picMkLst>
            <pc:docMk/>
            <pc:sldMk cId="3376089507" sldId="264"/>
            <ac:picMk id="4" creationId="{818DD14C-9785-86B5-A304-7790BB190F93}"/>
          </ac:picMkLst>
        </pc:picChg>
        <pc:picChg chg="del">
          <ac:chgData name="noga mishan" userId="802d01ca9850f5a0" providerId="LiveId" clId="{4C2AAFB6-6115-4946-9321-54B519DF74D1}" dt="2024-04-30T09:15:51.009" v="241" actId="478"/>
          <ac:picMkLst>
            <pc:docMk/>
            <pc:sldMk cId="3376089507" sldId="264"/>
            <ac:picMk id="6" creationId="{C65F92C7-0722-A2F9-7770-57F27FDF5FF3}"/>
          </ac:picMkLst>
        </pc:picChg>
      </pc:sldChg>
      <pc:sldChg chg="addSp delSp modSp mod">
        <pc:chgData name="noga mishan" userId="802d01ca9850f5a0" providerId="LiveId" clId="{4C2AAFB6-6115-4946-9321-54B519DF74D1}" dt="2024-04-30T09:15:58.085" v="244"/>
        <pc:sldMkLst>
          <pc:docMk/>
          <pc:sldMk cId="3347930588" sldId="265"/>
        </pc:sldMkLst>
        <pc:picChg chg="add mod">
          <ac:chgData name="noga mishan" userId="802d01ca9850f5a0" providerId="LiveId" clId="{4C2AAFB6-6115-4946-9321-54B519DF74D1}" dt="2024-04-30T09:02:04.164" v="150" actId="1076"/>
          <ac:picMkLst>
            <pc:docMk/>
            <pc:sldMk cId="3347930588" sldId="265"/>
            <ac:picMk id="2" creationId="{3EA574B3-6044-012A-7DE1-3612B0036BA3}"/>
          </ac:picMkLst>
        </pc:picChg>
        <pc:picChg chg="add mod">
          <ac:chgData name="noga mishan" userId="802d01ca9850f5a0" providerId="LiveId" clId="{4C2AAFB6-6115-4946-9321-54B519DF74D1}" dt="2024-04-30T09:15:58.085" v="244"/>
          <ac:picMkLst>
            <pc:docMk/>
            <pc:sldMk cId="3347930588" sldId="265"/>
            <ac:picMk id="3" creationId="{5676ACF0-3ED6-1FE8-B755-0A233647928F}"/>
          </ac:picMkLst>
        </pc:picChg>
        <pc:picChg chg="del">
          <ac:chgData name="noga mishan" userId="802d01ca9850f5a0" providerId="LiveId" clId="{4C2AAFB6-6115-4946-9321-54B519DF74D1}" dt="2024-04-30T09:01:56.263" v="147" actId="478"/>
          <ac:picMkLst>
            <pc:docMk/>
            <pc:sldMk cId="3347930588" sldId="265"/>
            <ac:picMk id="4" creationId="{B81B9BED-44CC-3B52-28B8-9C40E9EC2082}"/>
          </ac:picMkLst>
        </pc:picChg>
        <pc:picChg chg="del">
          <ac:chgData name="noga mishan" userId="802d01ca9850f5a0" providerId="LiveId" clId="{4C2AAFB6-6115-4946-9321-54B519DF74D1}" dt="2024-04-30T09:02:00.384" v="149" actId="478"/>
          <ac:picMkLst>
            <pc:docMk/>
            <pc:sldMk cId="3347930588" sldId="265"/>
            <ac:picMk id="5" creationId="{4C577DAC-F95E-618B-695B-DA942D01BBAD}"/>
          </ac:picMkLst>
        </pc:picChg>
        <pc:picChg chg="del">
          <ac:chgData name="noga mishan" userId="802d01ca9850f5a0" providerId="LiveId" clId="{4C2AAFB6-6115-4946-9321-54B519DF74D1}" dt="2024-04-30T09:15:56.258" v="243" actId="478"/>
          <ac:picMkLst>
            <pc:docMk/>
            <pc:sldMk cId="3347930588" sldId="265"/>
            <ac:picMk id="6" creationId="{25797A8E-0026-B10F-B50E-5BDA7BED0504}"/>
          </ac:picMkLst>
        </pc:picChg>
      </pc:sldChg>
      <pc:sldChg chg="addSp delSp modSp mod">
        <pc:chgData name="noga mishan" userId="802d01ca9850f5a0" providerId="LiveId" clId="{4C2AAFB6-6115-4946-9321-54B519DF74D1}" dt="2024-04-30T09:17:09.370" v="268"/>
        <pc:sldMkLst>
          <pc:docMk/>
          <pc:sldMk cId="1171340261" sldId="266"/>
        </pc:sldMkLst>
        <pc:picChg chg="add mod">
          <ac:chgData name="noga mishan" userId="802d01ca9850f5a0" providerId="LiveId" clId="{4C2AAFB6-6115-4946-9321-54B519DF74D1}" dt="2024-04-30T08:58:12.533" v="80" actId="1076"/>
          <ac:picMkLst>
            <pc:docMk/>
            <pc:sldMk cId="1171340261" sldId="266"/>
            <ac:picMk id="2" creationId="{E5DE0E0C-596F-C862-11A0-874881BEE967}"/>
          </ac:picMkLst>
        </pc:picChg>
        <pc:picChg chg="add mod">
          <ac:chgData name="noga mishan" userId="802d01ca9850f5a0" providerId="LiveId" clId="{4C2AAFB6-6115-4946-9321-54B519DF74D1}" dt="2024-04-30T09:17:09.370" v="268"/>
          <ac:picMkLst>
            <pc:docMk/>
            <pc:sldMk cId="1171340261" sldId="266"/>
            <ac:picMk id="3" creationId="{8FB145EB-02DF-7B44-1A16-D84B15445463}"/>
          </ac:picMkLst>
        </pc:picChg>
        <pc:picChg chg="del">
          <ac:chgData name="noga mishan" userId="802d01ca9850f5a0" providerId="LiveId" clId="{4C2AAFB6-6115-4946-9321-54B519DF74D1}" dt="2024-04-30T08:58:00.283" v="75" actId="478"/>
          <ac:picMkLst>
            <pc:docMk/>
            <pc:sldMk cId="1171340261" sldId="266"/>
            <ac:picMk id="4" creationId="{B382A349-2F42-11BA-D761-A91046E6900B}"/>
          </ac:picMkLst>
        </pc:picChg>
        <pc:picChg chg="del">
          <ac:chgData name="noga mishan" userId="802d01ca9850f5a0" providerId="LiveId" clId="{4C2AAFB6-6115-4946-9321-54B519DF74D1}" dt="2024-04-30T08:58:01.599" v="76" actId="478"/>
          <ac:picMkLst>
            <pc:docMk/>
            <pc:sldMk cId="1171340261" sldId="266"/>
            <ac:picMk id="5" creationId="{31B02F0D-4E19-AF7D-681F-F8B4D36AF7E1}"/>
          </ac:picMkLst>
        </pc:picChg>
        <pc:picChg chg="del">
          <ac:chgData name="noga mishan" userId="802d01ca9850f5a0" providerId="LiveId" clId="{4C2AAFB6-6115-4946-9321-54B519DF74D1}" dt="2024-04-30T09:17:07.589" v="267" actId="478"/>
          <ac:picMkLst>
            <pc:docMk/>
            <pc:sldMk cId="1171340261" sldId="266"/>
            <ac:picMk id="6" creationId="{CFE05FB3-964E-096E-0C41-E9C17E240E92}"/>
          </ac:picMkLst>
        </pc:picChg>
        <pc:picChg chg="mod">
          <ac:chgData name="noga mishan" userId="802d01ca9850f5a0" providerId="LiveId" clId="{4C2AAFB6-6115-4946-9321-54B519DF74D1}" dt="2024-04-30T08:58:07.128" v="79" actId="1076"/>
          <ac:picMkLst>
            <pc:docMk/>
            <pc:sldMk cId="1171340261" sldId="266"/>
            <ac:picMk id="7" creationId="{0AC1151B-7626-3DC3-6D2F-4C065C7BD034}"/>
          </ac:picMkLst>
        </pc:picChg>
      </pc:sldChg>
      <pc:sldChg chg="addSp delSp modSp mod">
        <pc:chgData name="noga mishan" userId="802d01ca9850f5a0" providerId="LiveId" clId="{4C2AAFB6-6115-4946-9321-54B519DF74D1}" dt="2024-04-30T09:17:14.665" v="270"/>
        <pc:sldMkLst>
          <pc:docMk/>
          <pc:sldMk cId="3254333395" sldId="267"/>
        </pc:sldMkLst>
        <pc:picChg chg="add mod">
          <ac:chgData name="noga mishan" userId="802d01ca9850f5a0" providerId="LiveId" clId="{4C2AAFB6-6115-4946-9321-54B519DF74D1}" dt="2024-04-30T08:57:57.081" v="74" actId="1076"/>
          <ac:picMkLst>
            <pc:docMk/>
            <pc:sldMk cId="3254333395" sldId="267"/>
            <ac:picMk id="2" creationId="{327E8184-8A22-42F1-07D6-C2EA50A9450E}"/>
          </ac:picMkLst>
        </pc:picChg>
        <pc:picChg chg="add mod">
          <ac:chgData name="noga mishan" userId="802d01ca9850f5a0" providerId="LiveId" clId="{4C2AAFB6-6115-4946-9321-54B519DF74D1}" dt="2024-04-30T09:17:14.665" v="270"/>
          <ac:picMkLst>
            <pc:docMk/>
            <pc:sldMk cId="3254333395" sldId="267"/>
            <ac:picMk id="3" creationId="{68C5EDE9-B180-102F-ECC3-04DE3EA57015}"/>
          </ac:picMkLst>
        </pc:picChg>
        <pc:picChg chg="del">
          <ac:chgData name="noga mishan" userId="802d01ca9850f5a0" providerId="LiveId" clId="{4C2AAFB6-6115-4946-9321-54B519DF74D1}" dt="2024-04-30T08:57:50.176" v="71" actId="478"/>
          <ac:picMkLst>
            <pc:docMk/>
            <pc:sldMk cId="3254333395" sldId="267"/>
            <ac:picMk id="4" creationId="{CF209172-ED5B-D2C2-5034-3619B3C08388}"/>
          </ac:picMkLst>
        </pc:picChg>
        <pc:picChg chg="del">
          <ac:chgData name="noga mishan" userId="802d01ca9850f5a0" providerId="LiveId" clId="{4C2AAFB6-6115-4946-9321-54B519DF74D1}" dt="2024-04-30T08:57:51.785" v="72" actId="478"/>
          <ac:picMkLst>
            <pc:docMk/>
            <pc:sldMk cId="3254333395" sldId="267"/>
            <ac:picMk id="5" creationId="{23F63424-3597-5EB3-0030-E0D21CA50879}"/>
          </ac:picMkLst>
        </pc:picChg>
        <pc:picChg chg="del">
          <ac:chgData name="noga mishan" userId="802d01ca9850f5a0" providerId="LiveId" clId="{4C2AAFB6-6115-4946-9321-54B519DF74D1}" dt="2024-04-30T09:17:12.776" v="269" actId="478"/>
          <ac:picMkLst>
            <pc:docMk/>
            <pc:sldMk cId="3254333395" sldId="267"/>
            <ac:picMk id="6" creationId="{176AA14C-CB7E-BEA9-D997-8AE693A8F72B}"/>
          </ac:picMkLst>
        </pc:picChg>
      </pc:sldChg>
      <pc:sldChg chg="addSp delSp modSp mod ord">
        <pc:chgData name="noga mishan" userId="802d01ca9850f5a0" providerId="LiveId" clId="{4C2AAFB6-6115-4946-9321-54B519DF74D1}" dt="2024-04-30T09:17:19.539" v="274"/>
        <pc:sldMkLst>
          <pc:docMk/>
          <pc:sldMk cId="2808335564" sldId="268"/>
        </pc:sldMkLst>
        <pc:picChg chg="add mod">
          <ac:chgData name="noga mishan" userId="802d01ca9850f5a0" providerId="LiveId" clId="{4C2AAFB6-6115-4946-9321-54B519DF74D1}" dt="2024-04-30T08:57:45.802" v="69" actId="1076"/>
          <ac:picMkLst>
            <pc:docMk/>
            <pc:sldMk cId="2808335564" sldId="268"/>
            <ac:picMk id="3" creationId="{1C7BC020-32D6-3574-A655-418B4161B6A1}"/>
          </ac:picMkLst>
        </pc:picChg>
        <pc:picChg chg="del">
          <ac:chgData name="noga mishan" userId="802d01ca9850f5a0" providerId="LiveId" clId="{4C2AAFB6-6115-4946-9321-54B519DF74D1}" dt="2024-04-30T08:57:38.304" v="67" actId="478"/>
          <ac:picMkLst>
            <pc:docMk/>
            <pc:sldMk cId="2808335564" sldId="268"/>
            <ac:picMk id="4" creationId="{23EAD1FA-ADCE-B01C-65D7-CC40A5C9D256}"/>
          </ac:picMkLst>
        </pc:picChg>
        <pc:picChg chg="add mod">
          <ac:chgData name="noga mishan" userId="802d01ca9850f5a0" providerId="LiveId" clId="{4C2AAFB6-6115-4946-9321-54B519DF74D1}" dt="2024-04-30T09:17:19.539" v="274"/>
          <ac:picMkLst>
            <pc:docMk/>
            <pc:sldMk cId="2808335564" sldId="268"/>
            <ac:picMk id="4" creationId="{B3329852-5012-D59C-A872-6D3EFDAD0464}"/>
          </ac:picMkLst>
        </pc:picChg>
        <pc:picChg chg="del">
          <ac:chgData name="noga mishan" userId="802d01ca9850f5a0" providerId="LiveId" clId="{4C2AAFB6-6115-4946-9321-54B519DF74D1}" dt="2024-04-30T08:57:47.333" v="70" actId="478"/>
          <ac:picMkLst>
            <pc:docMk/>
            <pc:sldMk cId="2808335564" sldId="268"/>
            <ac:picMk id="5" creationId="{46C91D87-8448-F137-E486-E400DDBD6C51}"/>
          </ac:picMkLst>
        </pc:picChg>
        <pc:picChg chg="del">
          <ac:chgData name="noga mishan" userId="802d01ca9850f5a0" providerId="LiveId" clId="{4C2AAFB6-6115-4946-9321-54B519DF74D1}" dt="2024-04-30T09:17:17.556" v="273" actId="478"/>
          <ac:picMkLst>
            <pc:docMk/>
            <pc:sldMk cId="2808335564" sldId="268"/>
            <ac:picMk id="6" creationId="{76ABAEBE-2A00-54A2-B091-DD5C073899CC}"/>
          </ac:picMkLst>
        </pc:picChg>
      </pc:sldChg>
      <pc:sldChg chg="addSp delSp modSp mod">
        <pc:chgData name="noga mishan" userId="802d01ca9850f5a0" providerId="LiveId" clId="{4C2AAFB6-6115-4946-9321-54B519DF74D1}" dt="2024-04-30T09:13:36.141" v="207" actId="1076"/>
        <pc:sldMkLst>
          <pc:docMk/>
          <pc:sldMk cId="1288966110" sldId="278"/>
        </pc:sldMkLst>
        <pc:picChg chg="add mod">
          <ac:chgData name="noga mishan" userId="802d01ca9850f5a0" providerId="LiveId" clId="{4C2AAFB6-6115-4946-9321-54B519DF74D1}" dt="2024-04-30T08:56:38.603" v="53" actId="1076"/>
          <ac:picMkLst>
            <pc:docMk/>
            <pc:sldMk cId="1288966110" sldId="278"/>
            <ac:picMk id="2" creationId="{25EBF890-FC3B-7F15-E729-C9EE18655AC9}"/>
          </ac:picMkLst>
        </pc:picChg>
        <pc:picChg chg="add mod">
          <ac:chgData name="noga mishan" userId="802d01ca9850f5a0" providerId="LiveId" clId="{4C2AAFB6-6115-4946-9321-54B519DF74D1}" dt="2024-04-30T09:13:36.141" v="207" actId="1076"/>
          <ac:picMkLst>
            <pc:docMk/>
            <pc:sldMk cId="1288966110" sldId="278"/>
            <ac:picMk id="3" creationId="{FF4E3A4D-C8BB-61B7-67B1-CE71D26CA9D9}"/>
          </ac:picMkLst>
        </pc:picChg>
        <pc:picChg chg="del">
          <ac:chgData name="noga mishan" userId="802d01ca9850f5a0" providerId="LiveId" clId="{4C2AAFB6-6115-4946-9321-54B519DF74D1}" dt="2024-04-30T08:56:31.261" v="51" actId="478"/>
          <ac:picMkLst>
            <pc:docMk/>
            <pc:sldMk cId="1288966110" sldId="278"/>
            <ac:picMk id="4" creationId="{8507B366-E516-7FA4-A5F4-3F8C621CE1E8}"/>
          </ac:picMkLst>
        </pc:picChg>
        <pc:picChg chg="del">
          <ac:chgData name="noga mishan" userId="802d01ca9850f5a0" providerId="LiveId" clId="{4C2AAFB6-6115-4946-9321-54B519DF74D1}" dt="2024-04-30T08:56:28.027" v="50" actId="478"/>
          <ac:picMkLst>
            <pc:docMk/>
            <pc:sldMk cId="1288966110" sldId="278"/>
            <ac:picMk id="5" creationId="{603FF188-C7F4-C59F-32C4-20D84B39012D}"/>
          </ac:picMkLst>
        </pc:picChg>
        <pc:picChg chg="del">
          <ac:chgData name="noga mishan" userId="802d01ca9850f5a0" providerId="LiveId" clId="{4C2AAFB6-6115-4946-9321-54B519DF74D1}" dt="2024-04-30T09:13:31.018" v="205" actId="478"/>
          <ac:picMkLst>
            <pc:docMk/>
            <pc:sldMk cId="1288966110" sldId="278"/>
            <ac:picMk id="6" creationId="{5F6F05BB-9D02-0D36-8867-A92A94E9DDBB}"/>
          </ac:picMkLst>
        </pc:picChg>
      </pc:sldChg>
      <pc:sldChg chg="addSp delSp modSp mod">
        <pc:chgData name="noga mishan" userId="802d01ca9850f5a0" providerId="LiveId" clId="{4C2AAFB6-6115-4946-9321-54B519DF74D1}" dt="2024-04-30T09:13:44.733" v="210" actId="1076"/>
        <pc:sldMkLst>
          <pc:docMk/>
          <pc:sldMk cId="1401503089" sldId="279"/>
        </pc:sldMkLst>
        <pc:picChg chg="add mod">
          <ac:chgData name="noga mishan" userId="802d01ca9850f5a0" providerId="LiveId" clId="{4C2AAFB6-6115-4946-9321-54B519DF74D1}" dt="2024-04-30T08:56:50.272" v="56" actId="1076"/>
          <ac:picMkLst>
            <pc:docMk/>
            <pc:sldMk cId="1401503089" sldId="279"/>
            <ac:picMk id="2" creationId="{0C877D28-EDE5-4CF5-A059-0F4B9E3D3621}"/>
          </ac:picMkLst>
        </pc:picChg>
        <pc:picChg chg="add mod">
          <ac:chgData name="noga mishan" userId="802d01ca9850f5a0" providerId="LiveId" clId="{4C2AAFB6-6115-4946-9321-54B519DF74D1}" dt="2024-04-30T09:13:44.733" v="210" actId="1076"/>
          <ac:picMkLst>
            <pc:docMk/>
            <pc:sldMk cId="1401503089" sldId="279"/>
            <ac:picMk id="3" creationId="{16CB3258-9F8F-B49D-D475-87F174B5B557}"/>
          </ac:picMkLst>
        </pc:picChg>
        <pc:picChg chg="del">
          <ac:chgData name="noga mishan" userId="802d01ca9850f5a0" providerId="LiveId" clId="{4C2AAFB6-6115-4946-9321-54B519DF74D1}" dt="2024-04-30T08:56:43.977" v="54" actId="478"/>
          <ac:picMkLst>
            <pc:docMk/>
            <pc:sldMk cId="1401503089" sldId="279"/>
            <ac:picMk id="4" creationId="{0E347A0B-F99B-369A-1658-8199F82060F2}"/>
          </ac:picMkLst>
        </pc:picChg>
        <pc:picChg chg="del">
          <ac:chgData name="noga mishan" userId="802d01ca9850f5a0" providerId="LiveId" clId="{4C2AAFB6-6115-4946-9321-54B519DF74D1}" dt="2024-04-30T08:56:52.037" v="57" actId="478"/>
          <ac:picMkLst>
            <pc:docMk/>
            <pc:sldMk cId="1401503089" sldId="279"/>
            <ac:picMk id="5" creationId="{4AC5E28C-1EB0-4547-11C7-FF5842CCFFB1}"/>
          </ac:picMkLst>
        </pc:picChg>
        <pc:picChg chg="del">
          <ac:chgData name="noga mishan" userId="802d01ca9850f5a0" providerId="LiveId" clId="{4C2AAFB6-6115-4946-9321-54B519DF74D1}" dt="2024-04-30T09:13:39.953" v="208" actId="478"/>
          <ac:picMkLst>
            <pc:docMk/>
            <pc:sldMk cId="1401503089" sldId="279"/>
            <ac:picMk id="6" creationId="{2FD313CA-5473-AB4B-E6F6-C8786EC94ACA}"/>
          </ac:picMkLst>
        </pc:picChg>
      </pc:sldChg>
      <pc:sldChg chg="addSp delSp modSp mod">
        <pc:chgData name="noga mishan" userId="802d01ca9850f5a0" providerId="LiveId" clId="{4C2AAFB6-6115-4946-9321-54B519DF74D1}" dt="2024-04-30T09:15:34.216" v="236"/>
        <pc:sldMkLst>
          <pc:docMk/>
          <pc:sldMk cId="2735154164" sldId="280"/>
        </pc:sldMkLst>
        <pc:picChg chg="add mod">
          <ac:chgData name="noga mishan" userId="802d01ca9850f5a0" providerId="LiveId" clId="{4C2AAFB6-6115-4946-9321-54B519DF74D1}" dt="2024-04-30T09:01:22.099" v="137" actId="1076"/>
          <ac:picMkLst>
            <pc:docMk/>
            <pc:sldMk cId="2735154164" sldId="280"/>
            <ac:picMk id="2" creationId="{0FCE2985-3FF6-E52B-DC74-968A271871F5}"/>
          </ac:picMkLst>
        </pc:picChg>
        <pc:picChg chg="add mod">
          <ac:chgData name="noga mishan" userId="802d01ca9850f5a0" providerId="LiveId" clId="{4C2AAFB6-6115-4946-9321-54B519DF74D1}" dt="2024-04-30T09:15:34.216" v="236"/>
          <ac:picMkLst>
            <pc:docMk/>
            <pc:sldMk cId="2735154164" sldId="280"/>
            <ac:picMk id="3" creationId="{6B15CD54-D34C-C496-3E82-05B9347F2677}"/>
          </ac:picMkLst>
        </pc:picChg>
        <pc:picChg chg="del">
          <ac:chgData name="noga mishan" userId="802d01ca9850f5a0" providerId="LiveId" clId="{4C2AAFB6-6115-4946-9321-54B519DF74D1}" dt="2024-04-30T09:01:13.711" v="134" actId="478"/>
          <ac:picMkLst>
            <pc:docMk/>
            <pc:sldMk cId="2735154164" sldId="280"/>
            <ac:picMk id="4" creationId="{5C0341E5-A313-0A6E-B1B7-39829BD36581}"/>
          </ac:picMkLst>
        </pc:picChg>
        <pc:picChg chg="del">
          <ac:chgData name="noga mishan" userId="802d01ca9850f5a0" providerId="LiveId" clId="{4C2AAFB6-6115-4946-9321-54B519DF74D1}" dt="2024-04-30T09:01:15.070" v="135" actId="478"/>
          <ac:picMkLst>
            <pc:docMk/>
            <pc:sldMk cId="2735154164" sldId="280"/>
            <ac:picMk id="5" creationId="{FFFB82D1-3176-3D67-3441-CFB89C0AC0B2}"/>
          </ac:picMkLst>
        </pc:picChg>
        <pc:picChg chg="del">
          <ac:chgData name="noga mishan" userId="802d01ca9850f5a0" providerId="LiveId" clId="{4C2AAFB6-6115-4946-9321-54B519DF74D1}" dt="2024-04-30T09:15:31.396" v="235" actId="478"/>
          <ac:picMkLst>
            <pc:docMk/>
            <pc:sldMk cId="2735154164" sldId="280"/>
            <ac:picMk id="6" creationId="{35057E03-0CFC-C3C1-13CD-4A70EFCC7C29}"/>
          </ac:picMkLst>
        </pc:picChg>
      </pc:sldChg>
      <pc:sldChg chg="addSp delSp modSp mod">
        <pc:chgData name="noga mishan" userId="802d01ca9850f5a0" providerId="LiveId" clId="{4C2AAFB6-6115-4946-9321-54B519DF74D1}" dt="2024-04-30T09:14:45.358" v="227" actId="1076"/>
        <pc:sldMkLst>
          <pc:docMk/>
          <pc:sldMk cId="1287340273" sldId="281"/>
        </pc:sldMkLst>
        <pc:picChg chg="add mod">
          <ac:chgData name="noga mishan" userId="802d01ca9850f5a0" providerId="LiveId" clId="{4C2AAFB6-6115-4946-9321-54B519DF74D1}" dt="2024-04-30T09:00:53.892" v="128" actId="1076"/>
          <ac:picMkLst>
            <pc:docMk/>
            <pc:sldMk cId="1287340273" sldId="281"/>
            <ac:picMk id="2" creationId="{40CFAF67-1189-1168-F30A-A5519DDA4EBB}"/>
          </ac:picMkLst>
        </pc:picChg>
        <pc:picChg chg="del">
          <ac:chgData name="noga mishan" userId="802d01ca9850f5a0" providerId="LiveId" clId="{4C2AAFB6-6115-4946-9321-54B519DF74D1}" dt="2024-04-30T09:00:44.972" v="125" actId="478"/>
          <ac:picMkLst>
            <pc:docMk/>
            <pc:sldMk cId="1287340273" sldId="281"/>
            <ac:picMk id="4" creationId="{661A2E7F-1AC2-11C6-3F5B-37188117DE42}"/>
          </ac:picMkLst>
        </pc:picChg>
        <pc:picChg chg="add mod">
          <ac:chgData name="noga mishan" userId="802d01ca9850f5a0" providerId="LiveId" clId="{4C2AAFB6-6115-4946-9321-54B519DF74D1}" dt="2024-04-30T09:14:45.358" v="227" actId="1076"/>
          <ac:picMkLst>
            <pc:docMk/>
            <pc:sldMk cId="1287340273" sldId="281"/>
            <ac:picMk id="4" creationId="{969B6298-BDDE-F539-4421-7090968DF8A4}"/>
          </ac:picMkLst>
        </pc:picChg>
        <pc:picChg chg="del">
          <ac:chgData name="noga mishan" userId="802d01ca9850f5a0" providerId="LiveId" clId="{4C2AAFB6-6115-4946-9321-54B519DF74D1}" dt="2024-04-30T09:00:46.566" v="126" actId="478"/>
          <ac:picMkLst>
            <pc:docMk/>
            <pc:sldMk cId="1287340273" sldId="281"/>
            <ac:picMk id="5" creationId="{B5E7CCB0-B4F4-910B-6DD2-01120F653302}"/>
          </ac:picMkLst>
        </pc:picChg>
        <pc:picChg chg="del mod">
          <ac:chgData name="noga mishan" userId="802d01ca9850f5a0" providerId="LiveId" clId="{4C2AAFB6-6115-4946-9321-54B519DF74D1}" dt="2024-04-30T09:14:41.469" v="225" actId="478"/>
          <ac:picMkLst>
            <pc:docMk/>
            <pc:sldMk cId="1287340273" sldId="281"/>
            <ac:picMk id="6" creationId="{0BB5AC8B-90B2-0128-754E-8772E650E3C6}"/>
          </ac:picMkLst>
        </pc:picChg>
      </pc:sldChg>
      <pc:sldChg chg="addSp delSp modSp mod">
        <pc:chgData name="noga mishan" userId="802d01ca9850f5a0" providerId="LiveId" clId="{4C2AAFB6-6115-4946-9321-54B519DF74D1}" dt="2024-04-30T09:14:10.226" v="218" actId="14100"/>
        <pc:sldMkLst>
          <pc:docMk/>
          <pc:sldMk cId="3563587667" sldId="282"/>
        </pc:sldMkLst>
        <pc:picChg chg="add mod">
          <ac:chgData name="noga mishan" userId="802d01ca9850f5a0" providerId="LiveId" clId="{4C2AAFB6-6115-4946-9321-54B519DF74D1}" dt="2024-04-30T09:00:09.918" v="118" actId="1076"/>
          <ac:picMkLst>
            <pc:docMk/>
            <pc:sldMk cId="3563587667" sldId="282"/>
            <ac:picMk id="2" creationId="{1329E0B9-1C45-D098-E3BE-A3BE812CABF8}"/>
          </ac:picMkLst>
        </pc:picChg>
        <pc:picChg chg="del">
          <ac:chgData name="noga mishan" userId="802d01ca9850f5a0" providerId="LiveId" clId="{4C2AAFB6-6115-4946-9321-54B519DF74D1}" dt="2024-04-30T09:00:02.263" v="116" actId="478"/>
          <ac:picMkLst>
            <pc:docMk/>
            <pc:sldMk cId="3563587667" sldId="282"/>
            <ac:picMk id="4" creationId="{01A90152-3267-615C-1340-D44E2CCD606B}"/>
          </ac:picMkLst>
        </pc:picChg>
        <pc:picChg chg="mod">
          <ac:chgData name="noga mishan" userId="802d01ca9850f5a0" providerId="LiveId" clId="{4C2AAFB6-6115-4946-9321-54B519DF74D1}" dt="2024-04-30T09:14:10.226" v="218" actId="14100"/>
          <ac:picMkLst>
            <pc:docMk/>
            <pc:sldMk cId="3563587667" sldId="282"/>
            <ac:picMk id="6" creationId="{B83A1589-B6D8-D2E2-C09D-70485FAB1DD8}"/>
          </ac:picMkLst>
        </pc:picChg>
      </pc:sldChg>
      <pc:sldChg chg="addSp delSp modSp mod">
        <pc:chgData name="noga mishan" userId="802d01ca9850f5a0" providerId="LiveId" clId="{4C2AAFB6-6115-4946-9321-54B519DF74D1}" dt="2024-04-30T09:13:53.481" v="213" actId="1076"/>
        <pc:sldMkLst>
          <pc:docMk/>
          <pc:sldMk cId="196268155" sldId="283"/>
        </pc:sldMkLst>
        <pc:picChg chg="add mod">
          <ac:chgData name="noga mishan" userId="802d01ca9850f5a0" providerId="LiveId" clId="{4C2AAFB6-6115-4946-9321-54B519DF74D1}" dt="2024-04-30T08:59:46.259" v="109" actId="1076"/>
          <ac:picMkLst>
            <pc:docMk/>
            <pc:sldMk cId="196268155" sldId="283"/>
            <ac:picMk id="2" creationId="{007B82FC-ED87-9AF0-D8AD-708DE42E1CC2}"/>
          </ac:picMkLst>
        </pc:picChg>
        <pc:picChg chg="add mod">
          <ac:chgData name="noga mishan" userId="802d01ca9850f5a0" providerId="LiveId" clId="{4C2AAFB6-6115-4946-9321-54B519DF74D1}" dt="2024-04-30T09:13:53.481" v="213" actId="1076"/>
          <ac:picMkLst>
            <pc:docMk/>
            <pc:sldMk cId="196268155" sldId="283"/>
            <ac:picMk id="3" creationId="{C05636D1-1AD8-01FC-04D2-45C3CCCCE862}"/>
          </ac:picMkLst>
        </pc:picChg>
        <pc:picChg chg="del">
          <ac:chgData name="noga mishan" userId="802d01ca9850f5a0" providerId="LiveId" clId="{4C2AAFB6-6115-4946-9321-54B519DF74D1}" dt="2024-04-30T08:59:38.152" v="106" actId="478"/>
          <ac:picMkLst>
            <pc:docMk/>
            <pc:sldMk cId="196268155" sldId="283"/>
            <ac:picMk id="4" creationId="{477953CA-F21A-DCAE-D593-071067D6A4A5}"/>
          </ac:picMkLst>
        </pc:picChg>
        <pc:picChg chg="del">
          <ac:chgData name="noga mishan" userId="802d01ca9850f5a0" providerId="LiveId" clId="{4C2AAFB6-6115-4946-9321-54B519DF74D1}" dt="2024-04-30T08:59:39.698" v="107" actId="478"/>
          <ac:picMkLst>
            <pc:docMk/>
            <pc:sldMk cId="196268155" sldId="283"/>
            <ac:picMk id="5" creationId="{A64A8684-4489-557D-6E5C-2641B1DBBA04}"/>
          </ac:picMkLst>
        </pc:picChg>
        <pc:picChg chg="del">
          <ac:chgData name="noga mishan" userId="802d01ca9850f5a0" providerId="LiveId" clId="{4C2AAFB6-6115-4946-9321-54B519DF74D1}" dt="2024-04-30T09:13:48.279" v="211" actId="478"/>
          <ac:picMkLst>
            <pc:docMk/>
            <pc:sldMk cId="196268155" sldId="283"/>
            <ac:picMk id="6" creationId="{B09B9A1D-E474-3114-5EE0-B22B83305957}"/>
          </ac:picMkLst>
        </pc:picChg>
      </pc:sldChg>
      <pc:sldChg chg="addSp delSp modSp mod ord">
        <pc:chgData name="noga mishan" userId="802d01ca9850f5a0" providerId="LiveId" clId="{4C2AAFB6-6115-4946-9321-54B519DF74D1}" dt="2024-04-30T09:14:02.228" v="216" actId="1076"/>
        <pc:sldMkLst>
          <pc:docMk/>
          <pc:sldMk cId="1362373335" sldId="284"/>
        </pc:sldMkLst>
        <pc:picChg chg="add mod">
          <ac:chgData name="noga mishan" userId="802d01ca9850f5a0" providerId="LiveId" clId="{4C2AAFB6-6115-4946-9321-54B519DF74D1}" dt="2024-04-30T08:59:58.725" v="115" actId="1076"/>
          <ac:picMkLst>
            <pc:docMk/>
            <pc:sldMk cId="1362373335" sldId="284"/>
            <ac:picMk id="2" creationId="{EA82A709-A4B9-D706-ED58-5C31CC119668}"/>
          </ac:picMkLst>
        </pc:picChg>
        <pc:picChg chg="add mod">
          <ac:chgData name="noga mishan" userId="802d01ca9850f5a0" providerId="LiveId" clId="{4C2AAFB6-6115-4946-9321-54B519DF74D1}" dt="2024-04-30T09:14:02.228" v="216" actId="1076"/>
          <ac:picMkLst>
            <pc:docMk/>
            <pc:sldMk cId="1362373335" sldId="284"/>
            <ac:picMk id="3" creationId="{6E63E87C-09F9-1F45-4D9F-A5762C16ED23}"/>
          </ac:picMkLst>
        </pc:picChg>
        <pc:picChg chg="del">
          <ac:chgData name="noga mishan" userId="802d01ca9850f5a0" providerId="LiveId" clId="{4C2AAFB6-6115-4946-9321-54B519DF74D1}" dt="2024-04-30T08:59:50.367" v="112" actId="478"/>
          <ac:picMkLst>
            <pc:docMk/>
            <pc:sldMk cId="1362373335" sldId="284"/>
            <ac:picMk id="4" creationId="{66E1D6A4-F734-EE98-BCB2-405B735F4193}"/>
          </ac:picMkLst>
        </pc:picChg>
        <pc:picChg chg="del">
          <ac:chgData name="noga mishan" userId="802d01ca9850f5a0" providerId="LiveId" clId="{4C2AAFB6-6115-4946-9321-54B519DF74D1}" dt="2024-04-30T08:59:51.789" v="113" actId="478"/>
          <ac:picMkLst>
            <pc:docMk/>
            <pc:sldMk cId="1362373335" sldId="284"/>
            <ac:picMk id="5" creationId="{89A9C61D-6FFB-42F5-F0AE-26911DC99EAE}"/>
          </ac:picMkLst>
        </pc:picChg>
        <pc:picChg chg="del">
          <ac:chgData name="noga mishan" userId="802d01ca9850f5a0" providerId="LiveId" clId="{4C2AAFB6-6115-4946-9321-54B519DF74D1}" dt="2024-04-30T09:13:57.121" v="214" actId="478"/>
          <ac:picMkLst>
            <pc:docMk/>
            <pc:sldMk cId="1362373335" sldId="284"/>
            <ac:picMk id="6" creationId="{0FD1F92D-22D2-63ED-62CA-0142051FBF5D}"/>
          </ac:picMkLst>
        </pc:picChg>
      </pc:sldChg>
      <pc:sldChg chg="addSp delSp modSp mod">
        <pc:chgData name="noga mishan" userId="802d01ca9850f5a0" providerId="LiveId" clId="{4C2AAFB6-6115-4946-9321-54B519DF74D1}" dt="2024-04-30T09:14:38.126" v="224" actId="1076"/>
        <pc:sldMkLst>
          <pc:docMk/>
          <pc:sldMk cId="3658863946" sldId="285"/>
        </pc:sldMkLst>
        <pc:picChg chg="add mod">
          <ac:chgData name="noga mishan" userId="802d01ca9850f5a0" providerId="LiveId" clId="{4C2AAFB6-6115-4946-9321-54B519DF74D1}" dt="2024-04-30T09:01:05.791" v="132" actId="1076"/>
          <ac:picMkLst>
            <pc:docMk/>
            <pc:sldMk cId="3658863946" sldId="285"/>
            <ac:picMk id="2" creationId="{396BD134-469C-0760-7D43-FBDDA3B84EAD}"/>
          </ac:picMkLst>
        </pc:picChg>
        <pc:picChg chg="add mod">
          <ac:chgData name="noga mishan" userId="802d01ca9850f5a0" providerId="LiveId" clId="{4C2AAFB6-6115-4946-9321-54B519DF74D1}" dt="2024-04-30T09:14:38.126" v="224" actId="1076"/>
          <ac:picMkLst>
            <pc:docMk/>
            <pc:sldMk cId="3658863946" sldId="285"/>
            <ac:picMk id="3" creationId="{732D3B96-A0E9-B482-9381-2CC29359ACFF}"/>
          </ac:picMkLst>
        </pc:picChg>
        <pc:picChg chg="del">
          <ac:chgData name="noga mishan" userId="802d01ca9850f5a0" providerId="LiveId" clId="{4C2AAFB6-6115-4946-9321-54B519DF74D1}" dt="2024-04-30T09:00:58.625" v="129" actId="478"/>
          <ac:picMkLst>
            <pc:docMk/>
            <pc:sldMk cId="3658863946" sldId="285"/>
            <ac:picMk id="4" creationId="{B17CDEB4-AACA-9CF5-C6A4-FE3F6D7BA4D1}"/>
          </ac:picMkLst>
        </pc:picChg>
        <pc:picChg chg="del">
          <ac:chgData name="noga mishan" userId="802d01ca9850f5a0" providerId="LiveId" clId="{4C2AAFB6-6115-4946-9321-54B519DF74D1}" dt="2024-04-30T09:01:00.047" v="130" actId="478"/>
          <ac:picMkLst>
            <pc:docMk/>
            <pc:sldMk cId="3658863946" sldId="285"/>
            <ac:picMk id="5" creationId="{B39E1D27-A8A6-5957-C24A-F85A09B0A7DD}"/>
          </ac:picMkLst>
        </pc:picChg>
        <pc:picChg chg="del">
          <ac:chgData name="noga mishan" userId="802d01ca9850f5a0" providerId="LiveId" clId="{4C2AAFB6-6115-4946-9321-54B519DF74D1}" dt="2024-04-30T09:14:32.018" v="222" actId="478"/>
          <ac:picMkLst>
            <pc:docMk/>
            <pc:sldMk cId="3658863946" sldId="285"/>
            <ac:picMk id="6" creationId="{DD9F33A1-4BA9-5783-C6D2-BC90C251CFCA}"/>
          </ac:picMkLst>
        </pc:picChg>
      </pc:sldChg>
      <pc:sldChg chg="addSp delSp modSp mod">
        <pc:chgData name="noga mishan" userId="802d01ca9850f5a0" providerId="LiveId" clId="{4C2AAFB6-6115-4946-9321-54B519DF74D1}" dt="2024-04-30T09:16:08.555" v="248"/>
        <pc:sldMkLst>
          <pc:docMk/>
          <pc:sldMk cId="992254108" sldId="286"/>
        </pc:sldMkLst>
        <pc:picChg chg="add mod">
          <ac:chgData name="noga mishan" userId="802d01ca9850f5a0" providerId="LiveId" clId="{4C2AAFB6-6115-4946-9321-54B519DF74D1}" dt="2024-04-30T09:02:23.832" v="156" actId="1076"/>
          <ac:picMkLst>
            <pc:docMk/>
            <pc:sldMk cId="992254108" sldId="286"/>
            <ac:picMk id="2" creationId="{E001C987-4FB8-52F1-B3D3-8747B8EB4467}"/>
          </ac:picMkLst>
        </pc:picChg>
        <pc:picChg chg="add mod">
          <ac:chgData name="noga mishan" userId="802d01ca9850f5a0" providerId="LiveId" clId="{4C2AAFB6-6115-4946-9321-54B519DF74D1}" dt="2024-04-30T09:16:08.555" v="248"/>
          <ac:picMkLst>
            <pc:docMk/>
            <pc:sldMk cId="992254108" sldId="286"/>
            <ac:picMk id="3" creationId="{6743D18D-F85C-4922-E614-FEE8E6A5565D}"/>
          </ac:picMkLst>
        </pc:picChg>
        <pc:picChg chg="del">
          <ac:chgData name="noga mishan" userId="802d01ca9850f5a0" providerId="LiveId" clId="{4C2AAFB6-6115-4946-9321-54B519DF74D1}" dt="2024-04-30T08:59:29.216" v="104" actId="478"/>
          <ac:picMkLst>
            <pc:docMk/>
            <pc:sldMk cId="992254108" sldId="286"/>
            <ac:picMk id="4" creationId="{0D48FEB4-1321-293F-948A-E4EE291A3CE5}"/>
          </ac:picMkLst>
        </pc:picChg>
        <pc:picChg chg="del">
          <ac:chgData name="noga mishan" userId="802d01ca9850f5a0" providerId="LiveId" clId="{4C2AAFB6-6115-4946-9321-54B519DF74D1}" dt="2024-04-30T08:59:31.184" v="105" actId="478"/>
          <ac:picMkLst>
            <pc:docMk/>
            <pc:sldMk cId="992254108" sldId="286"/>
            <ac:picMk id="5" creationId="{7B4ACC06-FF7B-3CA8-B2A7-E7D57484BBDE}"/>
          </ac:picMkLst>
        </pc:picChg>
        <pc:picChg chg="del">
          <ac:chgData name="noga mishan" userId="802d01ca9850f5a0" providerId="LiveId" clId="{4C2AAFB6-6115-4946-9321-54B519DF74D1}" dt="2024-04-30T09:16:05.978" v="247" actId="478"/>
          <ac:picMkLst>
            <pc:docMk/>
            <pc:sldMk cId="992254108" sldId="286"/>
            <ac:picMk id="6" creationId="{79C29526-514A-DE10-9A19-CC1ABC4E64D2}"/>
          </ac:picMkLst>
        </pc:picChg>
      </pc:sldChg>
      <pc:sldChg chg="addSp delSp modSp mod">
        <pc:chgData name="noga mishan" userId="802d01ca9850f5a0" providerId="LiveId" clId="{4C2AAFB6-6115-4946-9321-54B519DF74D1}" dt="2024-04-30T09:16:41.860" v="258"/>
        <pc:sldMkLst>
          <pc:docMk/>
          <pc:sldMk cId="454006659" sldId="287"/>
        </pc:sldMkLst>
        <pc:picChg chg="add mod">
          <ac:chgData name="noga mishan" userId="802d01ca9850f5a0" providerId="LiveId" clId="{4C2AAFB6-6115-4946-9321-54B519DF74D1}" dt="2024-04-30T09:03:11.089" v="168" actId="1076"/>
          <ac:picMkLst>
            <pc:docMk/>
            <pc:sldMk cId="454006659" sldId="287"/>
            <ac:picMk id="2" creationId="{5E0B764C-D66F-3285-6C4B-A2593135C9B5}"/>
          </ac:picMkLst>
        </pc:picChg>
        <pc:picChg chg="add mod">
          <ac:chgData name="noga mishan" userId="802d01ca9850f5a0" providerId="LiveId" clId="{4C2AAFB6-6115-4946-9321-54B519DF74D1}" dt="2024-04-30T09:16:41.860" v="258"/>
          <ac:picMkLst>
            <pc:docMk/>
            <pc:sldMk cId="454006659" sldId="287"/>
            <ac:picMk id="3" creationId="{383B5C91-6621-E174-0F4C-6C8ECB1A8B8C}"/>
          </ac:picMkLst>
        </pc:picChg>
        <pc:picChg chg="del">
          <ac:chgData name="noga mishan" userId="802d01ca9850f5a0" providerId="LiveId" clId="{4C2AAFB6-6115-4946-9321-54B519DF74D1}" dt="2024-04-30T08:59:07.783" v="97" actId="478"/>
          <ac:picMkLst>
            <pc:docMk/>
            <pc:sldMk cId="454006659" sldId="287"/>
            <ac:picMk id="4" creationId="{3CEC1DE6-B2ED-4BD4-21D7-1A2A0E6CB682}"/>
          </ac:picMkLst>
        </pc:picChg>
        <pc:picChg chg="del">
          <ac:chgData name="noga mishan" userId="802d01ca9850f5a0" providerId="LiveId" clId="{4C2AAFB6-6115-4946-9321-54B519DF74D1}" dt="2024-04-30T08:59:09.221" v="98" actId="478"/>
          <ac:picMkLst>
            <pc:docMk/>
            <pc:sldMk cId="454006659" sldId="287"/>
            <ac:picMk id="5" creationId="{616637BF-58BB-0DF7-7873-82430A5BA278}"/>
          </ac:picMkLst>
        </pc:picChg>
        <pc:picChg chg="del">
          <ac:chgData name="noga mishan" userId="802d01ca9850f5a0" providerId="LiveId" clId="{4C2AAFB6-6115-4946-9321-54B519DF74D1}" dt="2024-04-30T09:16:39.908" v="257" actId="478"/>
          <ac:picMkLst>
            <pc:docMk/>
            <pc:sldMk cId="454006659" sldId="287"/>
            <ac:picMk id="6" creationId="{A0D225FC-0292-1D1D-CC31-96A03C81C7FC}"/>
          </ac:picMkLst>
        </pc:picChg>
      </pc:sldChg>
      <pc:sldChg chg="addSp delSp modSp mod">
        <pc:chgData name="noga mishan" userId="802d01ca9850f5a0" providerId="LiveId" clId="{4C2AAFB6-6115-4946-9321-54B519DF74D1}" dt="2024-04-30T09:16:53.139" v="262"/>
        <pc:sldMkLst>
          <pc:docMk/>
          <pc:sldMk cId="566972884" sldId="288"/>
        </pc:sldMkLst>
        <pc:picChg chg="add mod">
          <ac:chgData name="noga mishan" userId="802d01ca9850f5a0" providerId="LiveId" clId="{4C2AAFB6-6115-4946-9321-54B519DF74D1}" dt="2024-04-30T08:58:55.961" v="94" actId="1076"/>
          <ac:picMkLst>
            <pc:docMk/>
            <pc:sldMk cId="566972884" sldId="288"/>
            <ac:picMk id="2" creationId="{CECBD475-F5F5-AE05-3CBD-986EC3129BFA}"/>
          </ac:picMkLst>
        </pc:picChg>
        <pc:picChg chg="add mod">
          <ac:chgData name="noga mishan" userId="802d01ca9850f5a0" providerId="LiveId" clId="{4C2AAFB6-6115-4946-9321-54B519DF74D1}" dt="2024-04-30T09:16:53.139" v="262"/>
          <ac:picMkLst>
            <pc:docMk/>
            <pc:sldMk cId="566972884" sldId="288"/>
            <ac:picMk id="3" creationId="{BDDF2714-CB99-EBA6-1288-BDA65BD1F5BF}"/>
          </ac:picMkLst>
        </pc:picChg>
        <pc:picChg chg="del">
          <ac:chgData name="noga mishan" userId="802d01ca9850f5a0" providerId="LiveId" clId="{4C2AAFB6-6115-4946-9321-54B519DF74D1}" dt="2024-04-30T08:58:48.478" v="91" actId="478"/>
          <ac:picMkLst>
            <pc:docMk/>
            <pc:sldMk cId="566972884" sldId="288"/>
            <ac:picMk id="4" creationId="{FCDB9EF8-18A0-BA51-F446-78AFCF3A3180}"/>
          </ac:picMkLst>
        </pc:picChg>
        <pc:picChg chg="del">
          <ac:chgData name="noga mishan" userId="802d01ca9850f5a0" providerId="LiveId" clId="{4C2AAFB6-6115-4946-9321-54B519DF74D1}" dt="2024-04-30T08:58:50.150" v="92" actId="478"/>
          <ac:picMkLst>
            <pc:docMk/>
            <pc:sldMk cId="566972884" sldId="288"/>
            <ac:picMk id="5" creationId="{3C1061BF-7DD3-C0E8-FE69-0637723C2119}"/>
          </ac:picMkLst>
        </pc:picChg>
        <pc:picChg chg="del">
          <ac:chgData name="noga mishan" userId="802d01ca9850f5a0" providerId="LiveId" clId="{4C2AAFB6-6115-4946-9321-54B519DF74D1}" dt="2024-04-30T09:16:51.280" v="261" actId="478"/>
          <ac:picMkLst>
            <pc:docMk/>
            <pc:sldMk cId="566972884" sldId="288"/>
            <ac:picMk id="6" creationId="{FE5E3D95-C1DF-6788-5662-CCF1D4B430A1}"/>
          </ac:picMkLst>
        </pc:picChg>
      </pc:sldChg>
      <pc:sldChg chg="addSp delSp modSp mod">
        <pc:chgData name="noga mishan" userId="802d01ca9850f5a0" providerId="LiveId" clId="{4C2AAFB6-6115-4946-9321-54B519DF74D1}" dt="2024-04-30T09:17:04.215" v="266"/>
        <pc:sldMkLst>
          <pc:docMk/>
          <pc:sldMk cId="351202099" sldId="289"/>
        </pc:sldMkLst>
        <pc:picChg chg="add mod">
          <ac:chgData name="noga mishan" userId="802d01ca9850f5a0" providerId="LiveId" clId="{4C2AAFB6-6115-4946-9321-54B519DF74D1}" dt="2024-04-30T08:58:31.123" v="86" actId="1076"/>
          <ac:picMkLst>
            <pc:docMk/>
            <pc:sldMk cId="351202099" sldId="289"/>
            <ac:picMk id="2" creationId="{399E0D53-5DED-01D4-3136-91554808F22B}"/>
          </ac:picMkLst>
        </pc:picChg>
        <pc:picChg chg="add mod">
          <ac:chgData name="noga mishan" userId="802d01ca9850f5a0" providerId="LiveId" clId="{4C2AAFB6-6115-4946-9321-54B519DF74D1}" dt="2024-04-30T09:17:04.215" v="266"/>
          <ac:picMkLst>
            <pc:docMk/>
            <pc:sldMk cId="351202099" sldId="289"/>
            <ac:picMk id="3" creationId="{3C8DD21E-63AC-C398-4ACA-D27F2CE2DFC0}"/>
          </ac:picMkLst>
        </pc:picChg>
        <pc:picChg chg="del">
          <ac:chgData name="noga mishan" userId="802d01ca9850f5a0" providerId="LiveId" clId="{4C2AAFB6-6115-4946-9321-54B519DF74D1}" dt="2024-04-30T08:58:17.204" v="81" actId="478"/>
          <ac:picMkLst>
            <pc:docMk/>
            <pc:sldMk cId="351202099" sldId="289"/>
            <ac:picMk id="4" creationId="{2FC7CBD9-D097-1388-E138-4EA21A0ACACF}"/>
          </ac:picMkLst>
        </pc:picChg>
        <pc:picChg chg="del">
          <ac:chgData name="noga mishan" userId="802d01ca9850f5a0" providerId="LiveId" clId="{4C2AAFB6-6115-4946-9321-54B519DF74D1}" dt="2024-04-30T08:58:18.703" v="82" actId="478"/>
          <ac:picMkLst>
            <pc:docMk/>
            <pc:sldMk cId="351202099" sldId="289"/>
            <ac:picMk id="5" creationId="{2E4D2E34-6F7F-0011-2FB7-C8649E3DDE4D}"/>
          </ac:picMkLst>
        </pc:picChg>
        <pc:picChg chg="del">
          <ac:chgData name="noga mishan" userId="802d01ca9850f5a0" providerId="LiveId" clId="{4C2AAFB6-6115-4946-9321-54B519DF74D1}" dt="2024-04-30T09:17:01.825" v="265" actId="478"/>
          <ac:picMkLst>
            <pc:docMk/>
            <pc:sldMk cId="351202099" sldId="289"/>
            <ac:picMk id="6" creationId="{D672D59C-1BCA-50ED-E9DC-8A052039FFA1}"/>
          </ac:picMkLst>
        </pc:picChg>
        <pc:picChg chg="mod">
          <ac:chgData name="noga mishan" userId="802d01ca9850f5a0" providerId="LiveId" clId="{4C2AAFB6-6115-4946-9321-54B519DF74D1}" dt="2024-04-30T08:58:26.608" v="85" actId="1076"/>
          <ac:picMkLst>
            <pc:docMk/>
            <pc:sldMk cId="351202099" sldId="289"/>
            <ac:picMk id="10" creationId="{3D7404A7-D2E4-AD11-BD0B-84C919B92E21}"/>
          </ac:picMkLst>
        </pc:picChg>
      </pc:sldChg>
      <pc:sldChg chg="addSp delSp modSp mod">
        <pc:chgData name="noga mishan" userId="802d01ca9850f5a0" providerId="LiveId" clId="{4C2AAFB6-6115-4946-9321-54B519DF74D1}" dt="2024-04-30T09:16:58.559" v="264"/>
        <pc:sldMkLst>
          <pc:docMk/>
          <pc:sldMk cId="3800785891" sldId="290"/>
        </pc:sldMkLst>
        <pc:picChg chg="add mod">
          <ac:chgData name="noga mishan" userId="802d01ca9850f5a0" providerId="LiveId" clId="{4C2AAFB6-6115-4946-9321-54B519DF74D1}" dt="2024-04-30T08:58:45.041" v="90" actId="1076"/>
          <ac:picMkLst>
            <pc:docMk/>
            <pc:sldMk cId="3800785891" sldId="290"/>
            <ac:picMk id="2" creationId="{C71010AC-A820-B71F-D5A9-4DC50F6447E8}"/>
          </ac:picMkLst>
        </pc:picChg>
        <pc:picChg chg="add mod">
          <ac:chgData name="noga mishan" userId="802d01ca9850f5a0" providerId="LiveId" clId="{4C2AAFB6-6115-4946-9321-54B519DF74D1}" dt="2024-04-30T09:16:58.559" v="264"/>
          <ac:picMkLst>
            <pc:docMk/>
            <pc:sldMk cId="3800785891" sldId="290"/>
            <ac:picMk id="3" creationId="{11529A2E-D2C4-3413-EBB8-BF61D06004CE}"/>
          </ac:picMkLst>
        </pc:picChg>
        <pc:picChg chg="del">
          <ac:chgData name="noga mishan" userId="802d01ca9850f5a0" providerId="LiveId" clId="{4C2AAFB6-6115-4946-9321-54B519DF74D1}" dt="2024-04-30T08:58:36.699" v="88" actId="478"/>
          <ac:picMkLst>
            <pc:docMk/>
            <pc:sldMk cId="3800785891" sldId="290"/>
            <ac:picMk id="4" creationId="{943C3A6E-CF66-9E8D-F3BE-7E3E94B6A7B0}"/>
          </ac:picMkLst>
        </pc:picChg>
        <pc:picChg chg="del">
          <ac:chgData name="noga mishan" userId="802d01ca9850f5a0" providerId="LiveId" clId="{4C2AAFB6-6115-4946-9321-54B519DF74D1}" dt="2024-04-30T08:58:34.450" v="87" actId="478"/>
          <ac:picMkLst>
            <pc:docMk/>
            <pc:sldMk cId="3800785891" sldId="290"/>
            <ac:picMk id="5" creationId="{F3C14B8C-75FA-3C7D-DA9D-DE9F8707F192}"/>
          </ac:picMkLst>
        </pc:picChg>
        <pc:picChg chg="del">
          <ac:chgData name="noga mishan" userId="802d01ca9850f5a0" providerId="LiveId" clId="{4C2AAFB6-6115-4946-9321-54B519DF74D1}" dt="2024-04-30T09:16:55.700" v="263" actId="478"/>
          <ac:picMkLst>
            <pc:docMk/>
            <pc:sldMk cId="3800785891" sldId="290"/>
            <ac:picMk id="6" creationId="{93E561EC-07AA-948F-373D-81DE139607BC}"/>
          </ac:picMkLst>
        </pc:picChg>
      </pc:sldChg>
      <pc:sldChg chg="addSp delSp modSp mod ord">
        <pc:chgData name="noga mishan" userId="802d01ca9850f5a0" providerId="LiveId" clId="{4C2AAFB6-6115-4946-9321-54B519DF74D1}" dt="2024-04-30T09:16:47.624" v="260"/>
        <pc:sldMkLst>
          <pc:docMk/>
          <pc:sldMk cId="1805857948" sldId="291"/>
        </pc:sldMkLst>
        <pc:picChg chg="add mod">
          <ac:chgData name="noga mishan" userId="802d01ca9850f5a0" providerId="LiveId" clId="{4C2AAFB6-6115-4946-9321-54B519DF74D1}" dt="2024-04-30T09:03:18.728" v="172" actId="1076"/>
          <ac:picMkLst>
            <pc:docMk/>
            <pc:sldMk cId="1805857948" sldId="291"/>
            <ac:picMk id="2" creationId="{DCF65177-2358-E9A3-C7C6-6C547F8D7483}"/>
          </ac:picMkLst>
        </pc:picChg>
        <pc:picChg chg="add mod">
          <ac:chgData name="noga mishan" userId="802d01ca9850f5a0" providerId="LiveId" clId="{4C2AAFB6-6115-4946-9321-54B519DF74D1}" dt="2024-04-30T09:16:47.624" v="260"/>
          <ac:picMkLst>
            <pc:docMk/>
            <pc:sldMk cId="1805857948" sldId="291"/>
            <ac:picMk id="3" creationId="{A6B4532D-4C16-9C3B-CD0C-86F7EA542251}"/>
          </ac:picMkLst>
        </pc:picChg>
        <pc:picChg chg="del">
          <ac:chgData name="noga mishan" userId="802d01ca9850f5a0" providerId="LiveId" clId="{4C2AAFB6-6115-4946-9321-54B519DF74D1}" dt="2024-04-30T08:59:02.410" v="95" actId="478"/>
          <ac:picMkLst>
            <pc:docMk/>
            <pc:sldMk cId="1805857948" sldId="291"/>
            <ac:picMk id="4" creationId="{BA8B64D9-2379-7D55-C0D3-DE4308492FAA}"/>
          </ac:picMkLst>
        </pc:picChg>
        <pc:picChg chg="del">
          <ac:chgData name="noga mishan" userId="802d01ca9850f5a0" providerId="LiveId" clId="{4C2AAFB6-6115-4946-9321-54B519DF74D1}" dt="2024-04-30T08:59:04.128" v="96" actId="478"/>
          <ac:picMkLst>
            <pc:docMk/>
            <pc:sldMk cId="1805857948" sldId="291"/>
            <ac:picMk id="5" creationId="{C4EED393-D0BA-7D21-D87A-A0B0CDAD0A84}"/>
          </ac:picMkLst>
        </pc:picChg>
        <pc:picChg chg="del">
          <ac:chgData name="noga mishan" userId="802d01ca9850f5a0" providerId="LiveId" clId="{4C2AAFB6-6115-4946-9321-54B519DF74D1}" dt="2024-04-30T09:16:45.812" v="259" actId="478"/>
          <ac:picMkLst>
            <pc:docMk/>
            <pc:sldMk cId="1805857948" sldId="291"/>
            <ac:picMk id="6" creationId="{05E01072-6275-3D9F-7479-DAF103CA5594}"/>
          </ac:picMkLst>
        </pc:picChg>
      </pc:sldChg>
      <pc:sldChg chg="addSp delSp modSp mod">
        <pc:chgData name="noga mishan" userId="802d01ca9850f5a0" providerId="LiveId" clId="{4C2AAFB6-6115-4946-9321-54B519DF74D1}" dt="2024-04-30T09:17:24.491" v="276"/>
        <pc:sldMkLst>
          <pc:docMk/>
          <pc:sldMk cId="753813225" sldId="292"/>
        </pc:sldMkLst>
        <pc:picChg chg="add mod">
          <ac:chgData name="noga mishan" userId="802d01ca9850f5a0" providerId="LiveId" clId="{4C2AAFB6-6115-4946-9321-54B519DF74D1}" dt="2024-04-30T08:57:35.133" v="66" actId="1076"/>
          <ac:picMkLst>
            <pc:docMk/>
            <pc:sldMk cId="753813225" sldId="292"/>
            <ac:picMk id="3" creationId="{1E771BB8-B5DC-C3BF-6EA6-9878AF3CF818}"/>
          </ac:picMkLst>
        </pc:picChg>
        <pc:picChg chg="add mod">
          <ac:chgData name="noga mishan" userId="802d01ca9850f5a0" providerId="LiveId" clId="{4C2AAFB6-6115-4946-9321-54B519DF74D1}" dt="2024-04-30T09:17:24.491" v="276"/>
          <ac:picMkLst>
            <pc:docMk/>
            <pc:sldMk cId="753813225" sldId="292"/>
            <ac:picMk id="4" creationId="{57795934-282F-E39F-6635-54023A612E03}"/>
          </ac:picMkLst>
        </pc:picChg>
        <pc:picChg chg="del">
          <ac:chgData name="noga mishan" userId="802d01ca9850f5a0" providerId="LiveId" clId="{4C2AAFB6-6115-4946-9321-54B519DF74D1}" dt="2024-04-30T08:57:25.666" v="63" actId="478"/>
          <ac:picMkLst>
            <pc:docMk/>
            <pc:sldMk cId="753813225" sldId="292"/>
            <ac:picMk id="4" creationId="{602D1AEF-1255-99E4-C6AF-3E4121679AF7}"/>
          </ac:picMkLst>
        </pc:picChg>
        <pc:picChg chg="del">
          <ac:chgData name="noga mishan" userId="802d01ca9850f5a0" providerId="LiveId" clId="{4C2AAFB6-6115-4946-9321-54B519DF74D1}" dt="2024-04-30T08:57:29.400" v="65" actId="478"/>
          <ac:picMkLst>
            <pc:docMk/>
            <pc:sldMk cId="753813225" sldId="292"/>
            <ac:picMk id="5" creationId="{C69E23C7-20B2-0EFD-32E5-1E049035CC97}"/>
          </ac:picMkLst>
        </pc:picChg>
        <pc:picChg chg="del">
          <ac:chgData name="noga mishan" userId="802d01ca9850f5a0" providerId="LiveId" clId="{4C2AAFB6-6115-4946-9321-54B519DF74D1}" dt="2024-04-30T09:17:22.555" v="275" actId="478"/>
          <ac:picMkLst>
            <pc:docMk/>
            <pc:sldMk cId="753813225" sldId="292"/>
            <ac:picMk id="6" creationId="{B6952417-A9A7-08FA-C926-27852E1AB41F}"/>
          </ac:picMkLst>
        </pc:picChg>
      </pc:sldChg>
      <pc:sldChg chg="addSp delSp modSp mod">
        <pc:chgData name="noga mishan" userId="802d01ca9850f5a0" providerId="LiveId" clId="{4C2AAFB6-6115-4946-9321-54B519DF74D1}" dt="2024-04-30T09:14:53.341" v="230" actId="1076"/>
        <pc:sldMkLst>
          <pc:docMk/>
          <pc:sldMk cId="2828763024" sldId="293"/>
        </pc:sldMkLst>
        <pc:picChg chg="add mod">
          <ac:chgData name="noga mishan" userId="802d01ca9850f5a0" providerId="LiveId" clId="{4C2AAFB6-6115-4946-9321-54B519DF74D1}" dt="2024-04-30T09:00:42.332" v="124" actId="1076"/>
          <ac:picMkLst>
            <pc:docMk/>
            <pc:sldMk cId="2828763024" sldId="293"/>
            <ac:picMk id="2" creationId="{15C789CF-EECE-36CE-95B7-DC1A463016DF}"/>
          </ac:picMkLst>
        </pc:picChg>
        <pc:picChg chg="del">
          <ac:chgData name="noga mishan" userId="802d01ca9850f5a0" providerId="LiveId" clId="{4C2AAFB6-6115-4946-9321-54B519DF74D1}" dt="2024-04-30T09:00:34.709" v="122" actId="478"/>
          <ac:picMkLst>
            <pc:docMk/>
            <pc:sldMk cId="2828763024" sldId="293"/>
            <ac:picMk id="4" creationId="{2590D2D0-A787-5EE7-78DF-4CE1E70C0A25}"/>
          </ac:picMkLst>
        </pc:picChg>
        <pc:picChg chg="add mod">
          <ac:chgData name="noga mishan" userId="802d01ca9850f5a0" providerId="LiveId" clId="{4C2AAFB6-6115-4946-9321-54B519DF74D1}" dt="2024-04-30T09:14:53.341" v="230" actId="1076"/>
          <ac:picMkLst>
            <pc:docMk/>
            <pc:sldMk cId="2828763024" sldId="293"/>
            <ac:picMk id="4" creationId="{2C3800B2-925C-60E6-7046-97A700FFE064}"/>
          </ac:picMkLst>
        </pc:picChg>
        <pc:picChg chg="del mod">
          <ac:chgData name="noga mishan" userId="802d01ca9850f5a0" providerId="LiveId" clId="{4C2AAFB6-6115-4946-9321-54B519DF74D1}" dt="2024-04-30T09:14:48.404" v="228" actId="478"/>
          <ac:picMkLst>
            <pc:docMk/>
            <pc:sldMk cId="2828763024" sldId="293"/>
            <ac:picMk id="6" creationId="{77A9F059-0BD6-7814-64F3-D4425BAE888F}"/>
          </ac:picMkLst>
        </pc:picChg>
      </pc:sldChg>
      <pc:sldChg chg="addSp delSp modSp mod">
        <pc:chgData name="noga mishan" userId="802d01ca9850f5a0" providerId="LiveId" clId="{4C2AAFB6-6115-4946-9321-54B519DF74D1}" dt="2024-04-30T09:15:19.898" v="234"/>
        <pc:sldMkLst>
          <pc:docMk/>
          <pc:sldMk cId="2049345742" sldId="294"/>
        </pc:sldMkLst>
        <pc:picChg chg="add mod">
          <ac:chgData name="noga mishan" userId="802d01ca9850f5a0" providerId="LiveId" clId="{4C2AAFB6-6115-4946-9321-54B519DF74D1}" dt="2024-04-30T09:15:08.245" v="233" actId="1076"/>
          <ac:picMkLst>
            <pc:docMk/>
            <pc:sldMk cId="2049345742" sldId="294"/>
            <ac:picMk id="2" creationId="{1766050B-B966-52DE-0EB1-F96B407C4EC5}"/>
          </ac:picMkLst>
        </pc:picChg>
        <pc:picChg chg="add mod">
          <ac:chgData name="noga mishan" userId="802d01ca9850f5a0" providerId="LiveId" clId="{4C2AAFB6-6115-4946-9321-54B519DF74D1}" dt="2024-04-30T09:15:19.898" v="234"/>
          <ac:picMkLst>
            <pc:docMk/>
            <pc:sldMk cId="2049345742" sldId="294"/>
            <ac:picMk id="3" creationId="{BFE8943B-7243-C59B-9592-1EF78B363DF9}"/>
          </ac:picMkLst>
        </pc:picChg>
        <pc:picChg chg="del">
          <ac:chgData name="noga mishan" userId="802d01ca9850f5a0" providerId="LiveId" clId="{4C2AAFB6-6115-4946-9321-54B519DF74D1}" dt="2024-04-30T09:01:09.602" v="133" actId="478"/>
          <ac:picMkLst>
            <pc:docMk/>
            <pc:sldMk cId="2049345742" sldId="294"/>
            <ac:picMk id="4" creationId="{9416553F-E65E-C23D-B363-3FA3023A0499}"/>
          </ac:picMkLst>
        </pc:picChg>
        <pc:picChg chg="del">
          <ac:chgData name="noga mishan" userId="802d01ca9850f5a0" providerId="LiveId" clId="{4C2AAFB6-6115-4946-9321-54B519DF74D1}" dt="2024-04-30T09:15:00.575" v="231" actId="478"/>
          <ac:picMkLst>
            <pc:docMk/>
            <pc:sldMk cId="2049345742" sldId="294"/>
            <ac:picMk id="6" creationId="{37CCEA2C-60AE-99CE-2644-49B6FA95700E}"/>
          </ac:picMkLst>
        </pc:picChg>
      </pc:sldChg>
      <pc:sldChg chg="addSp delSp modSp mod">
        <pc:chgData name="noga mishan" userId="802d01ca9850f5a0" providerId="LiveId" clId="{4C2AAFB6-6115-4946-9321-54B519DF74D1}" dt="2024-04-30T09:16:19.443" v="252"/>
        <pc:sldMkLst>
          <pc:docMk/>
          <pc:sldMk cId="2842845914" sldId="295"/>
        </pc:sldMkLst>
        <pc:picChg chg="add mod">
          <ac:chgData name="noga mishan" userId="802d01ca9850f5a0" providerId="LiveId" clId="{4C2AAFB6-6115-4946-9321-54B519DF74D1}" dt="2024-04-30T09:02:45.436" v="162" actId="1076"/>
          <ac:picMkLst>
            <pc:docMk/>
            <pc:sldMk cId="2842845914" sldId="295"/>
            <ac:picMk id="2" creationId="{3492B3C0-F07F-F285-C9FA-764D0FFF5473}"/>
          </ac:picMkLst>
        </pc:picChg>
        <pc:picChg chg="add mod">
          <ac:chgData name="noga mishan" userId="802d01ca9850f5a0" providerId="LiveId" clId="{4C2AAFB6-6115-4946-9321-54B519DF74D1}" dt="2024-04-30T09:16:19.443" v="252"/>
          <ac:picMkLst>
            <pc:docMk/>
            <pc:sldMk cId="2842845914" sldId="295"/>
            <ac:picMk id="4" creationId="{2E2C31BD-A181-3109-58E1-AAA2E0FF38A1}"/>
          </ac:picMkLst>
        </pc:picChg>
        <pc:picChg chg="del">
          <ac:chgData name="noga mishan" userId="802d01ca9850f5a0" providerId="LiveId" clId="{4C2AAFB6-6115-4946-9321-54B519DF74D1}" dt="2024-04-30T08:59:20.453" v="101" actId="478"/>
          <ac:picMkLst>
            <pc:docMk/>
            <pc:sldMk cId="2842845914" sldId="295"/>
            <ac:picMk id="4" creationId="{49131A02-3C6D-B60D-BB0C-61529C31DFE0}"/>
          </ac:picMkLst>
        </pc:picChg>
        <pc:picChg chg="del">
          <ac:chgData name="noga mishan" userId="802d01ca9850f5a0" providerId="LiveId" clId="{4C2AAFB6-6115-4946-9321-54B519DF74D1}" dt="2024-04-30T09:16:17.382" v="251" actId="478"/>
          <ac:picMkLst>
            <pc:docMk/>
            <pc:sldMk cId="2842845914" sldId="295"/>
            <ac:picMk id="6" creationId="{E2BD3A0E-6825-F3DF-FCA2-FD4D3D5C8EA4}"/>
          </ac:picMkLst>
        </pc:picChg>
      </pc:sldChg>
      <pc:sldChg chg="addSp delSp modSp mod">
        <pc:chgData name="noga mishan" userId="802d01ca9850f5a0" providerId="LiveId" clId="{4C2AAFB6-6115-4946-9321-54B519DF74D1}" dt="2024-04-30T09:16:25.504" v="254"/>
        <pc:sldMkLst>
          <pc:docMk/>
          <pc:sldMk cId="4259129478" sldId="296"/>
        </pc:sldMkLst>
        <pc:picChg chg="add mod">
          <ac:chgData name="noga mishan" userId="802d01ca9850f5a0" providerId="LiveId" clId="{4C2AAFB6-6115-4946-9321-54B519DF74D1}" dt="2024-04-30T09:02:54.434" v="164" actId="1076"/>
          <ac:picMkLst>
            <pc:docMk/>
            <pc:sldMk cId="4259129478" sldId="296"/>
            <ac:picMk id="2" creationId="{251B7405-4260-DC36-AB9B-4329D40DF691}"/>
          </ac:picMkLst>
        </pc:picChg>
        <pc:picChg chg="add mod">
          <ac:chgData name="noga mishan" userId="802d01ca9850f5a0" providerId="LiveId" clId="{4C2AAFB6-6115-4946-9321-54B519DF74D1}" dt="2024-04-30T09:16:25.504" v="254"/>
          <ac:picMkLst>
            <pc:docMk/>
            <pc:sldMk cId="4259129478" sldId="296"/>
            <ac:picMk id="3" creationId="{A40CA74C-8A95-4211-444F-DE73AB67B952}"/>
          </ac:picMkLst>
        </pc:picChg>
        <pc:picChg chg="del">
          <ac:chgData name="noga mishan" userId="802d01ca9850f5a0" providerId="LiveId" clId="{4C2AAFB6-6115-4946-9321-54B519DF74D1}" dt="2024-04-30T08:59:16.391" v="100" actId="478"/>
          <ac:picMkLst>
            <pc:docMk/>
            <pc:sldMk cId="4259129478" sldId="296"/>
            <ac:picMk id="4" creationId="{905E491F-E777-EC76-3496-8371721F292B}"/>
          </ac:picMkLst>
        </pc:picChg>
        <pc:picChg chg="del">
          <ac:chgData name="noga mishan" userId="802d01ca9850f5a0" providerId="LiveId" clId="{4C2AAFB6-6115-4946-9321-54B519DF74D1}" dt="2024-04-30T09:16:23.271" v="253" actId="478"/>
          <ac:picMkLst>
            <pc:docMk/>
            <pc:sldMk cId="4259129478" sldId="296"/>
            <ac:picMk id="6" creationId="{05AC6641-E118-5AB6-9047-642A3C6CDDD0}"/>
          </ac:picMkLst>
        </pc:picChg>
      </pc:sldChg>
      <pc:sldChg chg="addSp delSp modSp mod">
        <pc:chgData name="noga mishan" userId="802d01ca9850f5a0" providerId="LiveId" clId="{4C2AAFB6-6115-4946-9321-54B519DF74D1}" dt="2024-04-30T09:15:47.275" v="240"/>
        <pc:sldMkLst>
          <pc:docMk/>
          <pc:sldMk cId="3202110764" sldId="297"/>
        </pc:sldMkLst>
        <pc:picChg chg="add mod">
          <ac:chgData name="noga mishan" userId="802d01ca9850f5a0" providerId="LiveId" clId="{4C2AAFB6-6115-4946-9321-54B519DF74D1}" dt="2024-04-30T09:01:41.313" v="143" actId="1076"/>
          <ac:picMkLst>
            <pc:docMk/>
            <pc:sldMk cId="3202110764" sldId="297"/>
            <ac:picMk id="2" creationId="{7181E9F1-C713-36F9-3872-8A6FF5834A86}"/>
          </ac:picMkLst>
        </pc:picChg>
        <pc:picChg chg="add mod">
          <ac:chgData name="noga mishan" userId="802d01ca9850f5a0" providerId="LiveId" clId="{4C2AAFB6-6115-4946-9321-54B519DF74D1}" dt="2024-04-30T09:15:47.275" v="240"/>
          <ac:picMkLst>
            <pc:docMk/>
            <pc:sldMk cId="3202110764" sldId="297"/>
            <ac:picMk id="3" creationId="{A1378628-752C-49F8-B80C-6A88AC3A527F}"/>
          </ac:picMkLst>
        </pc:picChg>
        <pc:picChg chg="del">
          <ac:chgData name="noga mishan" userId="802d01ca9850f5a0" providerId="LiveId" clId="{4C2AAFB6-6115-4946-9321-54B519DF74D1}" dt="2024-04-30T09:01:36.127" v="141" actId="478"/>
          <ac:picMkLst>
            <pc:docMk/>
            <pc:sldMk cId="3202110764" sldId="297"/>
            <ac:picMk id="4" creationId="{40E960EB-62A3-DE21-AEF1-4B1649A95381}"/>
          </ac:picMkLst>
        </pc:picChg>
        <pc:picChg chg="del">
          <ac:chgData name="noga mishan" userId="802d01ca9850f5a0" providerId="LiveId" clId="{4C2AAFB6-6115-4946-9321-54B519DF74D1}" dt="2024-04-30T09:15:45.260" v="239" actId="478"/>
          <ac:picMkLst>
            <pc:docMk/>
            <pc:sldMk cId="3202110764" sldId="297"/>
            <ac:picMk id="6" creationId="{65520A25-A496-9DDB-D625-C1CD2A21265C}"/>
          </ac:picMkLst>
        </pc:picChg>
      </pc:sldChg>
      <pc:sldChg chg="addSp delSp modSp mod">
        <pc:chgData name="noga mishan" userId="802d01ca9850f5a0" providerId="LiveId" clId="{4C2AAFB6-6115-4946-9321-54B519DF74D1}" dt="2024-04-30T09:15:41.417" v="238"/>
        <pc:sldMkLst>
          <pc:docMk/>
          <pc:sldMk cId="26345103" sldId="298"/>
        </pc:sldMkLst>
        <pc:picChg chg="add mod">
          <ac:chgData name="noga mishan" userId="802d01ca9850f5a0" providerId="LiveId" clId="{4C2AAFB6-6115-4946-9321-54B519DF74D1}" dt="2024-04-30T09:01:32.346" v="140" actId="1076"/>
          <ac:picMkLst>
            <pc:docMk/>
            <pc:sldMk cId="26345103" sldId="298"/>
            <ac:picMk id="2" creationId="{AD62C0AB-6BC6-A79C-D22A-9F0E6FAE7E76}"/>
          </ac:picMkLst>
        </pc:picChg>
        <pc:picChg chg="del">
          <ac:chgData name="noga mishan" userId="802d01ca9850f5a0" providerId="LiveId" clId="{4C2AAFB6-6115-4946-9321-54B519DF74D1}" dt="2024-04-30T09:01:24.926" v="138" actId="478"/>
          <ac:picMkLst>
            <pc:docMk/>
            <pc:sldMk cId="26345103" sldId="298"/>
            <ac:picMk id="4" creationId="{A4202A3F-6D30-4037-AAE9-7EE33346A01F}"/>
          </ac:picMkLst>
        </pc:picChg>
        <pc:picChg chg="add mod">
          <ac:chgData name="noga mishan" userId="802d01ca9850f5a0" providerId="LiveId" clId="{4C2AAFB6-6115-4946-9321-54B519DF74D1}" dt="2024-04-30T09:15:41.417" v="238"/>
          <ac:picMkLst>
            <pc:docMk/>
            <pc:sldMk cId="26345103" sldId="298"/>
            <ac:picMk id="4" creationId="{F38658B6-94F6-9A78-1EE2-1EF81AA306C1}"/>
          </ac:picMkLst>
        </pc:picChg>
        <pc:picChg chg="del">
          <ac:chgData name="noga mishan" userId="802d01ca9850f5a0" providerId="LiveId" clId="{4C2AAFB6-6115-4946-9321-54B519DF74D1}" dt="2024-04-30T09:15:39.106" v="237" actId="478"/>
          <ac:picMkLst>
            <pc:docMk/>
            <pc:sldMk cId="26345103" sldId="298"/>
            <ac:picMk id="6" creationId="{5BB615D1-3909-F76A-9D4E-8158ADCDC62A}"/>
          </ac:picMkLst>
        </pc:picChg>
      </pc:sldChg>
      <pc:sldChg chg="addSp delSp modSp mod">
        <pc:chgData name="noga mishan" userId="802d01ca9850f5a0" providerId="LiveId" clId="{4C2AAFB6-6115-4946-9321-54B519DF74D1}" dt="2024-04-30T09:16:32.050" v="256"/>
        <pc:sldMkLst>
          <pc:docMk/>
          <pc:sldMk cId="953613977" sldId="299"/>
        </pc:sldMkLst>
        <pc:picChg chg="add mod">
          <ac:chgData name="noga mishan" userId="802d01ca9850f5a0" providerId="LiveId" clId="{4C2AAFB6-6115-4946-9321-54B519DF74D1}" dt="2024-04-30T09:03:02.748" v="166" actId="1076"/>
          <ac:picMkLst>
            <pc:docMk/>
            <pc:sldMk cId="953613977" sldId="299"/>
            <ac:picMk id="2" creationId="{A14FC1CE-62F9-D6A4-E9D9-23CAC2A56675}"/>
          </ac:picMkLst>
        </pc:picChg>
        <pc:picChg chg="del">
          <ac:chgData name="noga mishan" userId="802d01ca9850f5a0" providerId="LiveId" clId="{4C2AAFB6-6115-4946-9321-54B519DF74D1}" dt="2024-04-30T08:59:12.470" v="99" actId="478"/>
          <ac:picMkLst>
            <pc:docMk/>
            <pc:sldMk cId="953613977" sldId="299"/>
            <ac:picMk id="4" creationId="{C2E6079A-3766-89D3-1355-A9A584C8C8AC}"/>
          </ac:picMkLst>
        </pc:picChg>
        <pc:picChg chg="add mod">
          <ac:chgData name="noga mishan" userId="802d01ca9850f5a0" providerId="LiveId" clId="{4C2AAFB6-6115-4946-9321-54B519DF74D1}" dt="2024-04-30T09:16:32.050" v="256"/>
          <ac:picMkLst>
            <pc:docMk/>
            <pc:sldMk cId="953613977" sldId="299"/>
            <ac:picMk id="4" creationId="{F0A494A8-98E9-CEA0-8BF7-8FCE5E629C87}"/>
          </ac:picMkLst>
        </pc:picChg>
        <pc:picChg chg="del">
          <ac:chgData name="noga mishan" userId="802d01ca9850f5a0" providerId="LiveId" clId="{4C2AAFB6-6115-4946-9321-54B519DF74D1}" dt="2024-04-30T09:16:29.707" v="255" actId="478"/>
          <ac:picMkLst>
            <pc:docMk/>
            <pc:sldMk cId="953613977" sldId="299"/>
            <ac:picMk id="6" creationId="{9E3D1587-2B88-0BA1-22D3-233FDF6B16A9}"/>
          </ac:picMkLst>
        </pc:picChg>
      </pc:sldChg>
      <pc:sldChg chg="addSp delSp modSp mod ord">
        <pc:chgData name="noga mishan" userId="802d01ca9850f5a0" providerId="LiveId" clId="{4C2AAFB6-6115-4946-9321-54B519DF74D1}" dt="2024-04-30T09:12:17.302" v="182" actId="1076"/>
        <pc:sldMkLst>
          <pc:docMk/>
          <pc:sldMk cId="4148010157" sldId="300"/>
        </pc:sldMkLst>
        <pc:picChg chg="add mod">
          <ac:chgData name="noga mishan" userId="802d01ca9850f5a0" providerId="LiveId" clId="{4C2AAFB6-6115-4946-9321-54B519DF74D1}" dt="2024-04-30T08:54:47.163" v="21" actId="1076"/>
          <ac:picMkLst>
            <pc:docMk/>
            <pc:sldMk cId="4148010157" sldId="300"/>
            <ac:picMk id="2" creationId="{0BB94AD6-FE16-7D81-A57A-F67911DC875C}"/>
          </ac:picMkLst>
        </pc:picChg>
        <pc:picChg chg="del">
          <ac:chgData name="noga mishan" userId="802d01ca9850f5a0" providerId="LiveId" clId="{4C2AAFB6-6115-4946-9321-54B519DF74D1}" dt="2024-04-30T08:54:39.055" v="19" actId="478"/>
          <ac:picMkLst>
            <pc:docMk/>
            <pc:sldMk cId="4148010157" sldId="300"/>
            <ac:picMk id="4" creationId="{BF2CDECF-157A-0B13-6FD7-A297F8378FBF}"/>
          </ac:picMkLst>
        </pc:picChg>
        <pc:picChg chg="del">
          <ac:chgData name="noga mishan" userId="802d01ca9850f5a0" providerId="LiveId" clId="{4C2AAFB6-6115-4946-9321-54B519DF74D1}" dt="2024-04-30T08:54:35.509" v="18" actId="478"/>
          <ac:picMkLst>
            <pc:docMk/>
            <pc:sldMk cId="4148010157" sldId="300"/>
            <ac:picMk id="5" creationId="{B0BEDAB1-8B11-30A8-5B90-5F777404B6AA}"/>
          </ac:picMkLst>
        </pc:picChg>
        <pc:picChg chg="del">
          <ac:chgData name="noga mishan" userId="802d01ca9850f5a0" providerId="LiveId" clId="{4C2AAFB6-6115-4946-9321-54B519DF74D1}" dt="2024-04-30T09:12:12.975" v="180" actId="478"/>
          <ac:picMkLst>
            <pc:docMk/>
            <pc:sldMk cId="4148010157" sldId="300"/>
            <ac:picMk id="6" creationId="{F6303E59-8F2F-B508-E07C-C623C2E6D5F5}"/>
          </ac:picMkLst>
        </pc:picChg>
        <pc:picChg chg="add mod">
          <ac:chgData name="noga mishan" userId="802d01ca9850f5a0" providerId="LiveId" clId="{4C2AAFB6-6115-4946-9321-54B519DF74D1}" dt="2024-04-30T09:12:17.302" v="182" actId="1076"/>
          <ac:picMkLst>
            <pc:docMk/>
            <pc:sldMk cId="4148010157" sldId="300"/>
            <ac:picMk id="8" creationId="{8444B8D1-C9B4-78F1-7491-FD3F1F07C76E}"/>
          </ac:picMkLst>
        </pc:picChg>
      </pc:sldChg>
      <pc:sldChg chg="addSp delSp modSp mod">
        <pc:chgData name="noga mishan" userId="802d01ca9850f5a0" providerId="LiveId" clId="{4C2AAFB6-6115-4946-9321-54B519DF74D1}" dt="2024-04-30T09:12:08.820" v="179" actId="21"/>
        <pc:sldMkLst>
          <pc:docMk/>
          <pc:sldMk cId="2839982423" sldId="356"/>
        </pc:sldMkLst>
        <pc:picChg chg="add del mod">
          <ac:chgData name="noga mishan" userId="802d01ca9850f5a0" providerId="LiveId" clId="{4C2AAFB6-6115-4946-9321-54B519DF74D1}" dt="2024-04-30T08:54:14.295" v="8" actId="14100"/>
          <ac:picMkLst>
            <pc:docMk/>
            <pc:sldMk cId="2839982423" sldId="356"/>
            <ac:picMk id="4" creationId="{D159EAE6-0B70-442B-C72B-59DA1B4A41F1}"/>
          </ac:picMkLst>
        </pc:picChg>
        <pc:picChg chg="del">
          <ac:chgData name="noga mishan" userId="802d01ca9850f5a0" providerId="LiveId" clId="{4C2AAFB6-6115-4946-9321-54B519DF74D1}" dt="2024-04-30T09:11:37.660" v="173" actId="478"/>
          <ac:picMkLst>
            <pc:docMk/>
            <pc:sldMk cId="2839982423" sldId="356"/>
            <ac:picMk id="5" creationId="{00000000-0000-0000-0000-000000000000}"/>
          </ac:picMkLst>
        </pc:picChg>
        <pc:picChg chg="del">
          <ac:chgData name="noga mishan" userId="802d01ca9850f5a0" providerId="LiveId" clId="{4C2AAFB6-6115-4946-9321-54B519DF74D1}" dt="2024-04-30T08:53:52.538" v="2" actId="478"/>
          <ac:picMkLst>
            <pc:docMk/>
            <pc:sldMk cId="2839982423" sldId="356"/>
            <ac:picMk id="6" creationId="{00000000-0000-0000-0000-000000000000}"/>
          </ac:picMkLst>
        </pc:picChg>
        <pc:picChg chg="add mod">
          <ac:chgData name="noga mishan" userId="802d01ca9850f5a0" providerId="LiveId" clId="{4C2AAFB6-6115-4946-9321-54B519DF74D1}" dt="2024-04-30T09:11:43.768" v="175" actId="1076"/>
          <ac:picMkLst>
            <pc:docMk/>
            <pc:sldMk cId="2839982423" sldId="356"/>
            <ac:picMk id="6" creationId="{3F4FC976-C716-FA79-AAD0-CBFFE7DC7D35}"/>
          </ac:picMkLst>
        </pc:picChg>
        <pc:picChg chg="add mod">
          <ac:chgData name="noga mishan" userId="802d01ca9850f5a0" providerId="LiveId" clId="{4C2AAFB6-6115-4946-9321-54B519DF74D1}" dt="2024-04-30T08:54:09.390" v="7" actId="1076"/>
          <ac:picMkLst>
            <pc:docMk/>
            <pc:sldMk cId="2839982423" sldId="356"/>
            <ac:picMk id="7" creationId="{B23B771E-BBF2-F688-B532-B7B38A748151}"/>
          </ac:picMkLst>
        </pc:picChg>
        <pc:picChg chg="add del mod">
          <ac:chgData name="noga mishan" userId="802d01ca9850f5a0" providerId="LiveId" clId="{4C2AAFB6-6115-4946-9321-54B519DF74D1}" dt="2024-04-30T09:12:08.820" v="179" actId="21"/>
          <ac:picMkLst>
            <pc:docMk/>
            <pc:sldMk cId="2839982423" sldId="356"/>
            <ac:picMk id="8" creationId="{8444B8D1-C9B4-78F1-7491-FD3F1F07C76E}"/>
          </ac:picMkLst>
        </pc:picChg>
      </pc:sldChg>
      <pc:sldChg chg="addSp delSp modSp mod">
        <pc:chgData name="noga mishan" userId="802d01ca9850f5a0" providerId="LiveId" clId="{4C2AAFB6-6115-4946-9321-54B519DF74D1}" dt="2024-04-30T09:17:30.224" v="278"/>
        <pc:sldMkLst>
          <pc:docMk/>
          <pc:sldMk cId="285295765" sldId="360"/>
        </pc:sldMkLst>
        <pc:picChg chg="del">
          <ac:chgData name="noga mishan" userId="802d01ca9850f5a0" providerId="LiveId" clId="{4C2AAFB6-6115-4946-9321-54B519DF74D1}" dt="2024-04-30T08:57:13.310" v="59" actId="478"/>
          <ac:picMkLst>
            <pc:docMk/>
            <pc:sldMk cId="285295765" sldId="360"/>
            <ac:picMk id="4" creationId="{00000000-0000-0000-0000-000000000000}"/>
          </ac:picMkLst>
        </pc:picChg>
        <pc:picChg chg="add mod">
          <ac:chgData name="noga mishan" userId="802d01ca9850f5a0" providerId="LiveId" clId="{4C2AAFB6-6115-4946-9321-54B519DF74D1}" dt="2024-04-30T09:17:30.224" v="278"/>
          <ac:picMkLst>
            <pc:docMk/>
            <pc:sldMk cId="285295765" sldId="360"/>
            <ac:picMk id="4" creationId="{7A23BB8E-8008-0373-F07F-62863BDDE550}"/>
          </ac:picMkLst>
        </pc:picChg>
        <pc:picChg chg="del mod">
          <ac:chgData name="noga mishan" userId="802d01ca9850f5a0" providerId="LiveId" clId="{4C2AAFB6-6115-4946-9321-54B519DF74D1}" dt="2024-04-30T09:17:28.068" v="277" actId="478"/>
          <ac:picMkLst>
            <pc:docMk/>
            <pc:sldMk cId="285295765" sldId="360"/>
            <ac:picMk id="5" creationId="{00000000-0000-0000-0000-000000000000}"/>
          </ac:picMkLst>
        </pc:picChg>
        <pc:picChg chg="del">
          <ac:chgData name="noga mishan" userId="802d01ca9850f5a0" providerId="LiveId" clId="{4C2AAFB6-6115-4946-9321-54B519DF74D1}" dt="2024-04-30T08:57:09.920" v="58" actId="478"/>
          <ac:picMkLst>
            <pc:docMk/>
            <pc:sldMk cId="285295765" sldId="360"/>
            <ac:picMk id="6" creationId="{5FB4D660-5CEC-83BF-6865-D3894B225345}"/>
          </ac:picMkLst>
        </pc:picChg>
        <pc:picChg chg="add mod">
          <ac:chgData name="noga mishan" userId="802d01ca9850f5a0" providerId="LiveId" clId="{4C2AAFB6-6115-4946-9321-54B519DF74D1}" dt="2024-04-30T08:57:22.526" v="62" actId="1076"/>
          <ac:picMkLst>
            <pc:docMk/>
            <pc:sldMk cId="285295765" sldId="360"/>
            <ac:picMk id="7" creationId="{0E5F02D9-B282-6FF0-8E4E-C3702E2E1954}"/>
          </ac:picMkLst>
        </pc:picChg>
      </pc:sldChg>
      <pc:sldChg chg="addSp delSp modSp mod">
        <pc:chgData name="noga mishan" userId="802d01ca9850f5a0" providerId="LiveId" clId="{4C2AAFB6-6115-4946-9321-54B519DF74D1}" dt="2024-04-30T09:16:02.697" v="246"/>
        <pc:sldMkLst>
          <pc:docMk/>
          <pc:sldMk cId="1622886656" sldId="361"/>
        </pc:sldMkLst>
        <pc:picChg chg="add mod">
          <ac:chgData name="noga mishan" userId="802d01ca9850f5a0" providerId="LiveId" clId="{4C2AAFB6-6115-4946-9321-54B519DF74D1}" dt="2024-04-30T09:02:14.991" v="154" actId="1076"/>
          <ac:picMkLst>
            <pc:docMk/>
            <pc:sldMk cId="1622886656" sldId="361"/>
            <ac:picMk id="2" creationId="{3DC796DF-4A29-89D0-40A0-B084DACF5F39}"/>
          </ac:picMkLst>
        </pc:picChg>
        <pc:picChg chg="add mod">
          <ac:chgData name="noga mishan" userId="802d01ca9850f5a0" providerId="LiveId" clId="{4C2AAFB6-6115-4946-9321-54B519DF74D1}" dt="2024-04-30T09:16:02.697" v="246"/>
          <ac:picMkLst>
            <pc:docMk/>
            <pc:sldMk cId="1622886656" sldId="361"/>
            <ac:picMk id="3" creationId="{33795AF9-73D4-2602-D852-2CAB182BFCA5}"/>
          </ac:picMkLst>
        </pc:picChg>
        <pc:picChg chg="del">
          <ac:chgData name="noga mishan" userId="802d01ca9850f5a0" providerId="LiveId" clId="{4C2AAFB6-6115-4946-9321-54B519DF74D1}" dt="2024-04-30T09:02:07.101" v="151" actId="478"/>
          <ac:picMkLst>
            <pc:docMk/>
            <pc:sldMk cId="1622886656" sldId="361"/>
            <ac:picMk id="4" creationId="{3D33118E-7468-EB14-FB92-DA6D06D4369C}"/>
          </ac:picMkLst>
        </pc:picChg>
        <pc:picChg chg="del">
          <ac:chgData name="noga mishan" userId="802d01ca9850f5a0" providerId="LiveId" clId="{4C2AAFB6-6115-4946-9321-54B519DF74D1}" dt="2024-04-30T09:02:09.116" v="152" actId="478"/>
          <ac:picMkLst>
            <pc:docMk/>
            <pc:sldMk cId="1622886656" sldId="361"/>
            <ac:picMk id="5" creationId="{2D43721A-6406-6ED4-2900-D8C8B53BC2F6}"/>
          </ac:picMkLst>
        </pc:picChg>
        <pc:picChg chg="del">
          <ac:chgData name="noga mishan" userId="802d01ca9850f5a0" providerId="LiveId" clId="{4C2AAFB6-6115-4946-9321-54B519DF74D1}" dt="2024-04-30T09:16:00.823" v="245" actId="478"/>
          <ac:picMkLst>
            <pc:docMk/>
            <pc:sldMk cId="1622886656" sldId="361"/>
            <ac:picMk id="6" creationId="{133FE3B0-E28D-A3AB-06FB-3CDA2709ECD7}"/>
          </ac:picMkLst>
        </pc:picChg>
      </pc:sldChg>
      <pc:sldChg chg="addSp delSp modSp mod">
        <pc:chgData name="noga mishan" userId="802d01ca9850f5a0" providerId="LiveId" clId="{4C2AAFB6-6115-4946-9321-54B519DF74D1}" dt="2024-04-30T09:16:14.007" v="250"/>
        <pc:sldMkLst>
          <pc:docMk/>
          <pc:sldMk cId="3672619007" sldId="362"/>
        </pc:sldMkLst>
        <pc:picChg chg="add mod">
          <ac:chgData name="noga mishan" userId="802d01ca9850f5a0" providerId="LiveId" clId="{4C2AAFB6-6115-4946-9321-54B519DF74D1}" dt="2024-04-30T09:02:37.407" v="160" actId="1076"/>
          <ac:picMkLst>
            <pc:docMk/>
            <pc:sldMk cId="3672619007" sldId="362"/>
            <ac:picMk id="2" creationId="{726CA14F-6A66-4EA6-B898-1A105AEC81CC}"/>
          </ac:picMkLst>
        </pc:picChg>
        <pc:picChg chg="mod">
          <ac:chgData name="noga mishan" userId="802d01ca9850f5a0" providerId="LiveId" clId="{4C2AAFB6-6115-4946-9321-54B519DF74D1}" dt="2024-04-30T09:02:32.002" v="159" actId="1076"/>
          <ac:picMkLst>
            <pc:docMk/>
            <pc:sldMk cId="3672619007" sldId="362"/>
            <ac:picMk id="3" creationId="{00239030-2BEB-C0A7-48FA-2F404F603F9A}"/>
          </ac:picMkLst>
        </pc:picChg>
        <pc:picChg chg="add mod">
          <ac:chgData name="noga mishan" userId="802d01ca9850f5a0" providerId="LiveId" clId="{4C2AAFB6-6115-4946-9321-54B519DF74D1}" dt="2024-04-30T09:16:14.007" v="250"/>
          <ac:picMkLst>
            <pc:docMk/>
            <pc:sldMk cId="3672619007" sldId="362"/>
            <ac:picMk id="4" creationId="{9AF86BDA-8084-F6E1-F607-6FAC1A0B47B0}"/>
          </ac:picMkLst>
        </pc:picChg>
        <pc:picChg chg="del">
          <ac:chgData name="noga mishan" userId="802d01ca9850f5a0" providerId="LiveId" clId="{4C2AAFB6-6115-4946-9321-54B519DF74D1}" dt="2024-04-30T08:59:24.467" v="102" actId="478"/>
          <ac:picMkLst>
            <pc:docMk/>
            <pc:sldMk cId="3672619007" sldId="362"/>
            <ac:picMk id="4" creationId="{C321BBF2-6F97-4A6D-E0C9-99DD2A9BC5DC}"/>
          </ac:picMkLst>
        </pc:picChg>
        <pc:picChg chg="del">
          <ac:chgData name="noga mishan" userId="802d01ca9850f5a0" providerId="LiveId" clId="{4C2AAFB6-6115-4946-9321-54B519DF74D1}" dt="2024-04-30T08:59:25.873" v="103" actId="478"/>
          <ac:picMkLst>
            <pc:docMk/>
            <pc:sldMk cId="3672619007" sldId="362"/>
            <ac:picMk id="5" creationId="{A3FA5475-8EDA-31FC-FED1-CBA114DB5D9E}"/>
          </ac:picMkLst>
        </pc:picChg>
        <pc:picChg chg="del">
          <ac:chgData name="noga mishan" userId="802d01ca9850f5a0" providerId="LiveId" clId="{4C2AAFB6-6115-4946-9321-54B519DF74D1}" dt="2024-04-30T09:16:11.914" v="249" actId="478"/>
          <ac:picMkLst>
            <pc:docMk/>
            <pc:sldMk cId="3672619007" sldId="362"/>
            <ac:picMk id="6" creationId="{DF03A241-3EFE-C7E2-BD9E-77463ED575D1}"/>
          </ac:picMkLst>
        </pc:picChg>
      </pc:sldChg>
    </pc:docChg>
  </pc:docChgLst>
  <pc:docChgLst>
    <pc:chgData name="noga mishan" userId="802d01ca9850f5a0" providerId="LiveId" clId="{D5DA77B5-B6AC-4E4E-817B-DD7A1223D516}"/>
    <pc:docChg chg="undo custSel addSld delSld modSld sldOrd">
      <pc:chgData name="noga mishan" userId="802d01ca9850f5a0" providerId="LiveId" clId="{D5DA77B5-B6AC-4E4E-817B-DD7A1223D516}" dt="2024-02-29T04:53:16.516" v="3398" actId="113"/>
      <pc:docMkLst>
        <pc:docMk/>
      </pc:docMkLst>
      <pc:sldChg chg="addSp delSp modSp new add del mod">
        <pc:chgData name="noga mishan" userId="802d01ca9850f5a0" providerId="LiveId" clId="{D5DA77B5-B6AC-4E4E-817B-DD7A1223D516}" dt="2024-02-27T09:15:32.382" v="1505" actId="47"/>
        <pc:sldMkLst>
          <pc:docMk/>
          <pc:sldMk cId="4207675943" sldId="256"/>
        </pc:sldMkLst>
        <pc:spChg chg="mod">
          <ac:chgData name="noga mishan" userId="802d01ca9850f5a0" providerId="LiveId" clId="{D5DA77B5-B6AC-4E4E-817B-DD7A1223D516}" dt="2024-02-27T09:13:18.025" v="1482" actId="21"/>
          <ac:spMkLst>
            <pc:docMk/>
            <pc:sldMk cId="4207675943" sldId="256"/>
            <ac:spMk id="2" creationId="{608E9B71-52A9-D47A-E39D-1F3B7DDC9772}"/>
          </ac:spMkLst>
        </pc:spChg>
        <pc:spChg chg="add del">
          <ac:chgData name="noga mishan" userId="802d01ca9850f5a0" providerId="LiveId" clId="{D5DA77B5-B6AC-4E4E-817B-DD7A1223D516}" dt="2024-02-27T09:12:45.859" v="1480" actId="22"/>
          <ac:spMkLst>
            <pc:docMk/>
            <pc:sldMk cId="4207675943" sldId="256"/>
            <ac:spMk id="8" creationId="{A0342AAF-79F6-7C89-E7D6-1F3967D5E03B}"/>
          </ac:spMkLst>
        </pc:spChg>
        <pc:picChg chg="add mod">
          <ac:chgData name="noga mishan" userId="802d01ca9850f5a0" providerId="LiveId" clId="{D5DA77B5-B6AC-4E4E-817B-DD7A1223D516}" dt="2024-02-19T07:42:45.287" v="78"/>
          <ac:picMkLst>
            <pc:docMk/>
            <pc:sldMk cId="4207675943" sldId="256"/>
            <ac:picMk id="4" creationId="{AE4ED0C0-8A7E-C07A-0806-3FEB6F3C8D87}"/>
          </ac:picMkLst>
        </pc:picChg>
        <pc:picChg chg="add mod">
          <ac:chgData name="noga mishan" userId="802d01ca9850f5a0" providerId="LiveId" clId="{D5DA77B5-B6AC-4E4E-817B-DD7A1223D516}" dt="2024-02-19T07:42:55.021" v="79"/>
          <ac:picMkLst>
            <pc:docMk/>
            <pc:sldMk cId="4207675943" sldId="256"/>
            <ac:picMk id="5" creationId="{929A4015-CB57-B5FC-B4FA-CE144CD55C80}"/>
          </ac:picMkLst>
        </pc:picChg>
        <pc:picChg chg="add mod">
          <ac:chgData name="noga mishan" userId="802d01ca9850f5a0" providerId="LiveId" clId="{D5DA77B5-B6AC-4E4E-817B-DD7A1223D516}" dt="2024-02-19T07:43:09.887" v="80"/>
          <ac:picMkLst>
            <pc:docMk/>
            <pc:sldMk cId="4207675943" sldId="256"/>
            <ac:picMk id="6" creationId="{91843B36-9463-3BED-5384-6E64D4A9B2B8}"/>
          </ac:picMkLst>
        </pc:picChg>
        <pc:picChg chg="add del mod">
          <ac:chgData name="noga mishan" userId="802d01ca9850f5a0" providerId="LiveId" clId="{D5DA77B5-B6AC-4E4E-817B-DD7A1223D516}" dt="2024-02-25T11:12:50.871" v="123" actId="21"/>
          <ac:picMkLst>
            <pc:docMk/>
            <pc:sldMk cId="4207675943" sldId="256"/>
            <ac:picMk id="8" creationId="{38772369-6A01-554E-EB88-1E6598CB8013}"/>
          </ac:picMkLst>
        </pc:picChg>
        <pc:picChg chg="add del mod">
          <ac:chgData name="noga mishan" userId="802d01ca9850f5a0" providerId="LiveId" clId="{D5DA77B5-B6AC-4E4E-817B-DD7A1223D516}" dt="2024-02-25T11:11:39.308" v="118" actId="22"/>
          <ac:picMkLst>
            <pc:docMk/>
            <pc:sldMk cId="4207675943" sldId="256"/>
            <ac:picMk id="10" creationId="{8C06E01C-D4A8-4C2C-2285-A127ADF0350D}"/>
          </ac:picMkLst>
        </pc:picChg>
        <pc:picChg chg="add del">
          <ac:chgData name="noga mishan" userId="802d01ca9850f5a0" providerId="LiveId" clId="{D5DA77B5-B6AC-4E4E-817B-DD7A1223D516}" dt="2024-02-25T11:12:39.171" v="120" actId="478"/>
          <ac:picMkLst>
            <pc:docMk/>
            <pc:sldMk cId="4207675943" sldId="256"/>
            <ac:picMk id="12" creationId="{53655FC0-491C-C9CA-D9E7-116D396B0765}"/>
          </ac:picMkLst>
        </pc:picChg>
        <pc:picChg chg="add del mod">
          <ac:chgData name="noga mishan" userId="802d01ca9850f5a0" providerId="LiveId" clId="{D5DA77B5-B6AC-4E4E-817B-DD7A1223D516}" dt="2024-02-25T11:18:07.397" v="158" actId="21"/>
          <ac:picMkLst>
            <pc:docMk/>
            <pc:sldMk cId="4207675943" sldId="256"/>
            <ac:picMk id="14" creationId="{55C03624-5E77-1346-368E-9CE6860F15DC}"/>
          </ac:picMkLst>
        </pc:picChg>
        <pc:picChg chg="add del mod">
          <ac:chgData name="noga mishan" userId="802d01ca9850f5a0" providerId="LiveId" clId="{D5DA77B5-B6AC-4E4E-817B-DD7A1223D516}" dt="2024-02-27T09:12:33.095" v="1477" actId="478"/>
          <ac:picMkLst>
            <pc:docMk/>
            <pc:sldMk cId="4207675943" sldId="256"/>
            <ac:picMk id="15" creationId="{38772369-6A01-554E-EB88-1E6598CB8013}"/>
          </ac:picMkLst>
        </pc:picChg>
      </pc:sldChg>
      <pc:sldChg chg="addSp delSp modSp add mod ord modNotesTx">
        <pc:chgData name="noga mishan" userId="802d01ca9850f5a0" providerId="LiveId" clId="{D5DA77B5-B6AC-4E4E-817B-DD7A1223D516}" dt="2024-02-29T04:18:45.381" v="2927" actId="20577"/>
        <pc:sldMkLst>
          <pc:docMk/>
          <pc:sldMk cId="3772149624" sldId="257"/>
        </pc:sldMkLst>
        <pc:spChg chg="del">
          <ac:chgData name="noga mishan" userId="802d01ca9850f5a0" providerId="LiveId" clId="{D5DA77B5-B6AC-4E4E-817B-DD7A1223D516}" dt="2024-02-19T07:43:19.916" v="82" actId="478"/>
          <ac:spMkLst>
            <pc:docMk/>
            <pc:sldMk cId="3772149624" sldId="257"/>
            <ac:spMk id="2" creationId="{609AD1E6-1FA9-5B60-406A-1CFD233D9C8E}"/>
          </ac:spMkLst>
        </pc:spChg>
        <pc:spChg chg="del">
          <ac:chgData name="noga mishan" userId="802d01ca9850f5a0" providerId="LiveId" clId="{D5DA77B5-B6AC-4E4E-817B-DD7A1223D516}" dt="2024-02-25T11:19:17.969" v="178" actId="478"/>
          <ac:spMkLst>
            <pc:docMk/>
            <pc:sldMk cId="3772149624" sldId="257"/>
            <ac:spMk id="3" creationId="{BBCF1370-10E2-EB3D-81EE-884FC3124FF2}"/>
          </ac:spMkLst>
        </pc:spChg>
        <pc:spChg chg="add del mod">
          <ac:chgData name="noga mishan" userId="802d01ca9850f5a0" providerId="LiveId" clId="{D5DA77B5-B6AC-4E4E-817B-DD7A1223D516}" dt="2024-02-27T09:14:27.070" v="1497" actId="21"/>
          <ac:spMkLst>
            <pc:docMk/>
            <pc:sldMk cId="3772149624" sldId="257"/>
            <ac:spMk id="7" creationId="{A1D6BE81-0FB4-A9BA-7419-905F92B544BA}"/>
          </ac:spMkLst>
        </pc:spChg>
        <pc:spChg chg="add del mod">
          <ac:chgData name="noga mishan" userId="802d01ca9850f5a0" providerId="LiveId" clId="{D5DA77B5-B6AC-4E4E-817B-DD7A1223D516}" dt="2024-02-25T11:14:53.531" v="134" actId="478"/>
          <ac:spMkLst>
            <pc:docMk/>
            <pc:sldMk cId="3772149624" sldId="257"/>
            <ac:spMk id="8" creationId="{2D9778A8-0CE3-BF6E-6047-E80EB969DD09}"/>
          </ac:spMkLst>
        </pc:spChg>
        <pc:picChg chg="add del mod">
          <ac:chgData name="noga mishan" userId="802d01ca9850f5a0" providerId="LiveId" clId="{D5DA77B5-B6AC-4E4E-817B-DD7A1223D516}" dt="2024-02-27T09:14:13.927" v="1494" actId="21"/>
          <ac:picMkLst>
            <pc:docMk/>
            <pc:sldMk cId="3772149624" sldId="257"/>
            <ac:picMk id="2" creationId="{78036265-FAB9-627F-F2AD-E589941C5336}"/>
          </ac:picMkLst>
        </pc:picChg>
        <pc:picChg chg="add mod">
          <ac:chgData name="noga mishan" userId="802d01ca9850f5a0" providerId="LiveId" clId="{D5DA77B5-B6AC-4E4E-817B-DD7A1223D516}" dt="2024-02-27T09:28:47.009" v="1516" actId="14100"/>
          <ac:picMkLst>
            <pc:docMk/>
            <pc:sldMk cId="3772149624" sldId="257"/>
            <ac:picMk id="3" creationId="{21F1393A-4A51-B803-B1DE-491C417C1B7D}"/>
          </ac:picMkLst>
        </pc:picChg>
        <pc:picChg chg="add del mod">
          <ac:chgData name="noga mishan" userId="802d01ca9850f5a0" providerId="LiveId" clId="{D5DA77B5-B6AC-4E4E-817B-DD7A1223D516}" dt="2024-02-25T11:17:56.181" v="155" actId="21"/>
          <ac:picMkLst>
            <pc:docMk/>
            <pc:sldMk cId="3772149624" sldId="257"/>
            <ac:picMk id="10" creationId="{D60E23B7-6948-21A4-3C1D-A0EC6B0F48AB}"/>
          </ac:picMkLst>
        </pc:picChg>
        <pc:picChg chg="add mod">
          <ac:chgData name="noga mishan" userId="802d01ca9850f5a0" providerId="LiveId" clId="{D5DA77B5-B6AC-4E4E-817B-DD7A1223D516}" dt="2024-02-27T09:28:37.405" v="1512" actId="1076"/>
          <ac:picMkLst>
            <pc:docMk/>
            <pc:sldMk cId="3772149624" sldId="257"/>
            <ac:picMk id="14" creationId="{55C03624-5E77-1346-368E-9CE6860F15DC}"/>
          </ac:picMkLst>
        </pc:picChg>
      </pc:sldChg>
      <pc:sldChg chg="addSp delSp modSp add mod modNotesTx">
        <pc:chgData name="noga mishan" userId="802d01ca9850f5a0" providerId="LiveId" clId="{D5DA77B5-B6AC-4E4E-817B-DD7A1223D516}" dt="2024-02-29T04:21:38.916" v="2991"/>
        <pc:sldMkLst>
          <pc:docMk/>
          <pc:sldMk cId="3332752067" sldId="258"/>
        </pc:sldMkLst>
        <pc:spChg chg="del">
          <ac:chgData name="noga mishan" userId="802d01ca9850f5a0" providerId="LiveId" clId="{D5DA77B5-B6AC-4E4E-817B-DD7A1223D516}" dt="2024-02-25T11:20:26.036" v="185" actId="478"/>
          <ac:spMkLst>
            <pc:docMk/>
            <pc:sldMk cId="3332752067" sldId="258"/>
            <ac:spMk id="3" creationId="{0207EF6B-24A7-7AFB-C2D9-11304376C39F}"/>
          </ac:spMkLst>
        </pc:spChg>
        <pc:spChg chg="del">
          <ac:chgData name="noga mishan" userId="802d01ca9850f5a0" providerId="LiveId" clId="{D5DA77B5-B6AC-4E4E-817B-DD7A1223D516}" dt="2024-02-25T11:20:22.428" v="184" actId="478"/>
          <ac:spMkLst>
            <pc:docMk/>
            <pc:sldMk cId="3332752067" sldId="258"/>
            <ac:spMk id="8" creationId="{8A91AA1F-C188-ABD9-7A8B-E0813AD5A5F2}"/>
          </ac:spMkLst>
        </pc:spChg>
        <pc:spChg chg="add mod">
          <ac:chgData name="noga mishan" userId="802d01ca9850f5a0" providerId="LiveId" clId="{D5DA77B5-B6AC-4E4E-817B-DD7A1223D516}" dt="2024-02-25T11:38:20.562" v="219" actId="6549"/>
          <ac:spMkLst>
            <pc:docMk/>
            <pc:sldMk cId="3332752067" sldId="258"/>
            <ac:spMk id="11" creationId="{BECC388E-F9FD-CBCB-C5AA-C275E0B10DF3}"/>
          </ac:spMkLst>
        </pc:spChg>
        <pc:spChg chg="add mod">
          <ac:chgData name="noga mishan" userId="802d01ca9850f5a0" providerId="LiveId" clId="{D5DA77B5-B6AC-4E4E-817B-DD7A1223D516}" dt="2024-02-25T11:50:55.298" v="328"/>
          <ac:spMkLst>
            <pc:docMk/>
            <pc:sldMk cId="3332752067" sldId="258"/>
            <ac:spMk id="13" creationId="{C69326ED-69BD-3ECB-27FF-DBCCCDB69AA3}"/>
          </ac:spMkLst>
        </pc:spChg>
        <pc:picChg chg="add mod">
          <ac:chgData name="noga mishan" userId="802d01ca9850f5a0" providerId="LiveId" clId="{D5DA77B5-B6AC-4E4E-817B-DD7A1223D516}" dt="2024-02-25T11:37:04.004" v="193" actId="1076"/>
          <ac:picMkLst>
            <pc:docMk/>
            <pc:sldMk cId="3332752067" sldId="258"/>
            <ac:picMk id="7" creationId="{550A17B3-67DB-86EE-6B2C-300109F8E8CC}"/>
          </ac:picMkLst>
        </pc:picChg>
        <pc:picChg chg="add del mod">
          <ac:chgData name="noga mishan" userId="802d01ca9850f5a0" providerId="LiveId" clId="{D5DA77B5-B6AC-4E4E-817B-DD7A1223D516}" dt="2024-02-25T11:20:19.506" v="183" actId="478"/>
          <ac:picMkLst>
            <pc:docMk/>
            <pc:sldMk cId="3332752067" sldId="258"/>
            <ac:picMk id="10" creationId="{D60E23B7-6948-21A4-3C1D-A0EC6B0F48AB}"/>
          </ac:picMkLst>
        </pc:picChg>
      </pc:sldChg>
      <pc:sldChg chg="addSp delSp modSp add mod modNotesTx">
        <pc:chgData name="noga mishan" userId="802d01ca9850f5a0" providerId="LiveId" clId="{D5DA77B5-B6AC-4E4E-817B-DD7A1223D516}" dt="2024-02-28T10:09:33.170" v="1842" actId="20577"/>
        <pc:sldMkLst>
          <pc:docMk/>
          <pc:sldMk cId="3519448514" sldId="259"/>
        </pc:sldMkLst>
        <pc:spChg chg="del">
          <ac:chgData name="noga mishan" userId="802d01ca9850f5a0" providerId="LiveId" clId="{D5DA77B5-B6AC-4E4E-817B-DD7A1223D516}" dt="2024-02-25T11:43:32.185" v="259" actId="478"/>
          <ac:spMkLst>
            <pc:docMk/>
            <pc:sldMk cId="3519448514" sldId="259"/>
            <ac:spMk id="3" creationId="{CC2FB7D4-96E6-B0E0-0F6B-753BAB998361}"/>
          </ac:spMkLst>
        </pc:spChg>
        <pc:spChg chg="add del mod">
          <ac:chgData name="noga mishan" userId="802d01ca9850f5a0" providerId="LiveId" clId="{D5DA77B5-B6AC-4E4E-817B-DD7A1223D516}" dt="2024-02-25T11:47:09.586" v="300" actId="21"/>
          <ac:spMkLst>
            <pc:docMk/>
            <pc:sldMk cId="3519448514" sldId="259"/>
            <ac:spMk id="7" creationId="{204CFD82-F2AC-E190-D403-9A426B09DD7B}"/>
          </ac:spMkLst>
        </pc:spChg>
        <pc:spChg chg="mod">
          <ac:chgData name="noga mishan" userId="802d01ca9850f5a0" providerId="LiveId" clId="{D5DA77B5-B6AC-4E4E-817B-DD7A1223D516}" dt="2024-02-25T11:48:09.556" v="310" actId="1076"/>
          <ac:spMkLst>
            <pc:docMk/>
            <pc:sldMk cId="3519448514" sldId="259"/>
            <ac:spMk id="8" creationId="{23325CEE-C826-84CA-C504-C03C40C281BB}"/>
          </ac:spMkLst>
        </pc:spChg>
        <pc:spChg chg="add mod">
          <ac:chgData name="noga mishan" userId="802d01ca9850f5a0" providerId="LiveId" clId="{D5DA77B5-B6AC-4E4E-817B-DD7A1223D516}" dt="2024-02-25T11:48:21.616" v="315" actId="20577"/>
          <ac:spMkLst>
            <pc:docMk/>
            <pc:sldMk cId="3519448514" sldId="259"/>
            <ac:spMk id="13" creationId="{B6B1F2FF-738A-DA19-D777-1465ED4D92F2}"/>
          </ac:spMkLst>
        </pc:spChg>
        <pc:picChg chg="add mod">
          <ac:chgData name="noga mishan" userId="802d01ca9850f5a0" providerId="LiveId" clId="{D5DA77B5-B6AC-4E4E-817B-DD7A1223D516}" dt="2024-02-25T11:48:26.943" v="316" actId="1076"/>
          <ac:picMkLst>
            <pc:docMk/>
            <pc:sldMk cId="3519448514" sldId="259"/>
            <ac:picMk id="10" creationId="{6A1E591C-7687-9164-103B-59A26BAB6155}"/>
          </ac:picMkLst>
        </pc:picChg>
        <pc:picChg chg="add mod">
          <ac:chgData name="noga mishan" userId="802d01ca9850f5a0" providerId="LiveId" clId="{D5DA77B5-B6AC-4E4E-817B-DD7A1223D516}" dt="2024-02-25T11:48:28.911" v="317" actId="1076"/>
          <ac:picMkLst>
            <pc:docMk/>
            <pc:sldMk cId="3519448514" sldId="259"/>
            <ac:picMk id="12" creationId="{CA552C7E-16C3-B841-7B65-D12E48F1C6A2}"/>
          </ac:picMkLst>
        </pc:picChg>
      </pc:sldChg>
      <pc:sldChg chg="addSp delSp modSp add mod modNotesTx">
        <pc:chgData name="noga mishan" userId="802d01ca9850f5a0" providerId="LiveId" clId="{D5DA77B5-B6AC-4E4E-817B-DD7A1223D516}" dt="2024-02-29T04:23:41.844" v="2994" actId="20577"/>
        <pc:sldMkLst>
          <pc:docMk/>
          <pc:sldMk cId="2200331403" sldId="260"/>
        </pc:sldMkLst>
        <pc:spChg chg="del">
          <ac:chgData name="noga mishan" userId="802d01ca9850f5a0" providerId="LiveId" clId="{D5DA77B5-B6AC-4E4E-817B-DD7A1223D516}" dt="2024-02-25T11:45:31.132" v="291" actId="478"/>
          <ac:spMkLst>
            <pc:docMk/>
            <pc:sldMk cId="2200331403" sldId="260"/>
            <ac:spMk id="3" creationId="{53EBA0C3-4CE1-C76C-2177-7DD20B9E24B7}"/>
          </ac:spMkLst>
        </pc:spChg>
        <pc:spChg chg="add mod">
          <ac:chgData name="noga mishan" userId="802d01ca9850f5a0" providerId="LiveId" clId="{D5DA77B5-B6AC-4E4E-817B-DD7A1223D516}" dt="2024-02-25T11:58:56.367" v="403" actId="404"/>
          <ac:spMkLst>
            <pc:docMk/>
            <pc:sldMk cId="2200331403" sldId="260"/>
            <ac:spMk id="7" creationId="{78AE519C-1C9F-D1F1-D2B7-A928194C2677}"/>
          </ac:spMkLst>
        </pc:spChg>
        <pc:spChg chg="del">
          <ac:chgData name="noga mishan" userId="802d01ca9850f5a0" providerId="LiveId" clId="{D5DA77B5-B6AC-4E4E-817B-DD7A1223D516}" dt="2024-02-25T11:45:15.229" v="283" actId="478"/>
          <ac:spMkLst>
            <pc:docMk/>
            <pc:sldMk cId="2200331403" sldId="260"/>
            <ac:spMk id="8" creationId="{91D6659F-4819-49F7-703F-6C676CC61DED}"/>
          </ac:spMkLst>
        </pc:spChg>
        <pc:spChg chg="add mod">
          <ac:chgData name="noga mishan" userId="802d01ca9850f5a0" providerId="LiveId" clId="{D5DA77B5-B6AC-4E4E-817B-DD7A1223D516}" dt="2024-02-25T11:54:50.958" v="368" actId="1076"/>
          <ac:spMkLst>
            <pc:docMk/>
            <pc:sldMk cId="2200331403" sldId="260"/>
            <ac:spMk id="9" creationId="{204CFD82-F2AC-E190-D403-9A426B09DD7B}"/>
          </ac:spMkLst>
        </pc:spChg>
        <pc:spChg chg="add mod">
          <ac:chgData name="noga mishan" userId="802d01ca9850f5a0" providerId="LiveId" clId="{D5DA77B5-B6AC-4E4E-817B-DD7A1223D516}" dt="2024-02-25T12:00:39.635" v="415" actId="20577"/>
          <ac:spMkLst>
            <pc:docMk/>
            <pc:sldMk cId="2200331403" sldId="260"/>
            <ac:spMk id="13" creationId="{C82DEB4E-9946-6ED8-BCF8-DCD6EDF9DFF2}"/>
          </ac:spMkLst>
        </pc:spChg>
        <pc:spChg chg="add mod">
          <ac:chgData name="noga mishan" userId="802d01ca9850f5a0" providerId="LiveId" clId="{D5DA77B5-B6AC-4E4E-817B-DD7A1223D516}" dt="2024-02-25T11:57:43.991" v="397" actId="1076"/>
          <ac:spMkLst>
            <pc:docMk/>
            <pc:sldMk cId="2200331403" sldId="260"/>
            <ac:spMk id="17" creationId="{7CAD0032-88FF-258C-C21F-07DD93CFDDF6}"/>
          </ac:spMkLst>
        </pc:spChg>
        <pc:spChg chg="add del mod">
          <ac:chgData name="noga mishan" userId="802d01ca9850f5a0" providerId="LiveId" clId="{D5DA77B5-B6AC-4E4E-817B-DD7A1223D516}" dt="2024-02-25T11:56:50.268" v="389"/>
          <ac:spMkLst>
            <pc:docMk/>
            <pc:sldMk cId="2200331403" sldId="260"/>
            <ac:spMk id="18" creationId="{FEBE1AA0-2724-7ADE-1DDA-CB57AA2EC17C}"/>
          </ac:spMkLst>
        </pc:spChg>
        <pc:spChg chg="add del mod">
          <ac:chgData name="noga mishan" userId="802d01ca9850f5a0" providerId="LiveId" clId="{D5DA77B5-B6AC-4E4E-817B-DD7A1223D516}" dt="2024-02-25T11:58:30.780" v="398" actId="478"/>
          <ac:spMkLst>
            <pc:docMk/>
            <pc:sldMk cId="2200331403" sldId="260"/>
            <ac:spMk id="19" creationId="{67FCAB7C-4246-5FB8-BEED-132D21EE9492}"/>
          </ac:spMkLst>
        </pc:spChg>
        <pc:picChg chg="add del mod">
          <ac:chgData name="noga mishan" userId="802d01ca9850f5a0" providerId="LiveId" clId="{D5DA77B5-B6AC-4E4E-817B-DD7A1223D516}" dt="2024-02-25T11:53:31.149" v="349" actId="478"/>
          <ac:picMkLst>
            <pc:docMk/>
            <pc:sldMk cId="2200331403" sldId="260"/>
            <ac:picMk id="11" creationId="{11ECCAAF-3DFD-FAF4-5706-95D19A64F31B}"/>
          </ac:picMkLst>
        </pc:picChg>
        <pc:picChg chg="add del mod">
          <ac:chgData name="noga mishan" userId="802d01ca9850f5a0" providerId="LiveId" clId="{D5DA77B5-B6AC-4E4E-817B-DD7A1223D516}" dt="2024-02-25T11:56:20.947" v="380" actId="478"/>
          <ac:picMkLst>
            <pc:docMk/>
            <pc:sldMk cId="2200331403" sldId="260"/>
            <ac:picMk id="15" creationId="{4DB6279E-54B2-1536-2FBC-36D0F97B91BA}"/>
          </ac:picMkLst>
        </pc:picChg>
        <pc:picChg chg="add mod">
          <ac:chgData name="noga mishan" userId="802d01ca9850f5a0" providerId="LiveId" clId="{D5DA77B5-B6AC-4E4E-817B-DD7A1223D516}" dt="2024-02-25T11:59:05.412" v="406" actId="14100"/>
          <ac:picMkLst>
            <pc:docMk/>
            <pc:sldMk cId="2200331403" sldId="260"/>
            <ac:picMk id="21" creationId="{2F1AC9D3-8C78-61D1-2000-847DA9817AC7}"/>
          </ac:picMkLst>
        </pc:picChg>
      </pc:sldChg>
      <pc:sldChg chg="addSp delSp modSp add mod modNotesTx">
        <pc:chgData name="noga mishan" userId="802d01ca9850f5a0" providerId="LiveId" clId="{D5DA77B5-B6AC-4E4E-817B-DD7A1223D516}" dt="2024-02-25T12:13:20.798" v="531" actId="14100"/>
        <pc:sldMkLst>
          <pc:docMk/>
          <pc:sldMk cId="864093072" sldId="261"/>
        </pc:sldMkLst>
        <pc:spChg chg="del">
          <ac:chgData name="noga mishan" userId="802d01ca9850f5a0" providerId="LiveId" clId="{D5DA77B5-B6AC-4E4E-817B-DD7A1223D516}" dt="2024-02-25T12:00:50.476" v="417" actId="478"/>
          <ac:spMkLst>
            <pc:docMk/>
            <pc:sldMk cId="864093072" sldId="261"/>
            <ac:spMk id="3" creationId="{0509532A-BB82-0FF4-8C1C-3B89DF8373B6}"/>
          </ac:spMkLst>
        </pc:spChg>
        <pc:spChg chg="del">
          <ac:chgData name="noga mishan" userId="802d01ca9850f5a0" providerId="LiveId" clId="{D5DA77B5-B6AC-4E4E-817B-DD7A1223D516}" dt="2024-02-25T12:00:48.133" v="416" actId="478"/>
          <ac:spMkLst>
            <pc:docMk/>
            <pc:sldMk cId="864093072" sldId="261"/>
            <ac:spMk id="8" creationId="{C0B26C15-D4C7-3C6D-7F3A-73943ECACF1A}"/>
          </ac:spMkLst>
        </pc:spChg>
        <pc:picChg chg="add mod">
          <ac:chgData name="noga mishan" userId="802d01ca9850f5a0" providerId="LiveId" clId="{D5DA77B5-B6AC-4E4E-817B-DD7A1223D516}" dt="2024-02-25T12:13:20.798" v="531" actId="14100"/>
          <ac:picMkLst>
            <pc:docMk/>
            <pc:sldMk cId="864093072" sldId="261"/>
            <ac:picMk id="7" creationId="{9A6AC201-4FE9-5328-5959-A4E87D575EFB}"/>
          </ac:picMkLst>
        </pc:picChg>
      </pc:sldChg>
      <pc:sldChg chg="addSp delSp modSp add mod modNotesTx">
        <pc:chgData name="noga mishan" userId="802d01ca9850f5a0" providerId="LiveId" clId="{D5DA77B5-B6AC-4E4E-817B-DD7A1223D516}" dt="2024-02-29T04:26:18.437" v="2996"/>
        <pc:sldMkLst>
          <pc:docMk/>
          <pc:sldMk cId="602722168" sldId="262"/>
        </pc:sldMkLst>
        <pc:spChg chg="del">
          <ac:chgData name="noga mishan" userId="802d01ca9850f5a0" providerId="LiveId" clId="{D5DA77B5-B6AC-4E4E-817B-DD7A1223D516}" dt="2024-02-25T12:02:45.172" v="444" actId="478"/>
          <ac:spMkLst>
            <pc:docMk/>
            <pc:sldMk cId="602722168" sldId="262"/>
            <ac:spMk id="3" creationId="{FB840F8F-6441-99D3-8985-205B3EDC3205}"/>
          </ac:spMkLst>
        </pc:spChg>
        <pc:spChg chg="add mod">
          <ac:chgData name="noga mishan" userId="802d01ca9850f5a0" providerId="LiveId" clId="{D5DA77B5-B6AC-4E4E-817B-DD7A1223D516}" dt="2024-02-25T12:14:14.144" v="539" actId="1076"/>
          <ac:spMkLst>
            <pc:docMk/>
            <pc:sldMk cId="602722168" sldId="262"/>
            <ac:spMk id="7" creationId="{054502DF-E095-637A-F8A5-2ABB04D89B37}"/>
          </ac:spMkLst>
        </pc:spChg>
        <pc:spChg chg="del">
          <ac:chgData name="noga mishan" userId="802d01ca9850f5a0" providerId="LiveId" clId="{D5DA77B5-B6AC-4E4E-817B-DD7A1223D516}" dt="2024-02-25T12:02:34.221" v="441" actId="478"/>
          <ac:spMkLst>
            <pc:docMk/>
            <pc:sldMk cId="602722168" sldId="262"/>
            <ac:spMk id="8" creationId="{21D3F28C-40B4-750B-08FB-DCB169F68FE7}"/>
          </ac:spMkLst>
        </pc:spChg>
        <pc:picChg chg="add del">
          <ac:chgData name="noga mishan" userId="802d01ca9850f5a0" providerId="LiveId" clId="{D5DA77B5-B6AC-4E4E-817B-DD7A1223D516}" dt="2024-02-25T12:05:53.271" v="464" actId="478"/>
          <ac:picMkLst>
            <pc:docMk/>
            <pc:sldMk cId="602722168" sldId="262"/>
            <ac:picMk id="10" creationId="{DF5464A0-A375-56F1-B494-055EA2ED560D}"/>
          </ac:picMkLst>
        </pc:picChg>
        <pc:picChg chg="add mod">
          <ac:chgData name="noga mishan" userId="802d01ca9850f5a0" providerId="LiveId" clId="{D5DA77B5-B6AC-4E4E-817B-DD7A1223D516}" dt="2024-02-25T12:14:27.782" v="540"/>
          <ac:picMkLst>
            <pc:docMk/>
            <pc:sldMk cId="602722168" sldId="262"/>
            <ac:picMk id="12" creationId="{B438A4F3-EF40-2D4A-4F84-1AF8BC1F39EA}"/>
          </ac:picMkLst>
        </pc:picChg>
      </pc:sldChg>
      <pc:sldChg chg="addSp delSp modSp add mod modNotesTx">
        <pc:chgData name="noga mishan" userId="802d01ca9850f5a0" providerId="LiveId" clId="{D5DA77B5-B6AC-4E4E-817B-DD7A1223D516}" dt="2024-02-29T04:27:01.171" v="3078" actId="20577"/>
        <pc:sldMkLst>
          <pc:docMk/>
          <pc:sldMk cId="1821216391" sldId="263"/>
        </pc:sldMkLst>
        <pc:spChg chg="del">
          <ac:chgData name="noga mishan" userId="802d01ca9850f5a0" providerId="LiveId" clId="{D5DA77B5-B6AC-4E4E-817B-DD7A1223D516}" dt="2024-02-25T12:06:54.601" v="475" actId="478"/>
          <ac:spMkLst>
            <pc:docMk/>
            <pc:sldMk cId="1821216391" sldId="263"/>
            <ac:spMk id="3" creationId="{91196904-CBBF-F622-ED85-03C163FB9CAB}"/>
          </ac:spMkLst>
        </pc:spChg>
        <pc:spChg chg="add mod">
          <ac:chgData name="noga mishan" userId="802d01ca9850f5a0" providerId="LiveId" clId="{D5DA77B5-B6AC-4E4E-817B-DD7A1223D516}" dt="2024-02-25T12:12:38.099" v="528" actId="1076"/>
          <ac:spMkLst>
            <pc:docMk/>
            <pc:sldMk cId="1821216391" sldId="263"/>
            <ac:spMk id="7" creationId="{5FB45CD3-3D17-233C-7B91-7907A29884D2}"/>
          </ac:spMkLst>
        </pc:spChg>
        <pc:spChg chg="del">
          <ac:chgData name="noga mishan" userId="802d01ca9850f5a0" providerId="LiveId" clId="{D5DA77B5-B6AC-4E4E-817B-DD7A1223D516}" dt="2024-02-25T12:06:52.055" v="474" actId="478"/>
          <ac:spMkLst>
            <pc:docMk/>
            <pc:sldMk cId="1821216391" sldId="263"/>
            <ac:spMk id="8" creationId="{4520D890-7996-B342-CB27-95A88C474B18}"/>
          </ac:spMkLst>
        </pc:spChg>
        <pc:spChg chg="add mod">
          <ac:chgData name="noga mishan" userId="802d01ca9850f5a0" providerId="LiveId" clId="{D5DA77B5-B6AC-4E4E-817B-DD7A1223D516}" dt="2024-02-25T12:12:31.506" v="527" actId="20577"/>
          <ac:spMkLst>
            <pc:docMk/>
            <pc:sldMk cId="1821216391" sldId="263"/>
            <ac:spMk id="12" creationId="{C6577149-8C0C-6D0B-7DE0-432F7A8F84C2}"/>
          </ac:spMkLst>
        </pc:spChg>
        <pc:picChg chg="add del mod">
          <ac:chgData name="noga mishan" userId="802d01ca9850f5a0" providerId="LiveId" clId="{D5DA77B5-B6AC-4E4E-817B-DD7A1223D516}" dt="2024-02-25T12:12:20.962" v="519" actId="478"/>
          <ac:picMkLst>
            <pc:docMk/>
            <pc:sldMk cId="1821216391" sldId="263"/>
            <ac:picMk id="10" creationId="{6DFD9674-1C4F-3B08-3705-A25C92186A91}"/>
          </ac:picMkLst>
        </pc:picChg>
        <pc:picChg chg="add">
          <ac:chgData name="noga mishan" userId="802d01ca9850f5a0" providerId="LiveId" clId="{D5DA77B5-B6AC-4E4E-817B-DD7A1223D516}" dt="2024-02-25T12:12:23.773" v="520" actId="22"/>
          <ac:picMkLst>
            <pc:docMk/>
            <pc:sldMk cId="1821216391" sldId="263"/>
            <ac:picMk id="14" creationId="{988AEBC0-91D1-8371-151E-48044851FCC5}"/>
          </ac:picMkLst>
        </pc:picChg>
      </pc:sldChg>
      <pc:sldChg chg="addSp delSp modSp add mod modNotesTx">
        <pc:chgData name="noga mishan" userId="802d01ca9850f5a0" providerId="LiveId" clId="{D5DA77B5-B6AC-4E4E-817B-DD7A1223D516}" dt="2024-02-29T04:33:24.656" v="3126" actId="20577"/>
        <pc:sldMkLst>
          <pc:docMk/>
          <pc:sldMk cId="3376089507" sldId="264"/>
        </pc:sldMkLst>
        <pc:spChg chg="del">
          <ac:chgData name="noga mishan" userId="802d01ca9850f5a0" providerId="LiveId" clId="{D5DA77B5-B6AC-4E4E-817B-DD7A1223D516}" dt="2024-02-25T13:04:12.853" v="750" actId="478"/>
          <ac:spMkLst>
            <pc:docMk/>
            <pc:sldMk cId="3376089507" sldId="264"/>
            <ac:spMk id="3" creationId="{5F64BDA5-CE4E-184A-44E3-9318ABC6EA7C}"/>
          </ac:spMkLst>
        </pc:spChg>
        <pc:spChg chg="del">
          <ac:chgData name="noga mishan" userId="802d01ca9850f5a0" providerId="LiveId" clId="{D5DA77B5-B6AC-4E4E-817B-DD7A1223D516}" dt="2024-02-25T13:04:09.728" v="749" actId="478"/>
          <ac:spMkLst>
            <pc:docMk/>
            <pc:sldMk cId="3376089507" sldId="264"/>
            <ac:spMk id="8" creationId="{5DFDB082-BF71-F709-7D60-7A1C5C3158C0}"/>
          </ac:spMkLst>
        </pc:spChg>
        <pc:spChg chg="add mod">
          <ac:chgData name="noga mishan" userId="802d01ca9850f5a0" providerId="LiveId" clId="{D5DA77B5-B6AC-4E4E-817B-DD7A1223D516}" dt="2024-02-25T13:07:06.802" v="776" actId="207"/>
          <ac:spMkLst>
            <pc:docMk/>
            <pc:sldMk cId="3376089507" sldId="264"/>
            <ac:spMk id="12" creationId="{2F489CFB-A4BD-C469-13E3-057389942C36}"/>
          </ac:spMkLst>
        </pc:spChg>
        <pc:spChg chg="add mod">
          <ac:chgData name="noga mishan" userId="802d01ca9850f5a0" providerId="LiveId" clId="{D5DA77B5-B6AC-4E4E-817B-DD7A1223D516}" dt="2024-02-25T13:40:17.180" v="1016" actId="14100"/>
          <ac:spMkLst>
            <pc:docMk/>
            <pc:sldMk cId="3376089507" sldId="264"/>
            <ac:spMk id="14" creationId="{ACC0D76F-75E9-BDD6-06EB-AEA37581006C}"/>
          </ac:spMkLst>
        </pc:spChg>
        <pc:picChg chg="add del mod">
          <ac:chgData name="noga mishan" userId="802d01ca9850f5a0" providerId="LiveId" clId="{D5DA77B5-B6AC-4E4E-817B-DD7A1223D516}" dt="2024-02-25T13:05:07.320" v="755" actId="478"/>
          <ac:picMkLst>
            <pc:docMk/>
            <pc:sldMk cId="3376089507" sldId="264"/>
            <ac:picMk id="7" creationId="{EC4B96C9-D0A5-33CB-F3B8-8EB36E53E754}"/>
          </ac:picMkLst>
        </pc:picChg>
        <pc:picChg chg="add mod">
          <ac:chgData name="noga mishan" userId="802d01ca9850f5a0" providerId="LiveId" clId="{D5DA77B5-B6AC-4E4E-817B-DD7A1223D516}" dt="2024-02-25T13:06:52.430" v="774" actId="1076"/>
          <ac:picMkLst>
            <pc:docMk/>
            <pc:sldMk cId="3376089507" sldId="264"/>
            <ac:picMk id="10" creationId="{A1D03D8C-ACD0-6CAF-3FB6-7679BCDD4483}"/>
          </ac:picMkLst>
        </pc:picChg>
      </pc:sldChg>
      <pc:sldChg chg="addSp delSp modSp add mod modNotesTx">
        <pc:chgData name="noga mishan" userId="802d01ca9850f5a0" providerId="LiveId" clId="{D5DA77B5-B6AC-4E4E-817B-DD7A1223D516}" dt="2024-02-29T04:37:59.594" v="3200" actId="20577"/>
        <pc:sldMkLst>
          <pc:docMk/>
          <pc:sldMk cId="3347930588" sldId="265"/>
        </pc:sldMkLst>
        <pc:spChg chg="del">
          <ac:chgData name="noga mishan" userId="802d01ca9850f5a0" providerId="LiveId" clId="{D5DA77B5-B6AC-4E4E-817B-DD7A1223D516}" dt="2024-02-25T13:23:44.914" v="874" actId="478"/>
          <ac:spMkLst>
            <pc:docMk/>
            <pc:sldMk cId="3347930588" sldId="265"/>
            <ac:spMk id="3" creationId="{FDC12409-2EE8-DCDA-F702-546FDA5D758A}"/>
          </ac:spMkLst>
        </pc:spChg>
        <pc:spChg chg="add mod">
          <ac:chgData name="noga mishan" userId="802d01ca9850f5a0" providerId="LiveId" clId="{D5DA77B5-B6AC-4E4E-817B-DD7A1223D516}" dt="2024-02-28T09:54:42.588" v="1642" actId="1076"/>
          <ac:spMkLst>
            <pc:docMk/>
            <pc:sldMk cId="3347930588" sldId="265"/>
            <ac:spMk id="7" creationId="{C867A81B-CF39-A365-93A0-283BF6B11504}"/>
          </ac:spMkLst>
        </pc:spChg>
        <pc:spChg chg="del">
          <ac:chgData name="noga mishan" userId="802d01ca9850f5a0" providerId="LiveId" clId="{D5DA77B5-B6AC-4E4E-817B-DD7A1223D516}" dt="2024-02-25T13:13:36.167" v="797" actId="478"/>
          <ac:spMkLst>
            <pc:docMk/>
            <pc:sldMk cId="3347930588" sldId="265"/>
            <ac:spMk id="8" creationId="{65AAF9D7-108B-B8C5-0266-B125D1C05129}"/>
          </ac:spMkLst>
        </pc:spChg>
        <pc:spChg chg="add del mod">
          <ac:chgData name="noga mishan" userId="802d01ca9850f5a0" providerId="LiveId" clId="{D5DA77B5-B6AC-4E4E-817B-DD7A1223D516}" dt="2024-02-28T09:54:25.404" v="1638" actId="478"/>
          <ac:spMkLst>
            <pc:docMk/>
            <pc:sldMk cId="3347930588" sldId="265"/>
            <ac:spMk id="10" creationId="{6EFE51B7-D461-B3C2-C80D-40D6BEF65BE5}"/>
          </ac:spMkLst>
        </pc:spChg>
        <pc:spChg chg="add del mod">
          <ac:chgData name="noga mishan" userId="802d01ca9850f5a0" providerId="LiveId" clId="{D5DA77B5-B6AC-4E4E-817B-DD7A1223D516}" dt="2024-02-25T13:24:59.256" v="889" actId="21"/>
          <ac:spMkLst>
            <pc:docMk/>
            <pc:sldMk cId="3347930588" sldId="265"/>
            <ac:spMk id="14" creationId="{9CD805F3-3A90-2F0A-76C3-A4BAFB1B6755}"/>
          </ac:spMkLst>
        </pc:spChg>
        <pc:spChg chg="add del mod">
          <ac:chgData name="noga mishan" userId="802d01ca9850f5a0" providerId="LiveId" clId="{D5DA77B5-B6AC-4E4E-817B-DD7A1223D516}" dt="2024-02-28T09:54:34.074" v="1640" actId="478"/>
          <ac:spMkLst>
            <pc:docMk/>
            <pc:sldMk cId="3347930588" sldId="265"/>
            <ac:spMk id="16" creationId="{9CD805F3-3A90-2F0A-76C3-A4BAFB1B6755}"/>
          </ac:spMkLst>
        </pc:spChg>
        <pc:spChg chg="add del mod">
          <ac:chgData name="noga mishan" userId="802d01ca9850f5a0" providerId="LiveId" clId="{D5DA77B5-B6AC-4E4E-817B-DD7A1223D516}" dt="2024-02-28T09:54:28.920" v="1639" actId="478"/>
          <ac:spMkLst>
            <pc:docMk/>
            <pc:sldMk cId="3347930588" sldId="265"/>
            <ac:spMk id="17" creationId="{7BFA6F9A-5BDC-55BA-378F-8623D4CDAEF6}"/>
          </ac:spMkLst>
        </pc:spChg>
        <pc:picChg chg="add del mod">
          <ac:chgData name="noga mishan" userId="802d01ca9850f5a0" providerId="LiveId" clId="{D5DA77B5-B6AC-4E4E-817B-DD7A1223D516}" dt="2024-02-25T13:18:58.012" v="838" actId="21"/>
          <ac:picMkLst>
            <pc:docMk/>
            <pc:sldMk cId="3347930588" sldId="265"/>
            <ac:picMk id="12" creationId="{5E76AFB8-F929-3E76-252C-811E79F25A71}"/>
          </ac:picMkLst>
        </pc:picChg>
        <pc:picChg chg="add mod">
          <ac:chgData name="noga mishan" userId="802d01ca9850f5a0" providerId="LiveId" clId="{D5DA77B5-B6AC-4E4E-817B-DD7A1223D516}" dt="2024-02-28T09:54:38.495" v="1641" actId="1076"/>
          <ac:picMkLst>
            <pc:docMk/>
            <pc:sldMk cId="3347930588" sldId="265"/>
            <ac:picMk id="15" creationId="{FE1E81DB-55D0-8289-D9DF-5D57B70AD473}"/>
          </ac:picMkLst>
        </pc:picChg>
      </pc:sldChg>
      <pc:sldChg chg="addSp delSp modSp add mod modNotesTx">
        <pc:chgData name="noga mishan" userId="802d01ca9850f5a0" providerId="LiveId" clId="{D5DA77B5-B6AC-4E4E-817B-DD7A1223D516}" dt="2024-02-29T04:53:05.472" v="3397" actId="20577"/>
        <pc:sldMkLst>
          <pc:docMk/>
          <pc:sldMk cId="1171340261" sldId="266"/>
        </pc:sldMkLst>
        <pc:spChg chg="del">
          <ac:chgData name="noga mishan" userId="802d01ca9850f5a0" providerId="LiveId" clId="{D5DA77B5-B6AC-4E4E-817B-DD7A1223D516}" dt="2024-02-25T13:57:25.575" v="1163" actId="478"/>
          <ac:spMkLst>
            <pc:docMk/>
            <pc:sldMk cId="1171340261" sldId="266"/>
            <ac:spMk id="3" creationId="{7585A0EA-5056-E22E-5033-F2631B6AA841}"/>
          </ac:spMkLst>
        </pc:spChg>
        <pc:spChg chg="del">
          <ac:chgData name="noga mishan" userId="802d01ca9850f5a0" providerId="LiveId" clId="{D5DA77B5-B6AC-4E4E-817B-DD7A1223D516}" dt="2024-02-25T13:57:22.857" v="1162" actId="478"/>
          <ac:spMkLst>
            <pc:docMk/>
            <pc:sldMk cId="1171340261" sldId="266"/>
            <ac:spMk id="8" creationId="{06BFE335-CA0C-048F-2849-FD15712B041E}"/>
          </ac:spMkLst>
        </pc:spChg>
        <pc:spChg chg="add mod">
          <ac:chgData name="noga mishan" userId="802d01ca9850f5a0" providerId="LiveId" clId="{D5DA77B5-B6AC-4E4E-817B-DD7A1223D516}" dt="2024-02-25T13:58:14.017" v="1176" actId="20577"/>
          <ac:spMkLst>
            <pc:docMk/>
            <pc:sldMk cId="1171340261" sldId="266"/>
            <ac:spMk id="10" creationId="{079C9C8B-55CC-9BE1-24AF-286E85F422D0}"/>
          </ac:spMkLst>
        </pc:spChg>
        <pc:picChg chg="add mod">
          <ac:chgData name="noga mishan" userId="802d01ca9850f5a0" providerId="LiveId" clId="{D5DA77B5-B6AC-4E4E-817B-DD7A1223D516}" dt="2024-02-25T13:57:42.509" v="1168" actId="1076"/>
          <ac:picMkLst>
            <pc:docMk/>
            <pc:sldMk cId="1171340261" sldId="266"/>
            <ac:picMk id="7" creationId="{0AC1151B-7626-3DC3-6D2F-4C065C7BD034}"/>
          </ac:picMkLst>
        </pc:picChg>
        <pc:picChg chg="add mod">
          <ac:chgData name="noga mishan" userId="802d01ca9850f5a0" providerId="LiveId" clId="{D5DA77B5-B6AC-4E4E-817B-DD7A1223D516}" dt="2024-02-25T13:57:54.397" v="1172" actId="1076"/>
          <ac:picMkLst>
            <pc:docMk/>
            <pc:sldMk cId="1171340261" sldId="266"/>
            <ac:picMk id="9" creationId="{BEAAF01A-8A9A-95ED-CC3B-8EF92263C5DB}"/>
          </ac:picMkLst>
        </pc:picChg>
      </pc:sldChg>
      <pc:sldChg chg="addSp delSp modSp add mod modNotesTx">
        <pc:chgData name="noga mishan" userId="802d01ca9850f5a0" providerId="LiveId" clId="{D5DA77B5-B6AC-4E4E-817B-DD7A1223D516}" dt="2024-02-29T04:53:16.516" v="3398" actId="113"/>
        <pc:sldMkLst>
          <pc:docMk/>
          <pc:sldMk cId="3254333395" sldId="267"/>
        </pc:sldMkLst>
        <pc:spChg chg="del">
          <ac:chgData name="noga mishan" userId="802d01ca9850f5a0" providerId="LiveId" clId="{D5DA77B5-B6AC-4E4E-817B-DD7A1223D516}" dt="2024-02-25T14:01:25.480" v="1200" actId="478"/>
          <ac:spMkLst>
            <pc:docMk/>
            <pc:sldMk cId="3254333395" sldId="267"/>
            <ac:spMk id="3" creationId="{999018F6-CF2C-AC9B-E3C2-178A06AC1BDA}"/>
          </ac:spMkLst>
        </pc:spChg>
        <pc:spChg chg="del">
          <ac:chgData name="noga mishan" userId="802d01ca9850f5a0" providerId="LiveId" clId="{D5DA77B5-B6AC-4E4E-817B-DD7A1223D516}" dt="2024-02-25T14:01:21.980" v="1199" actId="478"/>
          <ac:spMkLst>
            <pc:docMk/>
            <pc:sldMk cId="3254333395" sldId="267"/>
            <ac:spMk id="8" creationId="{D75D8288-B669-29A9-79BA-DECF8810E815}"/>
          </ac:spMkLst>
        </pc:spChg>
        <pc:spChg chg="add mod">
          <ac:chgData name="noga mishan" userId="802d01ca9850f5a0" providerId="LiveId" clId="{D5DA77B5-B6AC-4E4E-817B-DD7A1223D516}" dt="2024-02-25T14:02:17.864" v="1212" actId="255"/>
          <ac:spMkLst>
            <pc:docMk/>
            <pc:sldMk cId="3254333395" sldId="267"/>
            <ac:spMk id="10" creationId="{8493C67A-AC37-06F6-24D2-13E762841DFB}"/>
          </ac:spMkLst>
        </pc:spChg>
        <pc:picChg chg="add mod">
          <ac:chgData name="noga mishan" userId="802d01ca9850f5a0" providerId="LiveId" clId="{D5DA77B5-B6AC-4E4E-817B-DD7A1223D516}" dt="2024-02-25T14:04:04.086" v="1261"/>
          <ac:picMkLst>
            <pc:docMk/>
            <pc:sldMk cId="3254333395" sldId="267"/>
            <ac:picMk id="7" creationId="{A98C0556-E147-86CE-E904-04A4BD87B7E4}"/>
          </ac:picMkLst>
        </pc:picChg>
      </pc:sldChg>
      <pc:sldChg chg="addSp delSp modSp add mod modNotesTx">
        <pc:chgData name="noga mishan" userId="802d01ca9850f5a0" providerId="LiveId" clId="{D5DA77B5-B6AC-4E4E-817B-DD7A1223D516}" dt="2024-02-29T04:35:27.114" v="3157" actId="20577"/>
        <pc:sldMkLst>
          <pc:docMk/>
          <pc:sldMk cId="2808335564" sldId="268"/>
        </pc:sldMkLst>
        <pc:spChg chg="add mod">
          <ac:chgData name="noga mishan" userId="802d01ca9850f5a0" providerId="LiveId" clId="{D5DA77B5-B6AC-4E4E-817B-DD7A1223D516}" dt="2024-02-26T15:17:21.324" v="1310" actId="1076"/>
          <ac:spMkLst>
            <pc:docMk/>
            <pc:sldMk cId="2808335564" sldId="268"/>
            <ac:spMk id="2" creationId="{70F85F04-68BD-40C7-F341-9471472730EC}"/>
          </ac:spMkLst>
        </pc:spChg>
        <pc:spChg chg="del">
          <ac:chgData name="noga mishan" userId="802d01ca9850f5a0" providerId="LiveId" clId="{D5DA77B5-B6AC-4E4E-817B-DD7A1223D516}" dt="2024-02-25T14:04:49.941" v="1263" actId="478"/>
          <ac:spMkLst>
            <pc:docMk/>
            <pc:sldMk cId="2808335564" sldId="268"/>
            <ac:spMk id="3" creationId="{16AA4D3A-3D47-8A3C-1A5E-69BCED1718FB}"/>
          </ac:spMkLst>
        </pc:spChg>
        <pc:spChg chg="del">
          <ac:chgData name="noga mishan" userId="802d01ca9850f5a0" providerId="LiveId" clId="{D5DA77B5-B6AC-4E4E-817B-DD7A1223D516}" dt="2024-02-25T14:04:47.254" v="1262" actId="478"/>
          <ac:spMkLst>
            <pc:docMk/>
            <pc:sldMk cId="2808335564" sldId="268"/>
            <ac:spMk id="8" creationId="{B8AC8D00-E487-099C-FE81-4178194EAB8B}"/>
          </ac:spMkLst>
        </pc:spChg>
        <pc:picChg chg="add del mod">
          <ac:chgData name="noga mishan" userId="802d01ca9850f5a0" providerId="LiveId" clId="{D5DA77B5-B6AC-4E4E-817B-DD7A1223D516}" dt="2024-02-26T15:17:12.859" v="1307" actId="478"/>
          <ac:picMkLst>
            <pc:docMk/>
            <pc:sldMk cId="2808335564" sldId="268"/>
            <ac:picMk id="7" creationId="{9A966382-A049-4DFF-98BB-08ADC50166C0}"/>
          </ac:picMkLst>
        </pc:picChg>
        <pc:picChg chg="add del mod">
          <ac:chgData name="noga mishan" userId="802d01ca9850f5a0" providerId="LiveId" clId="{D5DA77B5-B6AC-4E4E-817B-DD7A1223D516}" dt="2024-02-26T15:17:10.483" v="1306" actId="478"/>
          <ac:picMkLst>
            <pc:docMk/>
            <pc:sldMk cId="2808335564" sldId="268"/>
            <ac:picMk id="10" creationId="{4F310580-5D41-DAA5-CC3C-92111FC4C29C}"/>
          </ac:picMkLst>
        </pc:picChg>
        <pc:picChg chg="add mod">
          <ac:chgData name="noga mishan" userId="802d01ca9850f5a0" providerId="LiveId" clId="{D5DA77B5-B6AC-4E4E-817B-DD7A1223D516}" dt="2024-02-26T15:17:15.377" v="1308" actId="1076"/>
          <ac:picMkLst>
            <pc:docMk/>
            <pc:sldMk cId="2808335564" sldId="268"/>
            <ac:picMk id="12" creationId="{F93ACA33-5707-ED8E-EC61-670A61D2E29E}"/>
          </ac:picMkLst>
        </pc:picChg>
        <pc:picChg chg="add mod">
          <ac:chgData name="noga mishan" userId="802d01ca9850f5a0" providerId="LiveId" clId="{D5DA77B5-B6AC-4E4E-817B-DD7A1223D516}" dt="2024-02-26T15:17:17.193" v="1309" actId="1076"/>
          <ac:picMkLst>
            <pc:docMk/>
            <pc:sldMk cId="2808335564" sldId="268"/>
            <ac:picMk id="14" creationId="{8F370287-4822-FABD-F69C-5A2BF755896D}"/>
          </ac:picMkLst>
        </pc:picChg>
      </pc:sldChg>
      <pc:sldChg chg="add del">
        <pc:chgData name="noga mishan" userId="802d01ca9850f5a0" providerId="LiveId" clId="{D5DA77B5-B6AC-4E4E-817B-DD7A1223D516}" dt="2024-02-28T12:13:48.104" v="2887" actId="47"/>
        <pc:sldMkLst>
          <pc:docMk/>
          <pc:sldMk cId="1907603258" sldId="269"/>
        </pc:sldMkLst>
      </pc:sldChg>
      <pc:sldChg chg="add del">
        <pc:chgData name="noga mishan" userId="802d01ca9850f5a0" providerId="LiveId" clId="{D5DA77B5-B6AC-4E4E-817B-DD7A1223D516}" dt="2024-02-28T12:14:09.564" v="2897" actId="47"/>
        <pc:sldMkLst>
          <pc:docMk/>
          <pc:sldMk cId="1041412939" sldId="270"/>
        </pc:sldMkLst>
      </pc:sldChg>
      <pc:sldChg chg="add del">
        <pc:chgData name="noga mishan" userId="802d01ca9850f5a0" providerId="LiveId" clId="{D5DA77B5-B6AC-4E4E-817B-DD7A1223D516}" dt="2024-02-28T12:14:08.049" v="2896" actId="47"/>
        <pc:sldMkLst>
          <pc:docMk/>
          <pc:sldMk cId="2884399002" sldId="271"/>
        </pc:sldMkLst>
      </pc:sldChg>
      <pc:sldChg chg="add del">
        <pc:chgData name="noga mishan" userId="802d01ca9850f5a0" providerId="LiveId" clId="{D5DA77B5-B6AC-4E4E-817B-DD7A1223D516}" dt="2024-02-28T12:14:06.799" v="2895" actId="47"/>
        <pc:sldMkLst>
          <pc:docMk/>
          <pc:sldMk cId="1163787536" sldId="272"/>
        </pc:sldMkLst>
      </pc:sldChg>
      <pc:sldChg chg="add del">
        <pc:chgData name="noga mishan" userId="802d01ca9850f5a0" providerId="LiveId" clId="{D5DA77B5-B6AC-4E4E-817B-DD7A1223D516}" dt="2024-02-28T12:14:04.628" v="2894" actId="47"/>
        <pc:sldMkLst>
          <pc:docMk/>
          <pc:sldMk cId="2848991073" sldId="273"/>
        </pc:sldMkLst>
      </pc:sldChg>
      <pc:sldChg chg="add del">
        <pc:chgData name="noga mishan" userId="802d01ca9850f5a0" providerId="LiveId" clId="{D5DA77B5-B6AC-4E4E-817B-DD7A1223D516}" dt="2024-02-28T12:14:04.019" v="2893" actId="47"/>
        <pc:sldMkLst>
          <pc:docMk/>
          <pc:sldMk cId="647116486" sldId="274"/>
        </pc:sldMkLst>
      </pc:sldChg>
      <pc:sldChg chg="add del">
        <pc:chgData name="noga mishan" userId="802d01ca9850f5a0" providerId="LiveId" clId="{D5DA77B5-B6AC-4E4E-817B-DD7A1223D516}" dt="2024-02-28T12:14:03.456" v="2892" actId="47"/>
        <pc:sldMkLst>
          <pc:docMk/>
          <pc:sldMk cId="4082831791" sldId="275"/>
        </pc:sldMkLst>
      </pc:sldChg>
      <pc:sldChg chg="add del">
        <pc:chgData name="noga mishan" userId="802d01ca9850f5a0" providerId="LiveId" clId="{D5DA77B5-B6AC-4E4E-817B-DD7A1223D516}" dt="2024-02-28T12:14:02.878" v="2891" actId="47"/>
        <pc:sldMkLst>
          <pc:docMk/>
          <pc:sldMk cId="3867849971" sldId="276"/>
        </pc:sldMkLst>
      </pc:sldChg>
      <pc:sldChg chg="add del">
        <pc:chgData name="noga mishan" userId="802d01ca9850f5a0" providerId="LiveId" clId="{D5DA77B5-B6AC-4E4E-817B-DD7A1223D516}" dt="2024-02-28T12:14:02.300" v="2890" actId="47"/>
        <pc:sldMkLst>
          <pc:docMk/>
          <pc:sldMk cId="1569040089" sldId="277"/>
        </pc:sldMkLst>
      </pc:sldChg>
      <pc:sldChg chg="addSp delSp modSp add mod modNotesTx">
        <pc:chgData name="noga mishan" userId="802d01ca9850f5a0" providerId="LiveId" clId="{D5DA77B5-B6AC-4E4E-817B-DD7A1223D516}" dt="2024-02-29T04:28:44.497" v="3079" actId="20577"/>
        <pc:sldMkLst>
          <pc:docMk/>
          <pc:sldMk cId="1288966110" sldId="278"/>
        </pc:sldMkLst>
        <pc:spChg chg="del">
          <ac:chgData name="noga mishan" userId="802d01ca9850f5a0" providerId="LiveId" clId="{D5DA77B5-B6AC-4E4E-817B-DD7A1223D516}" dt="2024-02-25T12:18:22.478" v="567" actId="478"/>
          <ac:spMkLst>
            <pc:docMk/>
            <pc:sldMk cId="1288966110" sldId="278"/>
            <ac:spMk id="3" creationId="{761D3D4F-D8D8-F1C1-60D5-D78A3CC66F19}"/>
          </ac:spMkLst>
        </pc:spChg>
        <pc:spChg chg="add mod">
          <ac:chgData name="noga mishan" userId="802d01ca9850f5a0" providerId="LiveId" clId="{D5DA77B5-B6AC-4E4E-817B-DD7A1223D516}" dt="2024-02-25T12:23:49.346" v="595" actId="1076"/>
          <ac:spMkLst>
            <pc:docMk/>
            <pc:sldMk cId="1288966110" sldId="278"/>
            <ac:spMk id="7" creationId="{4CAA5B68-983D-9DDB-39EC-C46AD147372D}"/>
          </ac:spMkLst>
        </pc:spChg>
        <pc:spChg chg="mod">
          <ac:chgData name="noga mishan" userId="802d01ca9850f5a0" providerId="LiveId" clId="{D5DA77B5-B6AC-4E4E-817B-DD7A1223D516}" dt="2024-02-25T12:18:30.695" v="570" actId="1076"/>
          <ac:spMkLst>
            <pc:docMk/>
            <pc:sldMk cId="1288966110" sldId="278"/>
            <ac:spMk id="8" creationId="{D18195AA-B1E6-9ECE-E2B8-B55A31C783EA}"/>
          </ac:spMkLst>
        </pc:spChg>
        <pc:spChg chg="add mod">
          <ac:chgData name="noga mishan" userId="802d01ca9850f5a0" providerId="LiveId" clId="{D5DA77B5-B6AC-4E4E-817B-DD7A1223D516}" dt="2024-02-25T12:25:22.937" v="609" actId="20577"/>
          <ac:spMkLst>
            <pc:docMk/>
            <pc:sldMk cId="1288966110" sldId="278"/>
            <ac:spMk id="14" creationId="{61540F4D-D17C-67E9-01F9-5E905A66ABAB}"/>
          </ac:spMkLst>
        </pc:spChg>
        <pc:picChg chg="add mod">
          <ac:chgData name="noga mishan" userId="802d01ca9850f5a0" providerId="LiveId" clId="{D5DA77B5-B6AC-4E4E-817B-DD7A1223D516}" dt="2024-02-25T12:24:24.993" v="604" actId="1076"/>
          <ac:picMkLst>
            <pc:docMk/>
            <pc:sldMk cId="1288966110" sldId="278"/>
            <ac:picMk id="10" creationId="{D150400F-FCE8-4788-D1CB-8D0EDD7F7CB5}"/>
          </ac:picMkLst>
        </pc:picChg>
        <pc:picChg chg="add mod">
          <ac:chgData name="noga mishan" userId="802d01ca9850f5a0" providerId="LiveId" clId="{D5DA77B5-B6AC-4E4E-817B-DD7A1223D516}" dt="2024-02-25T12:24:30.930" v="607" actId="1076"/>
          <ac:picMkLst>
            <pc:docMk/>
            <pc:sldMk cId="1288966110" sldId="278"/>
            <ac:picMk id="12" creationId="{7A541EAE-7503-36D5-E384-8F998B4BF451}"/>
          </ac:picMkLst>
        </pc:picChg>
      </pc:sldChg>
      <pc:sldChg chg="addSp delSp modSp add mod modNotesTx">
        <pc:chgData name="noga mishan" userId="802d01ca9850f5a0" providerId="LiveId" clId="{D5DA77B5-B6AC-4E4E-817B-DD7A1223D516}" dt="2024-02-28T10:15:44.146" v="1899" actId="20577"/>
        <pc:sldMkLst>
          <pc:docMk/>
          <pc:sldMk cId="1401503089" sldId="279"/>
        </pc:sldMkLst>
        <pc:spChg chg="del">
          <ac:chgData name="noga mishan" userId="802d01ca9850f5a0" providerId="LiveId" clId="{D5DA77B5-B6AC-4E4E-817B-DD7A1223D516}" dt="2024-02-25T12:26:20.661" v="611" actId="478"/>
          <ac:spMkLst>
            <pc:docMk/>
            <pc:sldMk cId="1401503089" sldId="279"/>
            <ac:spMk id="3" creationId="{A48E8C25-05B2-F5B0-752A-21F39732B95F}"/>
          </ac:spMkLst>
        </pc:spChg>
        <pc:spChg chg="del">
          <ac:chgData name="noga mishan" userId="802d01ca9850f5a0" providerId="LiveId" clId="{D5DA77B5-B6AC-4E4E-817B-DD7A1223D516}" dt="2024-02-25T12:26:16.006" v="610" actId="478"/>
          <ac:spMkLst>
            <pc:docMk/>
            <pc:sldMk cId="1401503089" sldId="279"/>
            <ac:spMk id="8" creationId="{36878941-CB9D-2951-E167-57D9583C5B1C}"/>
          </ac:spMkLst>
        </pc:spChg>
        <pc:picChg chg="add del mod">
          <ac:chgData name="noga mishan" userId="802d01ca9850f5a0" providerId="LiveId" clId="{D5DA77B5-B6AC-4E4E-817B-DD7A1223D516}" dt="2024-02-25T12:30:21.753" v="636" actId="478"/>
          <ac:picMkLst>
            <pc:docMk/>
            <pc:sldMk cId="1401503089" sldId="279"/>
            <ac:picMk id="7" creationId="{D72AAE69-2808-7D84-8B05-43597C68CC15}"/>
          </ac:picMkLst>
        </pc:picChg>
        <pc:picChg chg="add del mod">
          <ac:chgData name="noga mishan" userId="802d01ca9850f5a0" providerId="LiveId" clId="{D5DA77B5-B6AC-4E4E-817B-DD7A1223D516}" dt="2024-02-25T12:29:19" v="630" actId="478"/>
          <ac:picMkLst>
            <pc:docMk/>
            <pc:sldMk cId="1401503089" sldId="279"/>
            <ac:picMk id="10" creationId="{E122C9E8-6F41-DDAD-714B-514428BE6F0F}"/>
          </ac:picMkLst>
        </pc:picChg>
        <pc:picChg chg="add del mod">
          <ac:chgData name="noga mishan" userId="802d01ca9850f5a0" providerId="LiveId" clId="{D5DA77B5-B6AC-4E4E-817B-DD7A1223D516}" dt="2024-02-25T12:29:21.485" v="631" actId="478"/>
          <ac:picMkLst>
            <pc:docMk/>
            <pc:sldMk cId="1401503089" sldId="279"/>
            <ac:picMk id="12" creationId="{FA56B650-6FCB-F2BD-C009-27776B9D64D6}"/>
          </ac:picMkLst>
        </pc:picChg>
        <pc:picChg chg="add mod">
          <ac:chgData name="noga mishan" userId="802d01ca9850f5a0" providerId="LiveId" clId="{D5DA77B5-B6AC-4E4E-817B-DD7A1223D516}" dt="2024-02-25T12:31:04.134" v="647" actId="1076"/>
          <ac:picMkLst>
            <pc:docMk/>
            <pc:sldMk cId="1401503089" sldId="279"/>
            <ac:picMk id="14" creationId="{93353B75-2B26-FD51-52F2-3A1215CC73EF}"/>
          </ac:picMkLst>
        </pc:picChg>
      </pc:sldChg>
      <pc:sldChg chg="addSp delSp modSp add mod modNotesTx">
        <pc:chgData name="noga mishan" userId="802d01ca9850f5a0" providerId="LiveId" clId="{D5DA77B5-B6AC-4E4E-817B-DD7A1223D516}" dt="2024-02-29T04:32:13.929" v="3121" actId="113"/>
        <pc:sldMkLst>
          <pc:docMk/>
          <pc:sldMk cId="2735154164" sldId="280"/>
        </pc:sldMkLst>
        <pc:spChg chg="del">
          <ac:chgData name="noga mishan" userId="802d01ca9850f5a0" providerId="LiveId" clId="{D5DA77B5-B6AC-4E4E-817B-DD7A1223D516}" dt="2024-02-25T12:57:37.501" v="722" actId="478"/>
          <ac:spMkLst>
            <pc:docMk/>
            <pc:sldMk cId="2735154164" sldId="280"/>
            <ac:spMk id="3" creationId="{FAEA1E48-07C1-FEEA-15B9-4C50F02D86A0}"/>
          </ac:spMkLst>
        </pc:spChg>
        <pc:spChg chg="del">
          <ac:chgData name="noga mishan" userId="802d01ca9850f5a0" providerId="LiveId" clId="{D5DA77B5-B6AC-4E4E-817B-DD7A1223D516}" dt="2024-02-25T12:57:34.017" v="721" actId="478"/>
          <ac:spMkLst>
            <pc:docMk/>
            <pc:sldMk cId="2735154164" sldId="280"/>
            <ac:spMk id="8" creationId="{ACF7A017-42CC-7E32-0E77-E21204AE383F}"/>
          </ac:spMkLst>
        </pc:spChg>
        <pc:spChg chg="add mod">
          <ac:chgData name="noga mishan" userId="802d01ca9850f5a0" providerId="LiveId" clId="{D5DA77B5-B6AC-4E4E-817B-DD7A1223D516}" dt="2024-02-25T13:00:49.917" v="739" actId="1076"/>
          <ac:spMkLst>
            <pc:docMk/>
            <pc:sldMk cId="2735154164" sldId="280"/>
            <ac:spMk id="10" creationId="{A7D37D2A-25D8-5445-18B0-0A566655DE6C}"/>
          </ac:spMkLst>
        </pc:spChg>
        <pc:spChg chg="add mod">
          <ac:chgData name="noga mishan" userId="802d01ca9850f5a0" providerId="LiveId" clId="{D5DA77B5-B6AC-4E4E-817B-DD7A1223D516}" dt="2024-02-25T13:02:45.337" v="748" actId="20577"/>
          <ac:spMkLst>
            <pc:docMk/>
            <pc:sldMk cId="2735154164" sldId="280"/>
            <ac:spMk id="11" creationId="{BE4F7762-B6B7-E618-BE3E-DB1B74771857}"/>
          </ac:spMkLst>
        </pc:spChg>
        <pc:picChg chg="add mod">
          <ac:chgData name="noga mishan" userId="802d01ca9850f5a0" providerId="LiveId" clId="{D5DA77B5-B6AC-4E4E-817B-DD7A1223D516}" dt="2024-02-25T13:00:53.197" v="741" actId="14100"/>
          <ac:picMkLst>
            <pc:docMk/>
            <pc:sldMk cId="2735154164" sldId="280"/>
            <ac:picMk id="7" creationId="{8C049450-25DB-0539-F3D8-62E58C4F2B0D}"/>
          </ac:picMkLst>
        </pc:picChg>
      </pc:sldChg>
      <pc:sldChg chg="addSp delSp modSp add mod ord modNotesTx">
        <pc:chgData name="noga mishan" userId="802d01ca9850f5a0" providerId="LiveId" clId="{D5DA77B5-B6AC-4E4E-817B-DD7A1223D516}" dt="2024-02-29T04:32:03.009" v="3120"/>
        <pc:sldMkLst>
          <pc:docMk/>
          <pc:sldMk cId="1287340273" sldId="281"/>
        </pc:sldMkLst>
        <pc:spChg chg="del">
          <ac:chgData name="noga mishan" userId="802d01ca9850f5a0" providerId="LiveId" clId="{D5DA77B5-B6AC-4E4E-817B-DD7A1223D516}" dt="2024-02-25T12:43:56.835" v="708" actId="478"/>
          <ac:spMkLst>
            <pc:docMk/>
            <pc:sldMk cId="1287340273" sldId="281"/>
            <ac:spMk id="3" creationId="{E42C01C7-667D-A237-578F-B1F7014AEC80}"/>
          </ac:spMkLst>
        </pc:spChg>
        <pc:spChg chg="del">
          <ac:chgData name="noga mishan" userId="802d01ca9850f5a0" providerId="LiveId" clId="{D5DA77B5-B6AC-4E4E-817B-DD7A1223D516}" dt="2024-02-25T12:43:54.179" v="707" actId="478"/>
          <ac:spMkLst>
            <pc:docMk/>
            <pc:sldMk cId="1287340273" sldId="281"/>
            <ac:spMk id="8" creationId="{35982C65-90B7-52DE-3427-92FEB826AF70}"/>
          </ac:spMkLst>
        </pc:spChg>
        <pc:picChg chg="add mod">
          <ac:chgData name="noga mishan" userId="802d01ca9850f5a0" providerId="LiveId" clId="{D5DA77B5-B6AC-4E4E-817B-DD7A1223D516}" dt="2024-02-26T15:14:35.836" v="1293" actId="14100"/>
          <ac:picMkLst>
            <pc:docMk/>
            <pc:sldMk cId="1287340273" sldId="281"/>
            <ac:picMk id="3" creationId="{9475CA3F-D474-ADDA-B09C-E900967AE5FB}"/>
          </ac:picMkLst>
        </pc:picChg>
        <pc:picChg chg="add mod">
          <ac:chgData name="noga mishan" userId="802d01ca9850f5a0" providerId="LiveId" clId="{D5DA77B5-B6AC-4E4E-817B-DD7A1223D516}" dt="2024-02-26T15:14:24.157" v="1291" actId="1076"/>
          <ac:picMkLst>
            <pc:docMk/>
            <pc:sldMk cId="1287340273" sldId="281"/>
            <ac:picMk id="7" creationId="{A2B153CD-88FF-8764-16E6-DAD394F556C0}"/>
          </ac:picMkLst>
        </pc:picChg>
      </pc:sldChg>
      <pc:sldChg chg="addSp delSp modSp add mod ord modNotesTx">
        <pc:chgData name="noga mishan" userId="802d01ca9850f5a0" providerId="LiveId" clId="{D5DA77B5-B6AC-4E4E-817B-DD7A1223D516}" dt="2024-02-28T12:11:49.563" v="2830" actId="113"/>
        <pc:sldMkLst>
          <pc:docMk/>
          <pc:sldMk cId="3563587667" sldId="282"/>
        </pc:sldMkLst>
        <pc:spChg chg="add mod">
          <ac:chgData name="noga mishan" userId="802d01ca9850f5a0" providerId="LiveId" clId="{D5DA77B5-B6AC-4E4E-817B-DD7A1223D516}" dt="2024-02-27T08:59:04.341" v="1473" actId="20577"/>
          <ac:spMkLst>
            <pc:docMk/>
            <pc:sldMk cId="3563587667" sldId="282"/>
            <ac:spMk id="3" creationId="{5E37F97B-BB93-D17F-C2C6-A5F3675120B8}"/>
          </ac:spMkLst>
        </pc:spChg>
        <pc:spChg chg="del">
          <ac:chgData name="noga mishan" userId="802d01ca9850f5a0" providerId="LiveId" clId="{D5DA77B5-B6AC-4E4E-817B-DD7A1223D516}" dt="2024-02-27T08:20:13.121" v="1313" actId="478"/>
          <ac:spMkLst>
            <pc:docMk/>
            <pc:sldMk cId="3563587667" sldId="282"/>
            <ac:spMk id="3" creationId="{BA6A776F-6D64-F4AF-51DF-1AC5BE37784A}"/>
          </ac:spMkLst>
        </pc:spChg>
        <pc:spChg chg="add del mod">
          <ac:chgData name="noga mishan" userId="802d01ca9850f5a0" providerId="LiveId" clId="{D5DA77B5-B6AC-4E4E-817B-DD7A1223D516}" dt="2024-02-27T08:20:09.351" v="1312" actId="478"/>
          <ac:spMkLst>
            <pc:docMk/>
            <pc:sldMk cId="3563587667" sldId="282"/>
            <ac:spMk id="7" creationId="{8EAC6816-1E2F-B4D4-CD95-4B0C82AE625C}"/>
          </ac:spMkLst>
        </pc:spChg>
        <pc:spChg chg="del mod">
          <ac:chgData name="noga mishan" userId="802d01ca9850f5a0" providerId="LiveId" clId="{D5DA77B5-B6AC-4E4E-817B-DD7A1223D516}" dt="2024-02-27T08:20:07.294" v="1311" actId="478"/>
          <ac:spMkLst>
            <pc:docMk/>
            <pc:sldMk cId="3563587667" sldId="282"/>
            <ac:spMk id="8" creationId="{6EA1C136-A79B-ACCD-E633-DEEFDA43690E}"/>
          </ac:spMkLst>
        </pc:spChg>
        <pc:picChg chg="del">
          <ac:chgData name="noga mishan" userId="802d01ca9850f5a0" providerId="LiveId" clId="{D5DA77B5-B6AC-4E4E-817B-DD7A1223D516}" dt="2024-02-27T08:36:41.988" v="1391" actId="478"/>
          <ac:picMkLst>
            <pc:docMk/>
            <pc:sldMk cId="3563587667" sldId="282"/>
            <ac:picMk id="5" creationId="{8298936F-E1DF-5244-14A3-7F54283977D5}"/>
          </ac:picMkLst>
        </pc:picChg>
        <pc:picChg chg="add mod">
          <ac:chgData name="noga mishan" userId="802d01ca9850f5a0" providerId="LiveId" clId="{D5DA77B5-B6AC-4E4E-817B-DD7A1223D516}" dt="2024-02-27T08:58:41.945" v="1469" actId="14100"/>
          <ac:picMkLst>
            <pc:docMk/>
            <pc:sldMk cId="3563587667" sldId="282"/>
            <ac:picMk id="10" creationId="{991E863C-9590-23AC-D5F8-056F67727293}"/>
          </ac:picMkLst>
        </pc:picChg>
        <pc:picChg chg="add mod">
          <ac:chgData name="noga mishan" userId="802d01ca9850f5a0" providerId="LiveId" clId="{D5DA77B5-B6AC-4E4E-817B-DD7A1223D516}" dt="2024-02-27T08:36:43.065" v="1392"/>
          <ac:picMkLst>
            <pc:docMk/>
            <pc:sldMk cId="3563587667" sldId="282"/>
            <ac:picMk id="11" creationId="{CBF557DF-C9B8-86BC-628E-5CAA49792966}"/>
          </ac:picMkLst>
        </pc:picChg>
      </pc:sldChg>
      <pc:sldChg chg="delSp modSp add mod modNotesTx">
        <pc:chgData name="noga mishan" userId="802d01ca9850f5a0" providerId="LiveId" clId="{D5DA77B5-B6AC-4E4E-817B-DD7A1223D516}" dt="2024-02-28T10:17:07.692" v="1912" actId="20577"/>
        <pc:sldMkLst>
          <pc:docMk/>
          <pc:sldMk cId="196268155" sldId="283"/>
        </pc:sldMkLst>
        <pc:picChg chg="del">
          <ac:chgData name="noga mishan" userId="802d01ca9850f5a0" providerId="LiveId" clId="{D5DA77B5-B6AC-4E4E-817B-DD7A1223D516}" dt="2024-02-25T12:29:01.208" v="625" actId="478"/>
          <ac:picMkLst>
            <pc:docMk/>
            <pc:sldMk cId="196268155" sldId="283"/>
            <ac:picMk id="7" creationId="{0354B6DA-9A84-4E22-B591-483FC02ACE7C}"/>
          </ac:picMkLst>
        </pc:picChg>
        <pc:picChg chg="mod">
          <ac:chgData name="noga mishan" userId="802d01ca9850f5a0" providerId="LiveId" clId="{D5DA77B5-B6AC-4E4E-817B-DD7A1223D516}" dt="2024-02-26T15:12:53.016" v="1280" actId="1582"/>
          <ac:picMkLst>
            <pc:docMk/>
            <pc:sldMk cId="196268155" sldId="283"/>
            <ac:picMk id="10" creationId="{05152B6D-F877-DDD4-1944-3B51D31A6CEB}"/>
          </ac:picMkLst>
        </pc:picChg>
        <pc:picChg chg="mod">
          <ac:chgData name="noga mishan" userId="802d01ca9850f5a0" providerId="LiveId" clId="{D5DA77B5-B6AC-4E4E-817B-DD7A1223D516}" dt="2024-02-25T12:30:42.811" v="642" actId="14100"/>
          <ac:picMkLst>
            <pc:docMk/>
            <pc:sldMk cId="196268155" sldId="283"/>
            <ac:picMk id="12" creationId="{45948887-A48F-C564-BECC-690C19DF38AC}"/>
          </ac:picMkLst>
        </pc:picChg>
      </pc:sldChg>
      <pc:sldChg chg="addSp delSp modSp add mod modNotesTx">
        <pc:chgData name="noga mishan" userId="802d01ca9850f5a0" providerId="LiveId" clId="{D5DA77B5-B6AC-4E4E-817B-DD7A1223D516}" dt="2024-02-29T04:30:09.832" v="3082" actId="20577"/>
        <pc:sldMkLst>
          <pc:docMk/>
          <pc:sldMk cId="1362373335" sldId="284"/>
        </pc:sldMkLst>
        <pc:spChg chg="del">
          <ac:chgData name="noga mishan" userId="802d01ca9850f5a0" providerId="LiveId" clId="{D5DA77B5-B6AC-4E4E-817B-DD7A1223D516}" dt="2024-02-25T12:33:59.448" v="678" actId="478"/>
          <ac:spMkLst>
            <pc:docMk/>
            <pc:sldMk cId="1362373335" sldId="284"/>
            <ac:spMk id="3" creationId="{D44A7653-B9DF-A053-24B9-F372B3FD1861}"/>
          </ac:spMkLst>
        </pc:spChg>
        <pc:spChg chg="del">
          <ac:chgData name="noga mishan" userId="802d01ca9850f5a0" providerId="LiveId" clId="{D5DA77B5-B6AC-4E4E-817B-DD7A1223D516}" dt="2024-02-25T12:33:55.932" v="677" actId="478"/>
          <ac:spMkLst>
            <pc:docMk/>
            <pc:sldMk cId="1362373335" sldId="284"/>
            <ac:spMk id="8" creationId="{E3D43305-660C-CF67-2256-65D5DB3C1B60}"/>
          </ac:spMkLst>
        </pc:spChg>
        <pc:spChg chg="add mod">
          <ac:chgData name="noga mishan" userId="802d01ca9850f5a0" providerId="LiveId" clId="{D5DA77B5-B6AC-4E4E-817B-DD7A1223D516}" dt="2024-02-25T13:01:56.770" v="743"/>
          <ac:spMkLst>
            <pc:docMk/>
            <pc:sldMk cId="1362373335" sldId="284"/>
            <ac:spMk id="10" creationId="{8011D76B-6397-070F-1D75-1950A341C30D}"/>
          </ac:spMkLst>
        </pc:spChg>
        <pc:picChg chg="add mod">
          <ac:chgData name="noga mishan" userId="802d01ca9850f5a0" providerId="LiveId" clId="{D5DA77B5-B6AC-4E4E-817B-DD7A1223D516}" dt="2024-02-25T12:34:12.866" v="681" actId="14100"/>
          <ac:picMkLst>
            <pc:docMk/>
            <pc:sldMk cId="1362373335" sldId="284"/>
            <ac:picMk id="7" creationId="{7E61547A-E0D2-E6E5-7FFE-7781ECC7F9C2}"/>
          </ac:picMkLst>
        </pc:picChg>
      </pc:sldChg>
      <pc:sldChg chg="addSp delSp modSp add mod">
        <pc:chgData name="noga mishan" userId="802d01ca9850f5a0" providerId="LiveId" clId="{D5DA77B5-B6AC-4E4E-817B-DD7A1223D516}" dt="2024-02-25T12:42:51.722" v="706" actId="14100"/>
        <pc:sldMkLst>
          <pc:docMk/>
          <pc:sldMk cId="3658863946" sldId="285"/>
        </pc:sldMkLst>
        <pc:spChg chg="del">
          <ac:chgData name="noga mishan" userId="802d01ca9850f5a0" providerId="LiveId" clId="{D5DA77B5-B6AC-4E4E-817B-DD7A1223D516}" dt="2024-02-25T12:42:03.063" v="697" actId="478"/>
          <ac:spMkLst>
            <pc:docMk/>
            <pc:sldMk cId="3658863946" sldId="285"/>
            <ac:spMk id="3" creationId="{25CBD026-5FDB-5D04-3923-B9AF69D90DA0}"/>
          </ac:spMkLst>
        </pc:spChg>
        <pc:spChg chg="del">
          <ac:chgData name="noga mishan" userId="802d01ca9850f5a0" providerId="LiveId" clId="{D5DA77B5-B6AC-4E4E-817B-DD7A1223D516}" dt="2024-02-25T12:41:59.953" v="696" actId="478"/>
          <ac:spMkLst>
            <pc:docMk/>
            <pc:sldMk cId="3658863946" sldId="285"/>
            <ac:spMk id="8" creationId="{82B4B78D-E58C-4373-E8DA-9D9EABF39A99}"/>
          </ac:spMkLst>
        </pc:spChg>
        <pc:picChg chg="add mod">
          <ac:chgData name="noga mishan" userId="802d01ca9850f5a0" providerId="LiveId" clId="{D5DA77B5-B6AC-4E4E-817B-DD7A1223D516}" dt="2024-02-25T12:42:51.722" v="706" actId="14100"/>
          <ac:picMkLst>
            <pc:docMk/>
            <pc:sldMk cId="3658863946" sldId="285"/>
            <ac:picMk id="7" creationId="{14EFC578-F64D-41D4-8591-A2C387B4F556}"/>
          </ac:picMkLst>
        </pc:picChg>
      </pc:sldChg>
      <pc:sldChg chg="addSp delSp modSp add mod modNotesTx">
        <pc:chgData name="noga mishan" userId="802d01ca9850f5a0" providerId="LiveId" clId="{D5DA77B5-B6AC-4E4E-817B-DD7A1223D516}" dt="2024-02-28T10:00:27.834" v="1680" actId="14100"/>
        <pc:sldMkLst>
          <pc:docMk/>
          <pc:sldMk cId="992254108" sldId="286"/>
        </pc:sldMkLst>
        <pc:spChg chg="del">
          <ac:chgData name="noga mishan" userId="802d01ca9850f5a0" providerId="LiveId" clId="{D5DA77B5-B6AC-4E4E-817B-DD7A1223D516}" dt="2024-02-25T13:22:33.891" v="862" actId="478"/>
          <ac:spMkLst>
            <pc:docMk/>
            <pc:sldMk cId="992254108" sldId="286"/>
            <ac:spMk id="3" creationId="{1B6AF516-8888-D7D6-B90A-C4D020FF4C6F}"/>
          </ac:spMkLst>
        </pc:spChg>
        <pc:spChg chg="del">
          <ac:chgData name="noga mishan" userId="802d01ca9850f5a0" providerId="LiveId" clId="{D5DA77B5-B6AC-4E4E-817B-DD7A1223D516}" dt="2024-02-25T13:22:31.314" v="861" actId="478"/>
          <ac:spMkLst>
            <pc:docMk/>
            <pc:sldMk cId="992254108" sldId="286"/>
            <ac:spMk id="8" creationId="{0CC17B90-A115-7F84-57BC-F142E0674493}"/>
          </ac:spMkLst>
        </pc:spChg>
        <pc:spChg chg="add del mod">
          <ac:chgData name="noga mishan" userId="802d01ca9850f5a0" providerId="LiveId" clId="{D5DA77B5-B6AC-4E4E-817B-DD7A1223D516}" dt="2024-02-25T13:51:18.205" v="1121" actId="478"/>
          <ac:spMkLst>
            <pc:docMk/>
            <pc:sldMk cId="992254108" sldId="286"/>
            <ac:spMk id="13" creationId="{48E110F6-9B50-3518-D3BD-02BB00714B35}"/>
          </ac:spMkLst>
        </pc:spChg>
        <pc:spChg chg="add del mod">
          <ac:chgData name="noga mishan" userId="802d01ca9850f5a0" providerId="LiveId" clId="{D5DA77B5-B6AC-4E4E-817B-DD7A1223D516}" dt="2024-02-28T10:00:24.038" v="1679" actId="478"/>
          <ac:spMkLst>
            <pc:docMk/>
            <pc:sldMk cId="992254108" sldId="286"/>
            <ac:spMk id="14" creationId="{E0189132-BCFC-E002-84BE-3ACBFCB3EBE4}"/>
          </ac:spMkLst>
        </pc:spChg>
        <pc:picChg chg="add del mod">
          <ac:chgData name="noga mishan" userId="802d01ca9850f5a0" providerId="LiveId" clId="{D5DA77B5-B6AC-4E4E-817B-DD7A1223D516}" dt="2024-02-25T13:20:45.092" v="857" actId="21"/>
          <ac:picMkLst>
            <pc:docMk/>
            <pc:sldMk cId="992254108" sldId="286"/>
            <ac:picMk id="7" creationId="{2152F3CF-82F4-DFEE-83F4-0ACD9C04E132}"/>
          </ac:picMkLst>
        </pc:picChg>
        <pc:picChg chg="add del mod">
          <ac:chgData name="noga mishan" userId="802d01ca9850f5a0" providerId="LiveId" clId="{D5DA77B5-B6AC-4E4E-817B-DD7A1223D516}" dt="2024-02-28T09:55:45.337" v="1650" actId="478"/>
          <ac:picMkLst>
            <pc:docMk/>
            <pc:sldMk cId="992254108" sldId="286"/>
            <ac:picMk id="10" creationId="{873C89E8-E1EF-B19F-0A1A-8E1EF822E5C2}"/>
          </ac:picMkLst>
        </pc:picChg>
        <pc:picChg chg="add mod">
          <ac:chgData name="noga mishan" userId="802d01ca9850f5a0" providerId="LiveId" clId="{D5DA77B5-B6AC-4E4E-817B-DD7A1223D516}" dt="2024-02-28T10:00:27.834" v="1680" actId="14100"/>
          <ac:picMkLst>
            <pc:docMk/>
            <pc:sldMk cId="992254108" sldId="286"/>
            <ac:picMk id="11" creationId="{D6A57CE5-F2E6-1607-1DB2-F410867762CB}"/>
          </ac:picMkLst>
        </pc:picChg>
        <pc:picChg chg="add del mod">
          <ac:chgData name="noga mishan" userId="802d01ca9850f5a0" providerId="LiveId" clId="{D5DA77B5-B6AC-4E4E-817B-DD7A1223D516}" dt="2024-02-25T13:22:25.112" v="860" actId="21"/>
          <ac:picMkLst>
            <pc:docMk/>
            <pc:sldMk cId="992254108" sldId="286"/>
            <ac:picMk id="12" creationId="{5E76AFB8-F929-3E76-252C-811E79F25A71}"/>
          </ac:picMkLst>
        </pc:picChg>
      </pc:sldChg>
      <pc:sldChg chg="addSp delSp modSp add mod modNotesTx">
        <pc:chgData name="noga mishan" userId="802d01ca9850f5a0" providerId="LiveId" clId="{D5DA77B5-B6AC-4E4E-817B-DD7A1223D516}" dt="2024-02-29T04:41:41.116" v="3240" actId="20577"/>
        <pc:sldMkLst>
          <pc:docMk/>
          <pc:sldMk cId="454006659" sldId="287"/>
        </pc:sldMkLst>
        <pc:spChg chg="del">
          <ac:chgData name="noga mishan" userId="802d01ca9850f5a0" providerId="LiveId" clId="{D5DA77B5-B6AC-4E4E-817B-DD7A1223D516}" dt="2024-02-25T13:29:46.538" v="921" actId="478"/>
          <ac:spMkLst>
            <pc:docMk/>
            <pc:sldMk cId="454006659" sldId="287"/>
            <ac:spMk id="3" creationId="{412D88C6-2CDE-F5CD-8D82-FE6E9DB2E8CD}"/>
          </ac:spMkLst>
        </pc:spChg>
        <pc:spChg chg="add mod">
          <ac:chgData name="noga mishan" userId="802d01ca9850f5a0" providerId="LiveId" clId="{D5DA77B5-B6AC-4E4E-817B-DD7A1223D516}" dt="2024-02-26T15:15:06.868" v="1295" actId="1076"/>
          <ac:spMkLst>
            <pc:docMk/>
            <pc:sldMk cId="454006659" sldId="287"/>
            <ac:spMk id="7" creationId="{B7B9C19D-6577-C877-6CBA-C036AF81CF95}"/>
          </ac:spMkLst>
        </pc:spChg>
        <pc:spChg chg="del">
          <ac:chgData name="noga mishan" userId="802d01ca9850f5a0" providerId="LiveId" clId="{D5DA77B5-B6AC-4E4E-817B-DD7A1223D516}" dt="2024-02-25T13:29:42.085" v="920" actId="478"/>
          <ac:spMkLst>
            <pc:docMk/>
            <pc:sldMk cId="454006659" sldId="287"/>
            <ac:spMk id="8" creationId="{2B1F7B97-7521-7AEA-FEDD-BBC336310F7B}"/>
          </ac:spMkLst>
        </pc:spChg>
        <pc:spChg chg="add mod">
          <ac:chgData name="noga mishan" userId="802d01ca9850f5a0" providerId="LiveId" clId="{D5DA77B5-B6AC-4E4E-817B-DD7A1223D516}" dt="2024-02-25T13:40:30.708" v="1020" actId="20577"/>
          <ac:spMkLst>
            <pc:docMk/>
            <pc:sldMk cId="454006659" sldId="287"/>
            <ac:spMk id="21" creationId="{94491456-F1E7-E5EF-1690-12A1B6D20C24}"/>
          </ac:spMkLst>
        </pc:spChg>
        <pc:picChg chg="add mod">
          <ac:chgData name="noga mishan" userId="802d01ca9850f5a0" providerId="LiveId" clId="{D5DA77B5-B6AC-4E4E-817B-DD7A1223D516}" dt="2024-02-25T13:39:47.335" v="1015" actId="1076"/>
          <ac:picMkLst>
            <pc:docMk/>
            <pc:sldMk cId="454006659" sldId="287"/>
            <ac:picMk id="10" creationId="{785CE071-55C7-BF17-61A3-0EF940D86BEE}"/>
          </ac:picMkLst>
        </pc:picChg>
        <pc:picChg chg="add mod">
          <ac:chgData name="noga mishan" userId="802d01ca9850f5a0" providerId="LiveId" clId="{D5DA77B5-B6AC-4E4E-817B-DD7A1223D516}" dt="2024-02-25T13:39:10.844" v="1003" actId="14100"/>
          <ac:picMkLst>
            <pc:docMk/>
            <pc:sldMk cId="454006659" sldId="287"/>
            <ac:picMk id="12" creationId="{362FC10F-A1BF-FA2E-E347-7CB7B3646006}"/>
          </ac:picMkLst>
        </pc:picChg>
        <pc:picChg chg="add mod">
          <ac:chgData name="noga mishan" userId="802d01ca9850f5a0" providerId="LiveId" clId="{D5DA77B5-B6AC-4E4E-817B-DD7A1223D516}" dt="2024-02-25T13:39:42.102" v="1014" actId="14100"/>
          <ac:picMkLst>
            <pc:docMk/>
            <pc:sldMk cId="454006659" sldId="287"/>
            <ac:picMk id="14" creationId="{072AA1B0-949F-B9E5-D0E5-F2E0E73F8457}"/>
          </ac:picMkLst>
        </pc:picChg>
        <pc:picChg chg="add mod">
          <ac:chgData name="noga mishan" userId="802d01ca9850f5a0" providerId="LiveId" clId="{D5DA77B5-B6AC-4E4E-817B-DD7A1223D516}" dt="2024-02-25T13:39:25.575" v="1008" actId="14100"/>
          <ac:picMkLst>
            <pc:docMk/>
            <pc:sldMk cId="454006659" sldId="287"/>
            <ac:picMk id="16" creationId="{F617BF09-507F-4612-31D8-9E91D5B54814}"/>
          </ac:picMkLst>
        </pc:picChg>
        <pc:picChg chg="add mod">
          <ac:chgData name="noga mishan" userId="802d01ca9850f5a0" providerId="LiveId" clId="{D5DA77B5-B6AC-4E4E-817B-DD7A1223D516}" dt="2024-02-25T13:39:31.682" v="1011" actId="14100"/>
          <ac:picMkLst>
            <pc:docMk/>
            <pc:sldMk cId="454006659" sldId="287"/>
            <ac:picMk id="18" creationId="{BAD18651-1A10-8996-6022-8B5AD8421005}"/>
          </ac:picMkLst>
        </pc:picChg>
        <pc:picChg chg="add mod">
          <ac:chgData name="noga mishan" userId="802d01ca9850f5a0" providerId="LiveId" clId="{D5DA77B5-B6AC-4E4E-817B-DD7A1223D516}" dt="2024-02-25T13:40:36.551" v="1022" actId="14100"/>
          <ac:picMkLst>
            <pc:docMk/>
            <pc:sldMk cId="454006659" sldId="287"/>
            <ac:picMk id="20" creationId="{F2F10526-2893-B5DC-78D4-20F12A9DC7B4}"/>
          </ac:picMkLst>
        </pc:picChg>
      </pc:sldChg>
      <pc:sldChg chg="addSp delSp modSp add mod ord modNotesTx">
        <pc:chgData name="noga mishan" userId="802d01ca9850f5a0" providerId="LiveId" clId="{D5DA77B5-B6AC-4E4E-817B-DD7A1223D516}" dt="2024-02-29T04:49:15.804" v="3288" actId="20577"/>
        <pc:sldMkLst>
          <pc:docMk/>
          <pc:sldMk cId="566972884" sldId="288"/>
        </pc:sldMkLst>
        <pc:spChg chg="del">
          <ac:chgData name="noga mishan" userId="802d01ca9850f5a0" providerId="LiveId" clId="{D5DA77B5-B6AC-4E4E-817B-DD7A1223D516}" dt="2024-02-25T13:45:13.950" v="1071" actId="478"/>
          <ac:spMkLst>
            <pc:docMk/>
            <pc:sldMk cId="566972884" sldId="288"/>
            <ac:spMk id="3" creationId="{1C9750BD-3C9D-D2F5-3A07-5180ACDEFBCF}"/>
          </ac:spMkLst>
        </pc:spChg>
        <pc:spChg chg="del">
          <ac:chgData name="noga mishan" userId="802d01ca9850f5a0" providerId="LiveId" clId="{D5DA77B5-B6AC-4E4E-817B-DD7A1223D516}" dt="2024-02-25T13:45:10.888" v="1070" actId="478"/>
          <ac:spMkLst>
            <pc:docMk/>
            <pc:sldMk cId="566972884" sldId="288"/>
            <ac:spMk id="8" creationId="{0E498102-EBF8-A225-0C58-92798BB7A78C}"/>
          </ac:spMkLst>
        </pc:spChg>
        <pc:spChg chg="add mod">
          <ac:chgData name="noga mishan" userId="802d01ca9850f5a0" providerId="LiveId" clId="{D5DA77B5-B6AC-4E4E-817B-DD7A1223D516}" dt="2024-02-25T13:46:34.509" v="1086" actId="20577"/>
          <ac:spMkLst>
            <pc:docMk/>
            <pc:sldMk cId="566972884" sldId="288"/>
            <ac:spMk id="10" creationId="{366054D2-7671-12FF-994F-D66E4DB46F2B}"/>
          </ac:spMkLst>
        </pc:spChg>
        <pc:picChg chg="add mod">
          <ac:chgData name="noga mishan" userId="802d01ca9850f5a0" providerId="LiveId" clId="{D5DA77B5-B6AC-4E4E-817B-DD7A1223D516}" dt="2024-02-25T13:45:25.713" v="1074"/>
          <ac:picMkLst>
            <pc:docMk/>
            <pc:sldMk cId="566972884" sldId="288"/>
            <ac:picMk id="7" creationId="{7AE17A11-C46E-3F12-FD37-48708E896BF8}"/>
          </ac:picMkLst>
        </pc:picChg>
        <pc:picChg chg="add mod">
          <ac:chgData name="noga mishan" userId="802d01ca9850f5a0" providerId="LiveId" clId="{D5DA77B5-B6AC-4E4E-817B-DD7A1223D516}" dt="2024-02-25T13:57:47.101" v="1170" actId="1076"/>
          <ac:picMkLst>
            <pc:docMk/>
            <pc:sldMk cId="566972884" sldId="288"/>
            <ac:picMk id="9" creationId="{DC5AB616-EDD0-DF61-BAFC-7387811471EA}"/>
          </ac:picMkLst>
        </pc:picChg>
      </pc:sldChg>
      <pc:sldChg chg="addSp delSp modSp add mod modNotesTx">
        <pc:chgData name="noga mishan" userId="802d01ca9850f5a0" providerId="LiveId" clId="{D5DA77B5-B6AC-4E4E-817B-DD7A1223D516}" dt="2024-02-28T10:37:38.707" v="2549" actId="20577"/>
        <pc:sldMkLst>
          <pc:docMk/>
          <pc:sldMk cId="351202099" sldId="289"/>
        </pc:sldMkLst>
        <pc:spChg chg="del">
          <ac:chgData name="noga mishan" userId="802d01ca9850f5a0" providerId="LiveId" clId="{D5DA77B5-B6AC-4E4E-817B-DD7A1223D516}" dt="2024-02-25T13:54:33.762" v="1147" actId="478"/>
          <ac:spMkLst>
            <pc:docMk/>
            <pc:sldMk cId="351202099" sldId="289"/>
            <ac:spMk id="3" creationId="{F4C2A51A-A439-3AF2-7ABB-16AE5227FBB3}"/>
          </ac:spMkLst>
        </pc:spChg>
        <pc:spChg chg="add mod">
          <ac:chgData name="noga mishan" userId="802d01ca9850f5a0" providerId="LiveId" clId="{D5DA77B5-B6AC-4E4E-817B-DD7A1223D516}" dt="2024-02-25T13:58:53.586" v="1182" actId="1076"/>
          <ac:spMkLst>
            <pc:docMk/>
            <pc:sldMk cId="351202099" sldId="289"/>
            <ac:spMk id="7" creationId="{7B74A7D0-E81F-0E0E-A317-E1A68F6A5914}"/>
          </ac:spMkLst>
        </pc:spChg>
        <pc:spChg chg="del">
          <ac:chgData name="noga mishan" userId="802d01ca9850f5a0" providerId="LiveId" clId="{D5DA77B5-B6AC-4E4E-817B-DD7A1223D516}" dt="2024-02-25T13:54:23.373" v="1144" actId="478"/>
          <ac:spMkLst>
            <pc:docMk/>
            <pc:sldMk cId="351202099" sldId="289"/>
            <ac:spMk id="8" creationId="{1C3422D9-3914-EC28-B6D9-9CB43BB42CB9}"/>
          </ac:spMkLst>
        </pc:spChg>
        <pc:spChg chg="add mod">
          <ac:chgData name="noga mishan" userId="802d01ca9850f5a0" providerId="LiveId" clId="{D5DA77B5-B6AC-4E4E-817B-DD7A1223D516}" dt="2024-02-25T14:00:05.506" v="1198" actId="404"/>
          <ac:spMkLst>
            <pc:docMk/>
            <pc:sldMk cId="351202099" sldId="289"/>
            <ac:spMk id="12" creationId="{042B1DCB-8F41-4060-9F25-36BA77469C63}"/>
          </ac:spMkLst>
        </pc:spChg>
        <pc:picChg chg="add mod">
          <ac:chgData name="noga mishan" userId="802d01ca9850f5a0" providerId="LiveId" clId="{D5DA77B5-B6AC-4E4E-817B-DD7A1223D516}" dt="2024-02-25T13:55:41.039" v="1149" actId="1076"/>
          <ac:picMkLst>
            <pc:docMk/>
            <pc:sldMk cId="351202099" sldId="289"/>
            <ac:picMk id="10" creationId="{3D7404A7-D2E4-AD11-BD0B-84C919B92E21}"/>
          </ac:picMkLst>
        </pc:picChg>
      </pc:sldChg>
      <pc:sldChg chg="del">
        <pc:chgData name="noga mishan" userId="802d01ca9850f5a0" providerId="LiveId" clId="{D5DA77B5-B6AC-4E4E-817B-DD7A1223D516}" dt="2024-02-19T07:40:29.408" v="61" actId="47"/>
        <pc:sldMkLst>
          <pc:docMk/>
          <pc:sldMk cId="2905265682" sldId="289"/>
        </pc:sldMkLst>
      </pc:sldChg>
      <pc:sldChg chg="addSp delSp modSp add mod modNotesTx">
        <pc:chgData name="noga mishan" userId="802d01ca9850f5a0" providerId="LiveId" clId="{D5DA77B5-B6AC-4E4E-817B-DD7A1223D516}" dt="2024-02-29T04:50:23.632" v="3306" actId="20577"/>
        <pc:sldMkLst>
          <pc:docMk/>
          <pc:sldMk cId="3800785891" sldId="290"/>
        </pc:sldMkLst>
        <pc:spChg chg="del">
          <ac:chgData name="noga mishan" userId="802d01ca9850f5a0" providerId="LiveId" clId="{D5DA77B5-B6AC-4E4E-817B-DD7A1223D516}" dt="2024-02-25T13:50:26.124" v="1113" actId="478"/>
          <ac:spMkLst>
            <pc:docMk/>
            <pc:sldMk cId="3800785891" sldId="290"/>
            <ac:spMk id="3" creationId="{906E53A5-6908-2AE4-A1B3-615910181254}"/>
          </ac:spMkLst>
        </pc:spChg>
        <pc:spChg chg="mod">
          <ac:chgData name="noga mishan" userId="802d01ca9850f5a0" providerId="LiveId" clId="{D5DA77B5-B6AC-4E4E-817B-DD7A1223D516}" dt="2024-02-25T13:58:40.682" v="1181" actId="255"/>
          <ac:spMkLst>
            <pc:docMk/>
            <pc:sldMk cId="3800785891" sldId="290"/>
            <ac:spMk id="8" creationId="{D1C9C151-50C5-BB48-F74E-21377BD565AB}"/>
          </ac:spMkLst>
        </pc:spChg>
        <pc:spChg chg="add del mod">
          <ac:chgData name="noga mishan" userId="802d01ca9850f5a0" providerId="LiveId" clId="{D5DA77B5-B6AC-4E4E-817B-DD7A1223D516}" dt="2024-02-25T13:52:09.958" v="1129" actId="478"/>
          <ac:spMkLst>
            <pc:docMk/>
            <pc:sldMk cId="3800785891" sldId="290"/>
            <ac:spMk id="10" creationId="{E7B076F3-140C-3F82-1EAD-F4D8C3597E68}"/>
          </ac:spMkLst>
        </pc:spChg>
        <pc:spChg chg="add mod">
          <ac:chgData name="noga mishan" userId="802d01ca9850f5a0" providerId="LiveId" clId="{D5DA77B5-B6AC-4E4E-817B-DD7A1223D516}" dt="2024-02-25T13:52:29.673" v="1134" actId="20577"/>
          <ac:spMkLst>
            <pc:docMk/>
            <pc:sldMk cId="3800785891" sldId="290"/>
            <ac:spMk id="11" creationId="{AECE1C7F-2BE5-ACEF-C2BD-C41BE92E4704}"/>
          </ac:spMkLst>
        </pc:spChg>
        <pc:picChg chg="add mod">
          <ac:chgData name="noga mishan" userId="802d01ca9850f5a0" providerId="LiveId" clId="{D5DA77B5-B6AC-4E4E-817B-DD7A1223D516}" dt="2024-02-25T13:52:58.581" v="1135"/>
          <ac:picMkLst>
            <pc:docMk/>
            <pc:sldMk cId="3800785891" sldId="290"/>
            <ac:picMk id="7" creationId="{B8271A29-7607-6857-287B-415EBF660149}"/>
          </ac:picMkLst>
        </pc:picChg>
        <pc:picChg chg="add mod">
          <ac:chgData name="noga mishan" userId="802d01ca9850f5a0" providerId="LiveId" clId="{D5DA77B5-B6AC-4E4E-817B-DD7A1223D516}" dt="2024-02-25T13:53:05.439" v="1137" actId="1076"/>
          <ac:picMkLst>
            <pc:docMk/>
            <pc:sldMk cId="3800785891" sldId="290"/>
            <ac:picMk id="13" creationId="{B418DBA8-5E0E-EDD6-8E85-88AC511E1EB3}"/>
          </ac:picMkLst>
        </pc:picChg>
        <pc:picChg chg="add mod">
          <ac:chgData name="noga mishan" userId="802d01ca9850f5a0" providerId="LiveId" clId="{D5DA77B5-B6AC-4E4E-817B-DD7A1223D516}" dt="2024-02-25T13:53:19.022" v="1139" actId="1076"/>
          <ac:picMkLst>
            <pc:docMk/>
            <pc:sldMk cId="3800785891" sldId="290"/>
            <ac:picMk id="15" creationId="{719A79BC-0B6C-DF90-6FB2-587A8E3173D1}"/>
          </ac:picMkLst>
        </pc:picChg>
        <pc:picChg chg="add mod">
          <ac:chgData name="noga mishan" userId="802d01ca9850f5a0" providerId="LiveId" clId="{D5DA77B5-B6AC-4E4E-817B-DD7A1223D516}" dt="2024-02-25T13:53:37.897" v="1141" actId="1076"/>
          <ac:picMkLst>
            <pc:docMk/>
            <pc:sldMk cId="3800785891" sldId="290"/>
            <ac:picMk id="17" creationId="{64C37D87-08C0-587A-CD20-DA7EF316B21C}"/>
          </ac:picMkLst>
        </pc:picChg>
        <pc:picChg chg="add mod">
          <ac:chgData name="noga mishan" userId="802d01ca9850f5a0" providerId="LiveId" clId="{D5DA77B5-B6AC-4E4E-817B-DD7A1223D516}" dt="2024-02-25T13:53:55.912" v="1143" actId="1076"/>
          <ac:picMkLst>
            <pc:docMk/>
            <pc:sldMk cId="3800785891" sldId="290"/>
            <ac:picMk id="19" creationId="{61BAF12E-E7C7-92F4-E2DF-19E39922C1C2}"/>
          </ac:picMkLst>
        </pc:picChg>
      </pc:sldChg>
      <pc:sldChg chg="addSp delSp modSp add mod ord modNotesTx">
        <pc:chgData name="noga mishan" userId="802d01ca9850f5a0" providerId="LiveId" clId="{D5DA77B5-B6AC-4E4E-817B-DD7A1223D516}" dt="2024-02-29T04:47:47.335" v="3267" actId="20577"/>
        <pc:sldMkLst>
          <pc:docMk/>
          <pc:sldMk cId="1805857948" sldId="291"/>
        </pc:sldMkLst>
        <pc:spChg chg="del">
          <ac:chgData name="noga mishan" userId="802d01ca9850f5a0" providerId="LiveId" clId="{D5DA77B5-B6AC-4E4E-817B-DD7A1223D516}" dt="2024-02-25T13:41:48.987" v="1027" actId="478"/>
          <ac:spMkLst>
            <pc:docMk/>
            <pc:sldMk cId="1805857948" sldId="291"/>
            <ac:spMk id="3" creationId="{7E99C587-C333-97FE-C10D-5AB7B89CAF5D}"/>
          </ac:spMkLst>
        </pc:spChg>
        <pc:spChg chg="add mod">
          <ac:chgData name="noga mishan" userId="802d01ca9850f5a0" providerId="LiveId" clId="{D5DA77B5-B6AC-4E4E-817B-DD7A1223D516}" dt="2024-02-25T13:44:15.258" v="1069" actId="1076"/>
          <ac:spMkLst>
            <pc:docMk/>
            <pc:sldMk cId="1805857948" sldId="291"/>
            <ac:spMk id="7" creationId="{206F8D39-0D09-910E-DF62-168A0708ED63}"/>
          </ac:spMkLst>
        </pc:spChg>
        <pc:spChg chg="del">
          <ac:chgData name="noga mishan" userId="802d01ca9850f5a0" providerId="LiveId" clId="{D5DA77B5-B6AC-4E4E-817B-DD7A1223D516}" dt="2024-02-25T13:41:45.613" v="1026" actId="478"/>
          <ac:spMkLst>
            <pc:docMk/>
            <pc:sldMk cId="1805857948" sldId="291"/>
            <ac:spMk id="8" creationId="{E2E63EB0-3407-1298-E596-F0B2FCCEF706}"/>
          </ac:spMkLst>
        </pc:spChg>
        <pc:spChg chg="add mod">
          <ac:chgData name="noga mishan" userId="802d01ca9850f5a0" providerId="LiveId" clId="{D5DA77B5-B6AC-4E4E-817B-DD7A1223D516}" dt="2024-02-25T13:44:12.087" v="1068" actId="1076"/>
          <ac:spMkLst>
            <pc:docMk/>
            <pc:sldMk cId="1805857948" sldId="291"/>
            <ac:spMk id="12" creationId="{A47A99D7-2D5D-35B4-9D9B-73A56DA0FE21}"/>
          </ac:spMkLst>
        </pc:spChg>
        <pc:picChg chg="add mod">
          <ac:chgData name="noga mishan" userId="802d01ca9850f5a0" providerId="LiveId" clId="{D5DA77B5-B6AC-4E4E-817B-DD7A1223D516}" dt="2024-02-25T13:44:08.963" v="1067" actId="1076"/>
          <ac:picMkLst>
            <pc:docMk/>
            <pc:sldMk cId="1805857948" sldId="291"/>
            <ac:picMk id="10" creationId="{E383AEC8-6B20-E359-94E9-40E156D77DEA}"/>
          </ac:picMkLst>
        </pc:picChg>
      </pc:sldChg>
      <pc:sldChg chg="delSp modSp add mod modNotesTx">
        <pc:chgData name="noga mishan" userId="802d01ca9850f5a0" providerId="LiveId" clId="{D5DA77B5-B6AC-4E4E-817B-DD7A1223D516}" dt="2024-02-29T04:42:47.340" v="3245" actId="20577"/>
        <pc:sldMkLst>
          <pc:docMk/>
          <pc:sldMk cId="753813225" sldId="292"/>
        </pc:sldMkLst>
        <pc:spChg chg="mod">
          <ac:chgData name="noga mishan" userId="802d01ca9850f5a0" providerId="LiveId" clId="{D5DA77B5-B6AC-4E4E-817B-DD7A1223D516}" dt="2024-02-26T15:17:04.848" v="1304" actId="1076"/>
          <ac:spMkLst>
            <pc:docMk/>
            <pc:sldMk cId="753813225" sldId="292"/>
            <ac:spMk id="2" creationId="{84273DF0-D191-39DE-7457-B3D689C88A85}"/>
          </ac:spMkLst>
        </pc:spChg>
        <pc:picChg chg="mod">
          <ac:chgData name="noga mishan" userId="802d01ca9850f5a0" providerId="LiveId" clId="{D5DA77B5-B6AC-4E4E-817B-DD7A1223D516}" dt="2024-02-26T15:17:06.747" v="1305" actId="1076"/>
          <ac:picMkLst>
            <pc:docMk/>
            <pc:sldMk cId="753813225" sldId="292"/>
            <ac:picMk id="7" creationId="{3AB42773-9B1F-1C21-22C1-AB68AB5E4A8D}"/>
          </ac:picMkLst>
        </pc:picChg>
        <pc:picChg chg="mod">
          <ac:chgData name="noga mishan" userId="802d01ca9850f5a0" providerId="LiveId" clId="{D5DA77B5-B6AC-4E4E-817B-DD7A1223D516}" dt="2024-02-26T15:17:01.477" v="1303" actId="1076"/>
          <ac:picMkLst>
            <pc:docMk/>
            <pc:sldMk cId="753813225" sldId="292"/>
            <ac:picMk id="10" creationId="{6164359A-E59F-AE87-67F9-127758ADE486}"/>
          </ac:picMkLst>
        </pc:picChg>
        <pc:picChg chg="del mod">
          <ac:chgData name="noga mishan" userId="802d01ca9850f5a0" providerId="LiveId" clId="{D5DA77B5-B6AC-4E4E-817B-DD7A1223D516}" dt="2024-02-26T15:16:59.313" v="1302" actId="478"/>
          <ac:picMkLst>
            <pc:docMk/>
            <pc:sldMk cId="753813225" sldId="292"/>
            <ac:picMk id="12" creationId="{0531826E-A786-A9CE-3FFE-3F443F93B398}"/>
          </ac:picMkLst>
        </pc:picChg>
        <pc:picChg chg="del">
          <ac:chgData name="noga mishan" userId="802d01ca9850f5a0" providerId="LiveId" clId="{D5DA77B5-B6AC-4E4E-817B-DD7A1223D516}" dt="2024-02-26T15:16:57.027" v="1301" actId="478"/>
          <ac:picMkLst>
            <pc:docMk/>
            <pc:sldMk cId="753813225" sldId="292"/>
            <ac:picMk id="14" creationId="{9F1B84D9-A1CA-1F40-771B-5C7CC2615643}"/>
          </ac:picMkLst>
        </pc:picChg>
      </pc:sldChg>
      <pc:sldChg chg="addSp delSp modSp add mod modNotesTx">
        <pc:chgData name="noga mishan" userId="802d01ca9850f5a0" providerId="LiveId" clId="{D5DA77B5-B6AC-4E4E-817B-DD7A1223D516}" dt="2024-02-28T12:12:34.642" v="2884" actId="113"/>
        <pc:sldMkLst>
          <pc:docMk/>
          <pc:sldMk cId="2828763024" sldId="293"/>
        </pc:sldMkLst>
        <pc:picChg chg="add mod">
          <ac:chgData name="noga mishan" userId="802d01ca9850f5a0" providerId="LiveId" clId="{D5DA77B5-B6AC-4E4E-817B-DD7A1223D516}" dt="2024-02-27T08:22:57.826" v="1342" actId="1582"/>
          <ac:picMkLst>
            <pc:docMk/>
            <pc:sldMk cId="2828763024" sldId="293"/>
            <ac:picMk id="3" creationId="{4C7CD742-2AFE-0407-090C-3D638D56F547}"/>
          </ac:picMkLst>
        </pc:picChg>
        <pc:picChg chg="del">
          <ac:chgData name="noga mishan" userId="802d01ca9850f5a0" providerId="LiveId" clId="{D5DA77B5-B6AC-4E4E-817B-DD7A1223D516}" dt="2024-02-27T08:36:49.486" v="1393" actId="478"/>
          <ac:picMkLst>
            <pc:docMk/>
            <pc:sldMk cId="2828763024" sldId="293"/>
            <ac:picMk id="5" creationId="{3EE61A89-E899-0E93-8103-580FAF0F93DE}"/>
          </ac:picMkLst>
        </pc:picChg>
        <pc:picChg chg="add mod">
          <ac:chgData name="noga mishan" userId="802d01ca9850f5a0" providerId="LiveId" clId="{D5DA77B5-B6AC-4E4E-817B-DD7A1223D516}" dt="2024-02-27T08:36:50.360" v="1394"/>
          <ac:picMkLst>
            <pc:docMk/>
            <pc:sldMk cId="2828763024" sldId="293"/>
            <ac:picMk id="7" creationId="{86820298-ED60-5A8E-FA74-1A423EFAEDD6}"/>
          </ac:picMkLst>
        </pc:picChg>
        <pc:picChg chg="del">
          <ac:chgData name="noga mishan" userId="802d01ca9850f5a0" providerId="LiveId" clId="{D5DA77B5-B6AC-4E4E-817B-DD7A1223D516}" dt="2024-02-27T08:21:59.520" v="1334" actId="478"/>
          <ac:picMkLst>
            <pc:docMk/>
            <pc:sldMk cId="2828763024" sldId="293"/>
            <ac:picMk id="10" creationId="{CBE9F6B1-9D7B-C211-FC71-7DFD95AA4BE8}"/>
          </ac:picMkLst>
        </pc:picChg>
      </pc:sldChg>
      <pc:sldChg chg="addSp delSp modSp add mod ord modNotesTx">
        <pc:chgData name="noga mishan" userId="802d01ca9850f5a0" providerId="LiveId" clId="{D5DA77B5-B6AC-4E4E-817B-DD7A1223D516}" dt="2024-02-28T12:10:23.617" v="2799" actId="20577"/>
        <pc:sldMkLst>
          <pc:docMk/>
          <pc:sldMk cId="2049345742" sldId="294"/>
        </pc:sldMkLst>
        <pc:spChg chg="add mod">
          <ac:chgData name="noga mishan" userId="802d01ca9850f5a0" providerId="LiveId" clId="{D5DA77B5-B6AC-4E4E-817B-DD7A1223D516}" dt="2024-02-27T08:51:58.811" v="1445" actId="1076"/>
          <ac:spMkLst>
            <pc:docMk/>
            <pc:sldMk cId="2049345742" sldId="294"/>
            <ac:spMk id="5" creationId="{78CD5129-2348-91D6-8BBE-D56A6992C27E}"/>
          </ac:spMkLst>
        </pc:spChg>
        <pc:spChg chg="del">
          <ac:chgData name="noga mishan" userId="802d01ca9850f5a0" providerId="LiveId" clId="{D5DA77B5-B6AC-4E4E-817B-DD7A1223D516}" dt="2024-02-27T08:23:55.965" v="1345" actId="478"/>
          <ac:spMkLst>
            <pc:docMk/>
            <pc:sldMk cId="2049345742" sldId="294"/>
            <ac:spMk id="10" creationId="{90051CC0-CB04-589E-A004-2A33973EF131}"/>
          </ac:spMkLst>
        </pc:spChg>
        <pc:spChg chg="del">
          <ac:chgData name="noga mishan" userId="802d01ca9850f5a0" providerId="LiveId" clId="{D5DA77B5-B6AC-4E4E-817B-DD7A1223D516}" dt="2024-02-27T08:23:58.808" v="1346" actId="478"/>
          <ac:spMkLst>
            <pc:docMk/>
            <pc:sldMk cId="2049345742" sldId="294"/>
            <ac:spMk id="11" creationId="{9F028277-6358-ACC5-B060-005CB4B8AD5C}"/>
          </ac:spMkLst>
        </pc:spChg>
        <pc:picChg chg="add del mod">
          <ac:chgData name="noga mishan" userId="802d01ca9850f5a0" providerId="LiveId" clId="{D5DA77B5-B6AC-4E4E-817B-DD7A1223D516}" dt="2024-02-27T08:51:03.083" v="1430" actId="478"/>
          <ac:picMkLst>
            <pc:docMk/>
            <pc:sldMk cId="2049345742" sldId="294"/>
            <ac:picMk id="3" creationId="{DD66ED07-4280-179F-2D3E-0D787C5DF02A}"/>
          </ac:picMkLst>
        </pc:picChg>
        <pc:picChg chg="del">
          <ac:chgData name="noga mishan" userId="802d01ca9850f5a0" providerId="LiveId" clId="{D5DA77B5-B6AC-4E4E-817B-DD7A1223D516}" dt="2024-02-27T08:36:57.374" v="1395" actId="478"/>
          <ac:picMkLst>
            <pc:docMk/>
            <pc:sldMk cId="2049345742" sldId="294"/>
            <ac:picMk id="5" creationId="{EB253FE3-3D6F-9E5E-4E11-8F5C8BF6D044}"/>
          </ac:picMkLst>
        </pc:picChg>
        <pc:picChg chg="del">
          <ac:chgData name="noga mishan" userId="802d01ca9850f5a0" providerId="LiveId" clId="{D5DA77B5-B6AC-4E4E-817B-DD7A1223D516}" dt="2024-02-27T08:23:52.528" v="1344" actId="478"/>
          <ac:picMkLst>
            <pc:docMk/>
            <pc:sldMk cId="2049345742" sldId="294"/>
            <ac:picMk id="7" creationId="{F870E810-292E-C9E7-7FA8-061F624ABC3D}"/>
          </ac:picMkLst>
        </pc:picChg>
        <pc:picChg chg="add mod">
          <ac:chgData name="noga mishan" userId="802d01ca9850f5a0" providerId="LiveId" clId="{D5DA77B5-B6AC-4E4E-817B-DD7A1223D516}" dt="2024-02-27T08:36:58.156" v="1396"/>
          <ac:picMkLst>
            <pc:docMk/>
            <pc:sldMk cId="2049345742" sldId="294"/>
            <ac:picMk id="8" creationId="{5288DCCD-A59D-D2ED-5A2B-DACED61AA941}"/>
          </ac:picMkLst>
        </pc:picChg>
        <pc:picChg chg="add mod">
          <ac:chgData name="noga mishan" userId="802d01ca9850f5a0" providerId="LiveId" clId="{D5DA77B5-B6AC-4E4E-817B-DD7A1223D516}" dt="2024-02-27T08:52:01.209" v="1446" actId="1076"/>
          <ac:picMkLst>
            <pc:docMk/>
            <pc:sldMk cId="2049345742" sldId="294"/>
            <ac:picMk id="2050" creationId="{35CFDF70-006B-FFB4-FF27-14082250A10D}"/>
          </ac:picMkLst>
        </pc:picChg>
      </pc:sldChg>
      <pc:sldChg chg="addSp delSp modSp add mod ord modNotesTx">
        <pc:chgData name="noga mishan" userId="802d01ca9850f5a0" providerId="LiveId" clId="{D5DA77B5-B6AC-4E4E-817B-DD7A1223D516}" dt="2024-02-28T10:29:03.440" v="2346"/>
        <pc:sldMkLst>
          <pc:docMk/>
          <pc:sldMk cId="2842845914" sldId="295"/>
        </pc:sldMkLst>
        <pc:spChg chg="del">
          <ac:chgData name="noga mishan" userId="802d01ca9850f5a0" providerId="LiveId" clId="{D5DA77B5-B6AC-4E4E-817B-DD7A1223D516}" dt="2024-02-27T08:26:06.588" v="1366" actId="478"/>
          <ac:spMkLst>
            <pc:docMk/>
            <pc:sldMk cId="2842845914" sldId="295"/>
            <ac:spMk id="14" creationId="{E24624F8-55EE-D396-B5C3-3102FE30C63D}"/>
          </ac:spMkLst>
        </pc:spChg>
        <pc:picChg chg="add mod">
          <ac:chgData name="noga mishan" userId="802d01ca9850f5a0" providerId="LiveId" clId="{D5DA77B5-B6AC-4E4E-817B-DD7A1223D516}" dt="2024-02-27T08:26:21.022" v="1372" actId="208"/>
          <ac:picMkLst>
            <pc:docMk/>
            <pc:sldMk cId="2842845914" sldId="295"/>
            <ac:picMk id="3" creationId="{33C75C79-D277-933B-62AC-EE8D5819462F}"/>
          </ac:picMkLst>
        </pc:picChg>
        <pc:picChg chg="del">
          <ac:chgData name="noga mishan" userId="802d01ca9850f5a0" providerId="LiveId" clId="{D5DA77B5-B6AC-4E4E-817B-DD7A1223D516}" dt="2024-02-27T08:37:05.411" v="1397" actId="478"/>
          <ac:picMkLst>
            <pc:docMk/>
            <pc:sldMk cId="2842845914" sldId="295"/>
            <ac:picMk id="5" creationId="{C39A38C1-699D-3614-8EFA-1B51B530DE57}"/>
          </ac:picMkLst>
        </pc:picChg>
        <pc:picChg chg="add mod">
          <ac:chgData name="noga mishan" userId="802d01ca9850f5a0" providerId="LiveId" clId="{D5DA77B5-B6AC-4E4E-817B-DD7A1223D516}" dt="2024-02-27T08:37:06.426" v="1398"/>
          <ac:picMkLst>
            <pc:docMk/>
            <pc:sldMk cId="2842845914" sldId="295"/>
            <ac:picMk id="7" creationId="{CDF29A5D-FBC3-861C-2963-F9DAD546FE71}"/>
          </ac:picMkLst>
        </pc:picChg>
        <pc:picChg chg="del">
          <ac:chgData name="noga mishan" userId="802d01ca9850f5a0" providerId="LiveId" clId="{D5DA77B5-B6AC-4E4E-817B-DD7A1223D516}" dt="2024-02-27T08:26:02.871" v="1365" actId="478"/>
          <ac:picMkLst>
            <pc:docMk/>
            <pc:sldMk cId="2842845914" sldId="295"/>
            <ac:picMk id="10" creationId="{B96B566A-B814-01C6-E968-CE2EA428F05D}"/>
          </ac:picMkLst>
        </pc:picChg>
        <pc:picChg chg="del">
          <ac:chgData name="noga mishan" userId="802d01ca9850f5a0" providerId="LiveId" clId="{D5DA77B5-B6AC-4E4E-817B-DD7A1223D516}" dt="2024-02-27T08:26:01.106" v="1364" actId="478"/>
          <ac:picMkLst>
            <pc:docMk/>
            <pc:sldMk cId="2842845914" sldId="295"/>
            <ac:picMk id="11" creationId="{47FA0AE2-3ECD-E39E-9A80-725C76172D8B}"/>
          </ac:picMkLst>
        </pc:picChg>
      </pc:sldChg>
      <pc:sldChg chg="addSp delSp modSp add mod ord modNotesTx">
        <pc:chgData name="noga mishan" userId="802d01ca9850f5a0" providerId="LiveId" clId="{D5DA77B5-B6AC-4E4E-817B-DD7A1223D516}" dt="2024-02-28T10:28:02.536" v="2313" actId="113"/>
        <pc:sldMkLst>
          <pc:docMk/>
          <pc:sldMk cId="4259129478" sldId="296"/>
        </pc:sldMkLst>
        <pc:picChg chg="del">
          <ac:chgData name="noga mishan" userId="802d01ca9850f5a0" providerId="LiveId" clId="{D5DA77B5-B6AC-4E4E-817B-DD7A1223D516}" dt="2024-02-27T08:27:05.285" v="1374" actId="478"/>
          <ac:picMkLst>
            <pc:docMk/>
            <pc:sldMk cId="4259129478" sldId="296"/>
            <ac:picMk id="3" creationId="{D49483BA-085D-AB46-4113-8078CD8C0265}"/>
          </ac:picMkLst>
        </pc:picChg>
        <pc:picChg chg="del">
          <ac:chgData name="noga mishan" userId="802d01ca9850f5a0" providerId="LiveId" clId="{D5DA77B5-B6AC-4E4E-817B-DD7A1223D516}" dt="2024-02-27T08:37:31.233" v="1403" actId="478"/>
          <ac:picMkLst>
            <pc:docMk/>
            <pc:sldMk cId="4259129478" sldId="296"/>
            <ac:picMk id="5" creationId="{61E43978-FC6E-D93F-ABF9-8E25F475F32F}"/>
          </ac:picMkLst>
        </pc:picChg>
        <pc:picChg chg="add mod">
          <ac:chgData name="noga mishan" userId="802d01ca9850f5a0" providerId="LiveId" clId="{D5DA77B5-B6AC-4E4E-817B-DD7A1223D516}" dt="2024-02-27T08:37:28.078" v="1402" actId="1076"/>
          <ac:picMkLst>
            <pc:docMk/>
            <pc:sldMk cId="4259129478" sldId="296"/>
            <ac:picMk id="7" creationId="{012315FD-DCE1-FFB2-7857-95917EC240E1}"/>
          </ac:picMkLst>
        </pc:picChg>
        <pc:picChg chg="add mod">
          <ac:chgData name="noga mishan" userId="802d01ca9850f5a0" providerId="LiveId" clId="{D5DA77B5-B6AC-4E4E-817B-DD7A1223D516}" dt="2024-02-27T08:37:32.030" v="1404"/>
          <ac:picMkLst>
            <pc:docMk/>
            <pc:sldMk cId="4259129478" sldId="296"/>
            <ac:picMk id="8" creationId="{E96BE6BE-9E36-447E-1279-24F4A440F8B0}"/>
          </ac:picMkLst>
        </pc:picChg>
      </pc:sldChg>
      <pc:sldChg chg="addSp delSp modSp add mod modNotesTx">
        <pc:chgData name="noga mishan" userId="802d01ca9850f5a0" providerId="LiveId" clId="{D5DA77B5-B6AC-4E4E-817B-DD7A1223D516}" dt="2024-02-28T12:11:02.792" v="2829" actId="113"/>
        <pc:sldMkLst>
          <pc:docMk/>
          <pc:sldMk cId="3202110764" sldId="297"/>
        </pc:sldMkLst>
        <pc:spChg chg="add mod">
          <ac:chgData name="noga mishan" userId="802d01ca9850f5a0" providerId="LiveId" clId="{D5DA77B5-B6AC-4E4E-817B-DD7A1223D516}" dt="2024-02-27T08:50:03.075" v="1426" actId="1076"/>
          <ac:spMkLst>
            <pc:docMk/>
            <pc:sldMk cId="3202110764" sldId="297"/>
            <ac:spMk id="5" creationId="{5C0FD1ED-DFFA-7D2F-A4BB-21EA9DD561E0}"/>
          </ac:spMkLst>
        </pc:spChg>
        <pc:picChg chg="del">
          <ac:chgData name="noga mishan" userId="802d01ca9850f5a0" providerId="LiveId" clId="{D5DA77B5-B6AC-4E4E-817B-DD7A1223D516}" dt="2024-02-27T08:48:55.146" v="1406" actId="478"/>
          <ac:picMkLst>
            <pc:docMk/>
            <pc:sldMk cId="3202110764" sldId="297"/>
            <ac:picMk id="3" creationId="{D957F6CB-D619-68C1-A82C-85B5E9EA5288}"/>
          </ac:picMkLst>
        </pc:picChg>
        <pc:picChg chg="add mod">
          <ac:chgData name="noga mishan" userId="802d01ca9850f5a0" providerId="LiveId" clId="{D5DA77B5-B6AC-4E4E-817B-DD7A1223D516}" dt="2024-02-27T08:49:31.522" v="1418" actId="14100"/>
          <ac:picMkLst>
            <pc:docMk/>
            <pc:sldMk cId="3202110764" sldId="297"/>
            <ac:picMk id="1026" creationId="{15BFBC91-CF61-1655-3958-866DA39F18B5}"/>
          </ac:picMkLst>
        </pc:picChg>
      </pc:sldChg>
      <pc:sldChg chg="add modNotesTx">
        <pc:chgData name="noga mishan" userId="802d01ca9850f5a0" providerId="LiveId" clId="{D5DA77B5-B6AC-4E4E-817B-DD7A1223D516}" dt="2024-02-28T10:39:31.148" v="2714" actId="113"/>
        <pc:sldMkLst>
          <pc:docMk/>
          <pc:sldMk cId="26345103" sldId="298"/>
        </pc:sldMkLst>
      </pc:sldChg>
      <pc:sldChg chg="addSp delSp modSp add mod modNotesTx">
        <pc:chgData name="noga mishan" userId="802d01ca9850f5a0" providerId="LiveId" clId="{D5DA77B5-B6AC-4E4E-817B-DD7A1223D516}" dt="2024-02-28T10:30:49.438" v="2431" actId="113"/>
        <pc:sldMkLst>
          <pc:docMk/>
          <pc:sldMk cId="953613977" sldId="299"/>
        </pc:sldMkLst>
        <pc:spChg chg="add mod">
          <ac:chgData name="noga mishan" userId="802d01ca9850f5a0" providerId="LiveId" clId="{D5DA77B5-B6AC-4E4E-817B-DD7A1223D516}" dt="2024-02-27T08:53:33.124" v="1468" actId="1076"/>
          <ac:spMkLst>
            <pc:docMk/>
            <pc:sldMk cId="953613977" sldId="299"/>
            <ac:spMk id="3" creationId="{E428719F-1B5E-D989-1686-B46EEECAD87E}"/>
          </ac:spMkLst>
        </pc:spChg>
        <pc:picChg chg="del">
          <ac:chgData name="noga mishan" userId="802d01ca9850f5a0" providerId="LiveId" clId="{D5DA77B5-B6AC-4E4E-817B-DD7A1223D516}" dt="2024-02-27T08:52:34.709" v="1448" actId="478"/>
          <ac:picMkLst>
            <pc:docMk/>
            <pc:sldMk cId="953613977" sldId="299"/>
            <ac:picMk id="7" creationId="{5827C513-1C33-6BE1-AAD2-9FA0C6C39DB7}"/>
          </ac:picMkLst>
        </pc:picChg>
        <pc:picChg chg="add mod">
          <ac:chgData name="noga mishan" userId="802d01ca9850f5a0" providerId="LiveId" clId="{D5DA77B5-B6AC-4E4E-817B-DD7A1223D516}" dt="2024-02-27T08:52:48.347" v="1453" actId="208"/>
          <ac:picMkLst>
            <pc:docMk/>
            <pc:sldMk cId="953613977" sldId="299"/>
            <ac:picMk id="3074" creationId="{16C313FF-FC0F-5147-B885-281569DC8DDD}"/>
          </ac:picMkLst>
        </pc:picChg>
      </pc:sldChg>
      <pc:sldChg chg="addSp delSp modSp add mod modNotesTx">
        <pc:chgData name="noga mishan" userId="802d01ca9850f5a0" providerId="LiveId" clId="{D5DA77B5-B6AC-4E4E-817B-DD7A1223D516}" dt="2024-02-28T10:07:08.698" v="1773" actId="20577"/>
        <pc:sldMkLst>
          <pc:docMk/>
          <pc:sldMk cId="4148010157" sldId="300"/>
        </pc:sldMkLst>
        <pc:spChg chg="del">
          <ac:chgData name="noga mishan" userId="802d01ca9850f5a0" providerId="LiveId" clId="{D5DA77B5-B6AC-4E4E-817B-DD7A1223D516}" dt="2024-02-27T09:13:44.578" v="1488" actId="478"/>
          <ac:spMkLst>
            <pc:docMk/>
            <pc:sldMk cId="4148010157" sldId="300"/>
            <ac:spMk id="2" creationId="{5272F416-3C03-5075-5252-CE94DFA75DD3}"/>
          </ac:spMkLst>
        </pc:spChg>
        <pc:spChg chg="del">
          <ac:chgData name="noga mishan" userId="802d01ca9850f5a0" providerId="LiveId" clId="{D5DA77B5-B6AC-4E4E-817B-DD7A1223D516}" dt="2024-02-27T09:14:43.458" v="1500" actId="478"/>
          <ac:spMkLst>
            <pc:docMk/>
            <pc:sldMk cId="4148010157" sldId="300"/>
            <ac:spMk id="3" creationId="{67C7F590-9636-9C79-C0FB-5BB7341DF3C4}"/>
          </ac:spMkLst>
        </pc:spChg>
        <pc:spChg chg="add del mod">
          <ac:chgData name="noga mishan" userId="802d01ca9850f5a0" providerId="LiveId" clId="{D5DA77B5-B6AC-4E4E-817B-DD7A1223D516}" dt="2024-02-27T09:13:48.778" v="1489" actId="478"/>
          <ac:spMkLst>
            <pc:docMk/>
            <pc:sldMk cId="4148010157" sldId="300"/>
            <ac:spMk id="8" creationId="{3571F0C2-EA51-1DC6-D8F2-74260BAFDEA5}"/>
          </ac:spMkLst>
        </pc:spChg>
        <pc:spChg chg="add mod">
          <ac:chgData name="noga mishan" userId="802d01ca9850f5a0" providerId="LiveId" clId="{D5DA77B5-B6AC-4E4E-817B-DD7A1223D516}" dt="2024-02-27T09:14:37.535" v="1499" actId="1076"/>
          <ac:spMkLst>
            <pc:docMk/>
            <pc:sldMk cId="4148010157" sldId="300"/>
            <ac:spMk id="10" creationId="{A1D6BE81-0FB4-A9BA-7419-905F92B544BA}"/>
          </ac:spMkLst>
        </pc:spChg>
        <pc:picChg chg="add mod">
          <ac:chgData name="noga mishan" userId="802d01ca9850f5a0" providerId="LiveId" clId="{D5DA77B5-B6AC-4E4E-817B-DD7A1223D516}" dt="2024-02-27T09:14:48.350" v="1502" actId="1076"/>
          <ac:picMkLst>
            <pc:docMk/>
            <pc:sldMk cId="4148010157" sldId="300"/>
            <ac:picMk id="9" creationId="{78036265-FAB9-627F-F2AD-E589941C5336}"/>
          </ac:picMkLst>
        </pc:picChg>
        <pc:picChg chg="mod">
          <ac:chgData name="noga mishan" userId="802d01ca9850f5a0" providerId="LiveId" clId="{D5DA77B5-B6AC-4E4E-817B-DD7A1223D516}" dt="2024-02-27T09:14:51.831" v="1503" actId="1076"/>
          <ac:picMkLst>
            <pc:docMk/>
            <pc:sldMk cId="4148010157" sldId="300"/>
            <ac:picMk id="15" creationId="{2CF7605C-0CC7-B8B2-C410-1DE9B8E8E7E5}"/>
          </ac:picMkLst>
        </pc:picChg>
      </pc:sldChg>
      <pc:sldChg chg="del">
        <pc:chgData name="noga mishan" userId="802d01ca9850f5a0" providerId="LiveId" clId="{D5DA77B5-B6AC-4E4E-817B-DD7A1223D516}" dt="2024-02-19T07:40:28.814" v="59" actId="47"/>
        <pc:sldMkLst>
          <pc:docMk/>
          <pc:sldMk cId="3254939103" sldId="303"/>
        </pc:sldMkLst>
      </pc:sldChg>
      <pc:sldChg chg="del">
        <pc:chgData name="noga mishan" userId="802d01ca9850f5a0" providerId="LiveId" clId="{D5DA77B5-B6AC-4E4E-817B-DD7A1223D516}" dt="2024-02-19T07:40:28.783" v="58" actId="47"/>
        <pc:sldMkLst>
          <pc:docMk/>
          <pc:sldMk cId="811631476" sldId="304"/>
        </pc:sldMkLst>
      </pc:sldChg>
      <pc:sldChg chg="del">
        <pc:chgData name="noga mishan" userId="802d01ca9850f5a0" providerId="LiveId" clId="{D5DA77B5-B6AC-4E4E-817B-DD7A1223D516}" dt="2024-02-19T07:40:28.205" v="57" actId="47"/>
        <pc:sldMkLst>
          <pc:docMk/>
          <pc:sldMk cId="3417567852" sldId="305"/>
        </pc:sldMkLst>
      </pc:sldChg>
      <pc:sldChg chg="del">
        <pc:chgData name="noga mishan" userId="802d01ca9850f5a0" providerId="LiveId" clId="{D5DA77B5-B6AC-4E4E-817B-DD7A1223D516}" dt="2024-02-19T07:40:27.596" v="56" actId="47"/>
        <pc:sldMkLst>
          <pc:docMk/>
          <pc:sldMk cId="3895675183" sldId="306"/>
        </pc:sldMkLst>
      </pc:sldChg>
      <pc:sldChg chg="del">
        <pc:chgData name="noga mishan" userId="802d01ca9850f5a0" providerId="LiveId" clId="{D5DA77B5-B6AC-4E4E-817B-DD7A1223D516}" dt="2024-02-19T07:40:26.252" v="54" actId="47"/>
        <pc:sldMkLst>
          <pc:docMk/>
          <pc:sldMk cId="3494682934" sldId="307"/>
        </pc:sldMkLst>
      </pc:sldChg>
      <pc:sldChg chg="del">
        <pc:chgData name="noga mishan" userId="802d01ca9850f5a0" providerId="LiveId" clId="{D5DA77B5-B6AC-4E4E-817B-DD7A1223D516}" dt="2024-02-19T07:40:24.831" v="52" actId="47"/>
        <pc:sldMkLst>
          <pc:docMk/>
          <pc:sldMk cId="4082349178" sldId="308"/>
        </pc:sldMkLst>
      </pc:sldChg>
      <pc:sldChg chg="del">
        <pc:chgData name="noga mishan" userId="802d01ca9850f5a0" providerId="LiveId" clId="{D5DA77B5-B6AC-4E4E-817B-DD7A1223D516}" dt="2024-02-19T07:40:28.830" v="60" actId="47"/>
        <pc:sldMkLst>
          <pc:docMk/>
          <pc:sldMk cId="3184528111" sldId="309"/>
        </pc:sldMkLst>
      </pc:sldChg>
      <pc:sldChg chg="del">
        <pc:chgData name="noga mishan" userId="802d01ca9850f5a0" providerId="LiveId" clId="{D5DA77B5-B6AC-4E4E-817B-DD7A1223D516}" dt="2024-02-19T07:40:26.987" v="55" actId="47"/>
        <pc:sldMkLst>
          <pc:docMk/>
          <pc:sldMk cId="4131914891" sldId="310"/>
        </pc:sldMkLst>
      </pc:sldChg>
      <pc:sldChg chg="del">
        <pc:chgData name="noga mishan" userId="802d01ca9850f5a0" providerId="LiveId" clId="{D5DA77B5-B6AC-4E4E-817B-DD7A1223D516}" dt="2024-02-19T07:40:24.800" v="51" actId="47"/>
        <pc:sldMkLst>
          <pc:docMk/>
          <pc:sldMk cId="3774287936" sldId="312"/>
        </pc:sldMkLst>
      </pc:sldChg>
      <pc:sldChg chg="del">
        <pc:chgData name="noga mishan" userId="802d01ca9850f5a0" providerId="LiveId" clId="{D5DA77B5-B6AC-4E4E-817B-DD7A1223D516}" dt="2024-02-19T07:40:24.253" v="50" actId="47"/>
        <pc:sldMkLst>
          <pc:docMk/>
          <pc:sldMk cId="615004302" sldId="313"/>
        </pc:sldMkLst>
      </pc:sldChg>
      <pc:sldChg chg="del">
        <pc:chgData name="noga mishan" userId="802d01ca9850f5a0" providerId="LiveId" clId="{D5DA77B5-B6AC-4E4E-817B-DD7A1223D516}" dt="2024-02-19T07:40:23.644" v="49" actId="47"/>
        <pc:sldMkLst>
          <pc:docMk/>
          <pc:sldMk cId="3010274320" sldId="314"/>
        </pc:sldMkLst>
      </pc:sldChg>
      <pc:sldChg chg="del">
        <pc:chgData name="noga mishan" userId="802d01ca9850f5a0" providerId="LiveId" clId="{D5DA77B5-B6AC-4E4E-817B-DD7A1223D516}" dt="2024-02-19T07:40:22.988" v="48" actId="47"/>
        <pc:sldMkLst>
          <pc:docMk/>
          <pc:sldMk cId="2410682355" sldId="315"/>
        </pc:sldMkLst>
      </pc:sldChg>
      <pc:sldChg chg="del">
        <pc:chgData name="noga mishan" userId="802d01ca9850f5a0" providerId="LiveId" clId="{D5DA77B5-B6AC-4E4E-817B-DD7A1223D516}" dt="2024-02-19T07:40:22.331" v="47" actId="47"/>
        <pc:sldMkLst>
          <pc:docMk/>
          <pc:sldMk cId="3261536252" sldId="316"/>
        </pc:sldMkLst>
      </pc:sldChg>
      <pc:sldChg chg="del">
        <pc:chgData name="noga mishan" userId="802d01ca9850f5a0" providerId="LiveId" clId="{D5DA77B5-B6AC-4E4E-817B-DD7A1223D516}" dt="2024-02-19T07:40:21.675" v="46" actId="47"/>
        <pc:sldMkLst>
          <pc:docMk/>
          <pc:sldMk cId="2339104395" sldId="317"/>
        </pc:sldMkLst>
      </pc:sldChg>
      <pc:sldChg chg="del">
        <pc:chgData name="noga mishan" userId="802d01ca9850f5a0" providerId="LiveId" clId="{D5DA77B5-B6AC-4E4E-817B-DD7A1223D516}" dt="2024-02-19T07:40:25.549" v="53" actId="47"/>
        <pc:sldMkLst>
          <pc:docMk/>
          <pc:sldMk cId="3867824729" sldId="318"/>
        </pc:sldMkLst>
      </pc:sldChg>
      <pc:sldChg chg="del">
        <pc:chgData name="noga mishan" userId="802d01ca9850f5a0" providerId="LiveId" clId="{D5DA77B5-B6AC-4E4E-817B-DD7A1223D516}" dt="2024-02-19T07:40:20.941" v="45" actId="47"/>
        <pc:sldMkLst>
          <pc:docMk/>
          <pc:sldMk cId="1205287982" sldId="319"/>
        </pc:sldMkLst>
      </pc:sldChg>
      <pc:sldChg chg="del">
        <pc:chgData name="noga mishan" userId="802d01ca9850f5a0" providerId="LiveId" clId="{D5DA77B5-B6AC-4E4E-817B-DD7A1223D516}" dt="2024-02-19T07:40:20.301" v="44" actId="47"/>
        <pc:sldMkLst>
          <pc:docMk/>
          <pc:sldMk cId="3096518859" sldId="320"/>
        </pc:sldMkLst>
      </pc:sldChg>
      <pc:sldChg chg="del">
        <pc:chgData name="noga mishan" userId="802d01ca9850f5a0" providerId="LiveId" clId="{D5DA77B5-B6AC-4E4E-817B-DD7A1223D516}" dt="2024-02-19T07:40:09.459" v="19" actId="47"/>
        <pc:sldMkLst>
          <pc:docMk/>
          <pc:sldMk cId="232164050" sldId="321"/>
        </pc:sldMkLst>
      </pc:sldChg>
      <pc:sldChg chg="del">
        <pc:chgData name="noga mishan" userId="802d01ca9850f5a0" providerId="LiveId" clId="{D5DA77B5-B6AC-4E4E-817B-DD7A1223D516}" dt="2024-02-19T07:40:15.442" v="41" actId="47"/>
        <pc:sldMkLst>
          <pc:docMk/>
          <pc:sldMk cId="152245867" sldId="322"/>
        </pc:sldMkLst>
      </pc:sldChg>
      <pc:sldChg chg="del">
        <pc:chgData name="noga mishan" userId="802d01ca9850f5a0" providerId="LiveId" clId="{D5DA77B5-B6AC-4E4E-817B-DD7A1223D516}" dt="2024-02-19T07:40:19.582" v="43" actId="47"/>
        <pc:sldMkLst>
          <pc:docMk/>
          <pc:sldMk cId="519549968" sldId="323"/>
        </pc:sldMkLst>
      </pc:sldChg>
      <pc:sldChg chg="del">
        <pc:chgData name="noga mishan" userId="802d01ca9850f5a0" providerId="LiveId" clId="{D5DA77B5-B6AC-4E4E-817B-DD7A1223D516}" dt="2024-02-19T07:40:18.942" v="42" actId="47"/>
        <pc:sldMkLst>
          <pc:docMk/>
          <pc:sldMk cId="2454859799" sldId="324"/>
        </pc:sldMkLst>
      </pc:sldChg>
      <pc:sldChg chg="del">
        <pc:chgData name="noga mishan" userId="802d01ca9850f5a0" providerId="LiveId" clId="{D5DA77B5-B6AC-4E4E-817B-DD7A1223D516}" dt="2024-02-19T07:40:10.037" v="20" actId="47"/>
        <pc:sldMkLst>
          <pc:docMk/>
          <pc:sldMk cId="360495754" sldId="325"/>
        </pc:sldMkLst>
      </pc:sldChg>
      <pc:sldChg chg="del">
        <pc:chgData name="noga mishan" userId="802d01ca9850f5a0" providerId="LiveId" clId="{D5DA77B5-B6AC-4E4E-817B-DD7A1223D516}" dt="2024-02-19T07:40:14.161" v="34" actId="47"/>
        <pc:sldMkLst>
          <pc:docMk/>
          <pc:sldMk cId="3531126909" sldId="326"/>
        </pc:sldMkLst>
      </pc:sldChg>
      <pc:sldChg chg="del">
        <pc:chgData name="noga mishan" userId="802d01ca9850f5a0" providerId="LiveId" clId="{D5DA77B5-B6AC-4E4E-817B-DD7A1223D516}" dt="2024-02-19T07:40:15.396" v="40" actId="47"/>
        <pc:sldMkLst>
          <pc:docMk/>
          <pc:sldMk cId="3065332090" sldId="327"/>
        </pc:sldMkLst>
      </pc:sldChg>
      <pc:sldChg chg="del">
        <pc:chgData name="noga mishan" userId="802d01ca9850f5a0" providerId="LiveId" clId="{D5DA77B5-B6AC-4E4E-817B-DD7A1223D516}" dt="2024-02-19T07:40:14.177" v="36" actId="47"/>
        <pc:sldMkLst>
          <pc:docMk/>
          <pc:sldMk cId="885369975" sldId="328"/>
        </pc:sldMkLst>
      </pc:sldChg>
      <pc:sldChg chg="del">
        <pc:chgData name="noga mishan" userId="802d01ca9850f5a0" providerId="LiveId" clId="{D5DA77B5-B6AC-4E4E-817B-DD7A1223D516}" dt="2024-02-19T07:40:10.069" v="21" actId="47"/>
        <pc:sldMkLst>
          <pc:docMk/>
          <pc:sldMk cId="1528078517" sldId="329"/>
        </pc:sldMkLst>
      </pc:sldChg>
      <pc:sldChg chg="del">
        <pc:chgData name="noga mishan" userId="802d01ca9850f5a0" providerId="LiveId" clId="{D5DA77B5-B6AC-4E4E-817B-DD7A1223D516}" dt="2024-02-19T07:40:08.132" v="17" actId="47"/>
        <pc:sldMkLst>
          <pc:docMk/>
          <pc:sldMk cId="2509886469" sldId="330"/>
        </pc:sldMkLst>
      </pc:sldChg>
      <pc:sldChg chg="del">
        <pc:chgData name="noga mishan" userId="802d01ca9850f5a0" providerId="LiveId" clId="{D5DA77B5-B6AC-4E4E-817B-DD7A1223D516}" dt="2024-02-19T07:40:08.928" v="18" actId="47"/>
        <pc:sldMkLst>
          <pc:docMk/>
          <pc:sldMk cId="16289784" sldId="331"/>
        </pc:sldMkLst>
      </pc:sldChg>
      <pc:sldChg chg="del">
        <pc:chgData name="noga mishan" userId="802d01ca9850f5a0" providerId="LiveId" clId="{D5DA77B5-B6AC-4E4E-817B-DD7A1223D516}" dt="2024-02-19T07:40:14.833" v="39" actId="47"/>
        <pc:sldMkLst>
          <pc:docMk/>
          <pc:sldMk cId="3231890037" sldId="332"/>
        </pc:sldMkLst>
      </pc:sldChg>
      <pc:sldChg chg="del">
        <pc:chgData name="noga mishan" userId="802d01ca9850f5a0" providerId="LiveId" clId="{D5DA77B5-B6AC-4E4E-817B-DD7A1223D516}" dt="2024-02-19T07:40:14.802" v="38" actId="47"/>
        <pc:sldMkLst>
          <pc:docMk/>
          <pc:sldMk cId="1908925267" sldId="333"/>
        </pc:sldMkLst>
      </pc:sldChg>
      <pc:sldChg chg="del">
        <pc:chgData name="noga mishan" userId="802d01ca9850f5a0" providerId="LiveId" clId="{D5DA77B5-B6AC-4E4E-817B-DD7A1223D516}" dt="2024-02-19T07:40:14.177" v="35" actId="47"/>
        <pc:sldMkLst>
          <pc:docMk/>
          <pc:sldMk cId="945459012" sldId="334"/>
        </pc:sldMkLst>
      </pc:sldChg>
      <pc:sldChg chg="del">
        <pc:chgData name="noga mishan" userId="802d01ca9850f5a0" providerId="LiveId" clId="{D5DA77B5-B6AC-4E4E-817B-DD7A1223D516}" dt="2024-02-19T07:40:13.521" v="32" actId="47"/>
        <pc:sldMkLst>
          <pc:docMk/>
          <pc:sldMk cId="2033815115" sldId="335"/>
        </pc:sldMkLst>
      </pc:sldChg>
      <pc:sldChg chg="del">
        <pc:chgData name="noga mishan" userId="802d01ca9850f5a0" providerId="LiveId" clId="{D5DA77B5-B6AC-4E4E-817B-DD7A1223D516}" dt="2024-02-19T07:40:14.755" v="37" actId="47"/>
        <pc:sldMkLst>
          <pc:docMk/>
          <pc:sldMk cId="672371091" sldId="336"/>
        </pc:sldMkLst>
      </pc:sldChg>
      <pc:sldChg chg="del">
        <pc:chgData name="noga mishan" userId="802d01ca9850f5a0" providerId="LiveId" clId="{D5DA77B5-B6AC-4E4E-817B-DD7A1223D516}" dt="2024-02-19T07:40:12.303" v="28" actId="47"/>
        <pc:sldMkLst>
          <pc:docMk/>
          <pc:sldMk cId="3192425832" sldId="338"/>
        </pc:sldMkLst>
      </pc:sldChg>
      <pc:sldChg chg="del">
        <pc:chgData name="noga mishan" userId="802d01ca9850f5a0" providerId="LiveId" clId="{D5DA77B5-B6AC-4E4E-817B-DD7A1223D516}" dt="2024-02-19T07:40:12.287" v="27" actId="47"/>
        <pc:sldMkLst>
          <pc:docMk/>
          <pc:sldMk cId="2031654754" sldId="339"/>
        </pc:sldMkLst>
      </pc:sldChg>
      <pc:sldChg chg="del">
        <pc:chgData name="noga mishan" userId="802d01ca9850f5a0" providerId="LiveId" clId="{D5DA77B5-B6AC-4E4E-817B-DD7A1223D516}" dt="2024-02-19T07:40:12.896" v="29" actId="47"/>
        <pc:sldMkLst>
          <pc:docMk/>
          <pc:sldMk cId="1521041075" sldId="340"/>
        </pc:sldMkLst>
      </pc:sldChg>
      <pc:sldChg chg="del">
        <pc:chgData name="noga mishan" userId="802d01ca9850f5a0" providerId="LiveId" clId="{D5DA77B5-B6AC-4E4E-817B-DD7A1223D516}" dt="2024-02-19T07:40:12.912" v="30" actId="47"/>
        <pc:sldMkLst>
          <pc:docMk/>
          <pc:sldMk cId="1792249596" sldId="341"/>
        </pc:sldMkLst>
      </pc:sldChg>
      <pc:sldChg chg="del">
        <pc:chgData name="noga mishan" userId="802d01ca9850f5a0" providerId="LiveId" clId="{D5DA77B5-B6AC-4E4E-817B-DD7A1223D516}" dt="2024-02-19T07:40:12.959" v="31" actId="47"/>
        <pc:sldMkLst>
          <pc:docMk/>
          <pc:sldMk cId="560546629" sldId="342"/>
        </pc:sldMkLst>
      </pc:sldChg>
      <pc:sldChg chg="del">
        <pc:chgData name="noga mishan" userId="802d01ca9850f5a0" providerId="LiveId" clId="{D5DA77B5-B6AC-4E4E-817B-DD7A1223D516}" dt="2024-02-19T07:40:12.271" v="26" actId="47"/>
        <pc:sldMkLst>
          <pc:docMk/>
          <pc:sldMk cId="1556334808" sldId="343"/>
        </pc:sldMkLst>
      </pc:sldChg>
      <pc:sldChg chg="del">
        <pc:chgData name="noga mishan" userId="802d01ca9850f5a0" providerId="LiveId" clId="{D5DA77B5-B6AC-4E4E-817B-DD7A1223D516}" dt="2024-02-19T07:40:11.693" v="25" actId="47"/>
        <pc:sldMkLst>
          <pc:docMk/>
          <pc:sldMk cId="4059241348" sldId="344"/>
        </pc:sldMkLst>
      </pc:sldChg>
      <pc:sldChg chg="del">
        <pc:chgData name="noga mishan" userId="802d01ca9850f5a0" providerId="LiveId" clId="{D5DA77B5-B6AC-4E4E-817B-DD7A1223D516}" dt="2024-02-19T07:40:11.068" v="23" actId="47"/>
        <pc:sldMkLst>
          <pc:docMk/>
          <pc:sldMk cId="248354985" sldId="345"/>
        </pc:sldMkLst>
      </pc:sldChg>
      <pc:sldChg chg="del">
        <pc:chgData name="noga mishan" userId="802d01ca9850f5a0" providerId="LiveId" clId="{D5DA77B5-B6AC-4E4E-817B-DD7A1223D516}" dt="2024-02-19T07:40:10.084" v="22" actId="47"/>
        <pc:sldMkLst>
          <pc:docMk/>
          <pc:sldMk cId="282133569" sldId="346"/>
        </pc:sldMkLst>
      </pc:sldChg>
      <pc:sldChg chg="del">
        <pc:chgData name="noga mishan" userId="802d01ca9850f5a0" providerId="LiveId" clId="{D5DA77B5-B6AC-4E4E-817B-DD7A1223D516}" dt="2024-02-19T07:40:11.678" v="24" actId="47"/>
        <pc:sldMkLst>
          <pc:docMk/>
          <pc:sldMk cId="991090176" sldId="347"/>
        </pc:sldMkLst>
      </pc:sldChg>
      <pc:sldChg chg="del">
        <pc:chgData name="noga mishan" userId="802d01ca9850f5a0" providerId="LiveId" clId="{D5DA77B5-B6AC-4E4E-817B-DD7A1223D516}" dt="2024-02-19T07:40:05.398" v="15" actId="47"/>
        <pc:sldMkLst>
          <pc:docMk/>
          <pc:sldMk cId="61532534" sldId="348"/>
        </pc:sldMkLst>
      </pc:sldChg>
      <pc:sldChg chg="del">
        <pc:chgData name="noga mishan" userId="802d01ca9850f5a0" providerId="LiveId" clId="{D5DA77B5-B6AC-4E4E-817B-DD7A1223D516}" dt="2024-02-19T07:40:13.552" v="33" actId="47"/>
        <pc:sldMkLst>
          <pc:docMk/>
          <pc:sldMk cId="2651865213" sldId="349"/>
        </pc:sldMkLst>
      </pc:sldChg>
      <pc:sldChg chg="modSp del mod">
        <pc:chgData name="noga mishan" userId="802d01ca9850f5a0" providerId="LiveId" clId="{D5DA77B5-B6AC-4E4E-817B-DD7A1223D516}" dt="2024-02-19T07:40:06.679" v="16" actId="47"/>
        <pc:sldMkLst>
          <pc:docMk/>
          <pc:sldMk cId="1790929921" sldId="350"/>
        </pc:sldMkLst>
        <pc:spChg chg="mod">
          <ac:chgData name="noga mishan" userId="802d01ca9850f5a0" providerId="LiveId" clId="{D5DA77B5-B6AC-4E4E-817B-DD7A1223D516}" dt="2024-02-19T07:40:00.850" v="14" actId="1076"/>
          <ac:spMkLst>
            <pc:docMk/>
            <pc:sldMk cId="1790929921" sldId="350"/>
            <ac:spMk id="2" creationId="{F71BBEBC-0097-081E-7A46-62DE79B9ACA6}"/>
          </ac:spMkLst>
        </pc:spChg>
      </pc:sldChg>
      <pc:sldChg chg="addSp modSp add mod modNotesTx">
        <pc:chgData name="noga mishan" userId="802d01ca9850f5a0" providerId="LiveId" clId="{D5DA77B5-B6AC-4E4E-817B-DD7A1223D516}" dt="2024-02-28T12:18:04.410" v="2907"/>
        <pc:sldMkLst>
          <pc:docMk/>
          <pc:sldMk cId="2839982423" sldId="356"/>
        </pc:sldMkLst>
        <pc:spChg chg="mod">
          <ac:chgData name="noga mishan" userId="802d01ca9850f5a0" providerId="LiveId" clId="{D5DA77B5-B6AC-4E4E-817B-DD7A1223D516}" dt="2024-02-28T09:40:35.720" v="1544" actId="403"/>
          <ac:spMkLst>
            <pc:docMk/>
            <pc:sldMk cId="2839982423" sldId="356"/>
            <ac:spMk id="3" creationId="{00000000-0000-0000-0000-000000000000}"/>
          </ac:spMkLst>
        </pc:spChg>
        <pc:picChg chg="add mod">
          <ac:chgData name="noga mishan" userId="802d01ca9850f5a0" providerId="LiveId" clId="{D5DA77B5-B6AC-4E4E-817B-DD7A1223D516}" dt="2024-02-28T12:18:04.410" v="2907"/>
          <ac:picMkLst>
            <pc:docMk/>
            <pc:sldMk cId="2839982423" sldId="356"/>
            <ac:picMk id="4" creationId="{D159EAE6-0B70-442B-C72B-59DA1B4A41F1}"/>
          </ac:picMkLst>
        </pc:picChg>
      </pc:sldChg>
      <pc:sldChg chg="addSp modSp add mod ord">
        <pc:chgData name="noga mishan" userId="802d01ca9850f5a0" providerId="LiveId" clId="{D5DA77B5-B6AC-4E4E-817B-DD7A1223D516}" dt="2024-02-28T12:15:05.794" v="2906" actId="1076"/>
        <pc:sldMkLst>
          <pc:docMk/>
          <pc:sldMk cId="285295765" sldId="360"/>
        </pc:sldMkLst>
        <pc:spChg chg="mod">
          <ac:chgData name="noga mishan" userId="802d01ca9850f5a0" providerId="LiveId" clId="{D5DA77B5-B6AC-4E4E-817B-DD7A1223D516}" dt="2024-02-28T12:15:05.794" v="2906" actId="1076"/>
          <ac:spMkLst>
            <pc:docMk/>
            <pc:sldMk cId="285295765" sldId="360"/>
            <ac:spMk id="2" creationId="{00000000-0000-0000-0000-000000000000}"/>
          </ac:spMkLst>
        </pc:spChg>
        <pc:spChg chg="mod">
          <ac:chgData name="noga mishan" userId="802d01ca9850f5a0" providerId="LiveId" clId="{D5DA77B5-B6AC-4E4E-817B-DD7A1223D516}" dt="2024-02-28T12:15:03.013" v="2905" actId="1076"/>
          <ac:spMkLst>
            <pc:docMk/>
            <pc:sldMk cId="285295765" sldId="360"/>
            <ac:spMk id="3" creationId="{00000000-0000-0000-0000-000000000000}"/>
          </ac:spMkLst>
        </pc:spChg>
        <pc:picChg chg="mod">
          <ac:chgData name="noga mishan" userId="802d01ca9850f5a0" providerId="LiveId" clId="{D5DA77B5-B6AC-4E4E-817B-DD7A1223D516}" dt="2024-02-28T12:14:35.052" v="2901" actId="1076"/>
          <ac:picMkLst>
            <pc:docMk/>
            <pc:sldMk cId="285295765" sldId="360"/>
            <ac:picMk id="4" creationId="{00000000-0000-0000-0000-000000000000}"/>
          </ac:picMkLst>
        </pc:picChg>
        <pc:picChg chg="mod">
          <ac:chgData name="noga mishan" userId="802d01ca9850f5a0" providerId="LiveId" clId="{D5DA77B5-B6AC-4E4E-817B-DD7A1223D516}" dt="2024-02-28T12:14:31.319" v="2900" actId="1076"/>
          <ac:picMkLst>
            <pc:docMk/>
            <pc:sldMk cId="285295765" sldId="360"/>
            <ac:picMk id="5" creationId="{00000000-0000-0000-0000-000000000000}"/>
          </ac:picMkLst>
        </pc:picChg>
        <pc:picChg chg="add mod">
          <ac:chgData name="noga mishan" userId="802d01ca9850f5a0" providerId="LiveId" clId="{D5DA77B5-B6AC-4E4E-817B-DD7A1223D516}" dt="2024-02-28T12:14:49.361" v="2902"/>
          <ac:picMkLst>
            <pc:docMk/>
            <pc:sldMk cId="285295765" sldId="360"/>
            <ac:picMk id="6" creationId="{5FB4D660-5CEC-83BF-6865-D3894B225345}"/>
          </ac:picMkLst>
        </pc:picChg>
      </pc:sldChg>
      <pc:sldChg chg="delSp modSp add mod modNotesTx">
        <pc:chgData name="noga mishan" userId="802d01ca9850f5a0" providerId="LiveId" clId="{D5DA77B5-B6AC-4E4E-817B-DD7A1223D516}" dt="2024-02-29T04:39:40.042" v="3230" actId="20577"/>
        <pc:sldMkLst>
          <pc:docMk/>
          <pc:sldMk cId="1622886656" sldId="361"/>
        </pc:sldMkLst>
        <pc:spChg chg="mod">
          <ac:chgData name="noga mishan" userId="802d01ca9850f5a0" providerId="LiveId" clId="{D5DA77B5-B6AC-4E4E-817B-DD7A1223D516}" dt="2024-02-28T09:55:25.169" v="1648" actId="1076"/>
          <ac:spMkLst>
            <pc:docMk/>
            <pc:sldMk cId="1622886656" sldId="361"/>
            <ac:spMk id="7" creationId="{F6B9092A-866D-3886-72B1-C9B0CD59E6EE}"/>
          </ac:spMkLst>
        </pc:spChg>
        <pc:spChg chg="mod">
          <ac:chgData name="noga mishan" userId="802d01ca9850f5a0" providerId="LiveId" clId="{D5DA77B5-B6AC-4E4E-817B-DD7A1223D516}" dt="2024-02-28T09:55:22.233" v="1647" actId="1076"/>
          <ac:spMkLst>
            <pc:docMk/>
            <pc:sldMk cId="1622886656" sldId="361"/>
            <ac:spMk id="10" creationId="{D3A1A81F-E3FA-D90B-8C2E-E1F1490E4523}"/>
          </ac:spMkLst>
        </pc:spChg>
        <pc:spChg chg="del">
          <ac:chgData name="noga mishan" userId="802d01ca9850f5a0" providerId="LiveId" clId="{D5DA77B5-B6AC-4E4E-817B-DD7A1223D516}" dt="2024-02-28T09:55:15.281" v="1645" actId="478"/>
          <ac:spMkLst>
            <pc:docMk/>
            <pc:sldMk cId="1622886656" sldId="361"/>
            <ac:spMk id="16" creationId="{E872B5C1-A1D0-7BC2-5F94-ECBAD6A6354C}"/>
          </ac:spMkLst>
        </pc:spChg>
        <pc:spChg chg="mod">
          <ac:chgData name="noga mishan" userId="802d01ca9850f5a0" providerId="LiveId" clId="{D5DA77B5-B6AC-4E4E-817B-DD7A1223D516}" dt="2024-02-28T09:55:35.870" v="1649" actId="1076"/>
          <ac:spMkLst>
            <pc:docMk/>
            <pc:sldMk cId="1622886656" sldId="361"/>
            <ac:spMk id="17" creationId="{75BCC902-EEB6-851C-B208-E8662F2AEA38}"/>
          </ac:spMkLst>
        </pc:spChg>
      </pc:sldChg>
      <pc:sldChg chg="addSp delSp modSp add mod modNotesTx">
        <pc:chgData name="noga mishan" userId="802d01ca9850f5a0" providerId="LiveId" clId="{D5DA77B5-B6AC-4E4E-817B-DD7A1223D516}" dt="2024-02-29T04:41:02.705" v="3238" actId="113"/>
        <pc:sldMkLst>
          <pc:docMk/>
          <pc:sldMk cId="3672619007" sldId="362"/>
        </pc:sldMkLst>
        <pc:spChg chg="add mod">
          <ac:chgData name="noga mishan" userId="802d01ca9850f5a0" providerId="LiveId" clId="{D5DA77B5-B6AC-4E4E-817B-DD7A1223D516}" dt="2024-02-28T10:00:59.545" v="1687" actId="207"/>
          <ac:spMkLst>
            <pc:docMk/>
            <pc:sldMk cId="3672619007" sldId="362"/>
            <ac:spMk id="8" creationId="{668C18C5-B02C-CB17-0430-BB9422EAC39B}"/>
          </ac:spMkLst>
        </pc:spChg>
        <pc:spChg chg="del mod">
          <ac:chgData name="noga mishan" userId="802d01ca9850f5a0" providerId="LiveId" clId="{D5DA77B5-B6AC-4E4E-817B-DD7A1223D516}" dt="2024-02-28T10:00:34.973" v="1681" actId="478"/>
          <ac:spMkLst>
            <pc:docMk/>
            <pc:sldMk cId="3672619007" sldId="362"/>
            <ac:spMk id="14" creationId="{F4C04B33-59D6-411F-4E01-5913F13F9517}"/>
          </ac:spMkLst>
        </pc:spChg>
        <pc:picChg chg="add mod">
          <ac:chgData name="noga mishan" userId="802d01ca9850f5a0" providerId="LiveId" clId="{D5DA77B5-B6AC-4E4E-817B-DD7A1223D516}" dt="2024-02-28T10:00:38.503" v="1682" actId="1076"/>
          <ac:picMkLst>
            <pc:docMk/>
            <pc:sldMk cId="3672619007" sldId="362"/>
            <ac:picMk id="3" creationId="{00239030-2BEB-C0A7-48FA-2F404F603F9A}"/>
          </ac:picMkLst>
        </pc:picChg>
        <pc:picChg chg="add mod">
          <ac:chgData name="noga mishan" userId="802d01ca9850f5a0" providerId="LiveId" clId="{D5DA77B5-B6AC-4E4E-817B-DD7A1223D516}" dt="2024-02-28T10:01:19.888" v="1693" actId="14100"/>
          <ac:picMkLst>
            <pc:docMk/>
            <pc:sldMk cId="3672619007" sldId="362"/>
            <ac:picMk id="10" creationId="{3B30290C-0764-B5CC-CBDB-CB705D1C6F08}"/>
          </ac:picMkLst>
        </pc:picChg>
        <pc:picChg chg="del">
          <ac:chgData name="noga mishan" userId="802d01ca9850f5a0" providerId="LiveId" clId="{D5DA77B5-B6AC-4E4E-817B-DD7A1223D516}" dt="2024-02-28T09:58:09.062" v="1655" actId="478"/>
          <ac:picMkLst>
            <pc:docMk/>
            <pc:sldMk cId="3672619007" sldId="362"/>
            <ac:picMk id="11" creationId="{87CDA5A4-F3F7-6076-8CBE-18E421163B1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כ"ב/ניסן/תשפ"ד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הפרק עוסק בעקרונות תזונה מקדמת בריאות; בחשיבות האכילה של תפריט מגוון, בסוגי המזון (דגנים ומוצרי מאפה, מזונות עשירים</a:t>
            </a:r>
          </a:p>
          <a:p>
            <a:pPr algn="r"/>
            <a:r>
              <a:rPr lang="he-IL" sz="1800" b="0" i="0" u="none" strike="noStrike" baseline="0" dirty="0">
                <a:latin typeface="NarkisimMFO"/>
              </a:rPr>
              <a:t>בשומן, מזונות עשירים בחלבונים, ירקות ופֵרות); בהיגיינה של המזון; בהרגלי אכילה נכונים; בצורך להמעיט בצריכת ממתקים</a:t>
            </a:r>
          </a:p>
          <a:p>
            <a:pPr algn="r"/>
            <a:r>
              <a:rPr lang="he-IL" sz="1800" b="0" i="0" u="none" strike="noStrike" baseline="0" dirty="0">
                <a:latin typeface="NarkisimMFO"/>
              </a:rPr>
              <a:t>ומשקאות ממותקים בסוכר; בהקפדה על שתיית מים בכמות מספקת; ובהיגיינת הכנת המזון ושמירתו בסביבה נקייה.</a:t>
            </a:r>
          </a:p>
          <a:p>
            <a:pPr algn="r"/>
            <a:r>
              <a:rPr lang="he-IL" sz="1800" b="0" i="0" u="none" strike="noStrike" baseline="0" dirty="0">
                <a:latin typeface="NarkisimMFO"/>
              </a:rPr>
              <a:t>מומלץ ללמד את הפרק במשולב עם הפרק הקיץ הגיע שבחוברת מעגל עונות השנה.</a:t>
            </a:r>
          </a:p>
          <a:p>
            <a:pPr algn="r"/>
            <a:r>
              <a:rPr lang="he-IL" sz="1800" b="0" i="0" u="none" strike="noStrike" baseline="0" dirty="0">
                <a:latin typeface="NarkisimMFO"/>
              </a:rPr>
              <a:t>הפרק כולל ארבעה תת פרקים:</a:t>
            </a:r>
          </a:p>
          <a:p>
            <a:pPr algn="r"/>
            <a:r>
              <a:rPr lang="he-IL" sz="1800" b="0" i="0" u="none" strike="noStrike" baseline="0" dirty="0">
                <a:latin typeface="NarkisimMFO"/>
              </a:rPr>
              <a:t>– תת הפרק הראשון צריך לאכול עוסק בחשיבות המזון לגדילה, להתפתחות ולתפקוד הגוף.</a:t>
            </a:r>
          </a:p>
          <a:p>
            <a:pPr algn="r"/>
            <a:r>
              <a:rPr lang="he-IL" sz="1800" b="0" i="0" u="none" strike="noStrike" baseline="0" dirty="0">
                <a:latin typeface="NarkisimMFO"/>
              </a:rPr>
              <a:t>– תת הפרק השני המזון שאנו אוכלים עוסק במזונות שבתפריט היומי ובהרגלי אכילה מקדמי בריאות.</a:t>
            </a:r>
          </a:p>
          <a:p>
            <a:pPr algn="r"/>
            <a:r>
              <a:rPr lang="he-IL" sz="1800" b="0" i="0" u="none" strike="noStrike" baseline="0" dirty="0">
                <a:latin typeface="NarkisimMFO"/>
              </a:rPr>
              <a:t>– תת הפרק השלישי מים לבריאות עוסק בהרגלי שתייה מקדמי בריאות.</a:t>
            </a:r>
          </a:p>
          <a:p>
            <a:pPr algn="r"/>
            <a:r>
              <a:rPr lang="he-IL" sz="1800" b="0" i="0" u="none" strike="noStrike" baseline="0" dirty="0">
                <a:latin typeface="NarkisimMFO"/>
              </a:rPr>
              <a:t>– תת הפרק הרביעי שומרים על המזון עוסק בגורמים לקלקול המזון ובדרכים לשמירת המזון.</a:t>
            </a:r>
          </a:p>
          <a:p>
            <a:pPr algn="r"/>
            <a:endParaRPr lang="he-IL" sz="1400" b="1" i="0" u="none" strike="noStrike" baseline="0" dirty="0">
              <a:solidFill>
                <a:srgbClr val="FF0000"/>
              </a:solidFill>
              <a:latin typeface="FontbitDavid"/>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FontbitDavid"/>
              </a:rPr>
              <a:t> </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לעורר מודעות למזונות שהתלמידים אוכלים במהלך היום, במטרה להקנות להם הרגלי אכילה מקדמי בריאות: אכילה של ארוחות מסודרות וארוחות המכילות מזונות מסוגי מזון שונים ובכמויות מתאימות.</a:t>
            </a:r>
          </a:p>
          <a:p>
            <a:r>
              <a:rPr lang="he-IL" dirty="0"/>
              <a:t>בחלק א של המשימה התלמידים מתעדים את מה שאכלו במשך יום אחד.</a:t>
            </a:r>
          </a:p>
          <a:p>
            <a:r>
              <a:rPr lang="he-IL" dirty="0"/>
              <a:t>כדי להקל על התלמידים להיזכר במזונות שאכלו במשך יום אחד, מומלץ לבצע את</a:t>
            </a:r>
          </a:p>
          <a:p>
            <a:r>
              <a:rPr lang="he-IL" dirty="0"/>
              <a:t>המשימה הזו בבית יחד עם ההורים. סיכום המשימה (חלק ב) ייעשה בכיתה.</a:t>
            </a:r>
          </a:p>
          <a:p>
            <a:endParaRPr lang="he-IL" dirty="0"/>
          </a:p>
          <a:p>
            <a:r>
              <a:rPr lang="he-IL" dirty="0"/>
              <a:t>המשימה </a:t>
            </a:r>
            <a:r>
              <a:rPr lang="he-IL" b="1" dirty="0"/>
              <a:t>מה אכלתי במשך יום אחד? </a:t>
            </a:r>
            <a:r>
              <a:rPr lang="he-IL" dirty="0"/>
              <a:t>נועדה להעלות את המודעות לקיומם של מגוון מזונות במטרה להקנות הרגלים לצריכת מזון מגוון. הצורך במזון מגוון נועד לספק לגוף את רכיבי המזון (אבות המזון) הדרושים לגוף לצורך תפקודו. אין לצפות מילדים בגיל זה לתכנן לבד את הארוחות. יחד עם זאת, חשוב להביא למודעות את החשיבות של אכילת מזון מגוון שכולל פחמימות, חלבונים (בשר, דגים, קטניות, ביצים ומוצרי חלב), פירות וירקות, מעט שומן וכן להמעיט באכילת ממתקים.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130199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ב של המשימה הילדים מציינים את המזונות שאכלו במהלך היום לקבוצות המזון בעזרת איורים של מזונות בכרטיסים (ראו שקופית 12). </a:t>
            </a:r>
          </a:p>
          <a:p>
            <a:r>
              <a:rPr lang="he-IL" dirty="0"/>
              <a:t>לפני ביצוע המשימה חשוב להציג לתלמידים את קבוצות המזון השונות ולציין מה משותף לכל קבוצה. מומלץ גם להכין תערוכה של קבוצות המזון (אפשר תמונות, מוצרי מזון יבשים ואריזות של מוצרים).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419038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FAC8D-0481-37CE-08AF-821F5ED12CF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00A9805-0D8D-60F1-63E0-B69D88670C7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E0EB05-F30B-25D5-8E8E-D54704D439B3}"/>
              </a:ext>
            </a:extLst>
          </p:cNvPr>
          <p:cNvSpPr>
            <a:spLocks noGrp="1"/>
          </p:cNvSpPr>
          <p:nvPr>
            <p:ph type="body" idx="1"/>
          </p:nvPr>
        </p:nvSpPr>
        <p:spPr/>
        <p:txBody>
          <a:bodyPr/>
          <a:lstStyle/>
          <a:p>
            <a:r>
              <a:rPr lang="he-IL" dirty="0"/>
              <a:t>התלמידים יציירו או ישלימו בכתב בתוך העיגולים הריקים מזונות שאכלו ושלא מופיעים באיורים.</a:t>
            </a:r>
          </a:p>
          <a:p>
            <a:r>
              <a:rPr lang="he-IL" dirty="0"/>
              <a:t>נהוג לחלק לקבוצות את המזון שאנו אוכלים. החלוקה לקבוצות נעשית על פי המרכיבים העיקריים שבו. למשל: מאכלי בשר, דגים, ביצים וחומוס שייכים לאותה הקבוצה, משום שהם מזונות עשירים בחלבונים. </a:t>
            </a:r>
          </a:p>
          <a:p>
            <a:r>
              <a:rPr lang="he-IL" dirty="0"/>
              <a:t>מומלץ לצרוך תפריט מגוון (גיוון בקבוצה ובין הקבוצות). יש להדגיש את החשיבות שבצמצום צריכת הסוכר. לציין שחשוב</a:t>
            </a:r>
          </a:p>
          <a:p>
            <a:r>
              <a:rPr lang="he-IL" dirty="0"/>
              <a:t>להפחית באכילת סוכר (מאכלים מתוקים, ממתקים ומשקאות ממותקים).</a:t>
            </a:r>
          </a:p>
          <a:p>
            <a:r>
              <a:rPr lang="he-IL" dirty="0"/>
              <a:t>שימו לב: עם הילדים אנו לא משתמשים במושג קבוצות מזון. אפשר להסתפק במונח סוגי מזון או מזונות מסוגים שונים.</a:t>
            </a:r>
          </a:p>
        </p:txBody>
      </p:sp>
      <p:sp>
        <p:nvSpPr>
          <p:cNvPr id="4" name="מציין מיקום של מספר שקופית 3">
            <a:extLst>
              <a:ext uri="{FF2B5EF4-FFF2-40B4-BE49-F238E27FC236}">
                <a16:creationId xmlns:a16="http://schemas.microsoft.com/office/drawing/2014/main" id="{E00BD2E2-5C8A-ED07-42AB-81261DEEEB1E}"/>
              </a:ext>
            </a:extLst>
          </p:cNvPr>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381451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אוכלים מגוון נועדה לבחון/להעריך את ההבנה של התלמידים בנושא תזונה מקדמת בריאות.</a:t>
            </a:r>
          </a:p>
          <a:p>
            <a:r>
              <a:rPr lang="he-IL" dirty="0"/>
              <a:t>המשימה מאפשרת להביא לידי ביטוי בציור ובמלל את יישום עקרונות התזונה הנבונה שנלמדו במשימה</a:t>
            </a:r>
          </a:p>
          <a:p>
            <a:r>
              <a:rPr lang="he-IL" dirty="0"/>
              <a:t>מה אכלתי במשך יום אחד?</a:t>
            </a:r>
          </a:p>
          <a:p>
            <a:endParaRPr lang="he-IL" dirty="0"/>
          </a:p>
          <a:p>
            <a:r>
              <a:rPr lang="he-IL" dirty="0"/>
              <a:t>קוראים את קטע המידע מזון מגוון שבעמוד 39 ועונים על שאלה 3 בעמוד 39.</a:t>
            </a:r>
          </a:p>
          <a:p>
            <a:r>
              <a:rPr lang="he-IL" dirty="0"/>
              <a:t>השאלות מכוונות להסיק מסקנות על איכות המזון שאכלו ( האם מגוון? האם בריא?)</a:t>
            </a:r>
          </a:p>
          <a:p>
            <a:r>
              <a:rPr lang="he-IL" dirty="0"/>
              <a:t>ומה הם צריכים לשנות בו כדי לקדם את בריאותם.</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115010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38, משימה מתוקשבת: </a:t>
            </a:r>
            <a:r>
              <a:rPr lang="he-IL" b="1" dirty="0"/>
              <a:t>ממיינים סוגי מזונות.</a:t>
            </a:r>
          </a:p>
          <a:p>
            <a:r>
              <a:rPr lang="he-IL" b="0" dirty="0"/>
              <a:t>המשימה נמצאת גם באתר </a:t>
            </a:r>
            <a:r>
              <a:rPr lang="he-IL" b="1" dirty="0"/>
              <a:t>במבט מקוון, </a:t>
            </a:r>
            <a:r>
              <a:rPr lang="he-IL" b="0" dirty="0"/>
              <a:t>במדור ספרי לימוד, תת מדור משימות מתוקשבות. (ראו קישור בשקופית)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2366536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44970-E7F6-B964-ED1F-464AAB6DE70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4B13FAE-732E-9853-8F66-6EB45B9006A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7F05E67-EC23-DCEA-E10D-7F58418FA4B4}"/>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39, סרטון </a:t>
            </a:r>
            <a:r>
              <a:rPr lang="he-IL" b="1" dirty="0"/>
              <a:t>הפסקת אוכל.</a:t>
            </a:r>
          </a:p>
        </p:txBody>
      </p:sp>
      <p:sp>
        <p:nvSpPr>
          <p:cNvPr id="4" name="מציין מיקום של מספר שקופית 3">
            <a:extLst>
              <a:ext uri="{FF2B5EF4-FFF2-40B4-BE49-F238E27FC236}">
                <a16:creationId xmlns:a16="http://schemas.microsoft.com/office/drawing/2014/main" id="{C108FC7E-EAA9-53E5-67CE-7D572AE25BC9}"/>
              </a:ext>
            </a:extLst>
          </p:cNvPr>
          <p:cNvSpPr>
            <a:spLocks noGrp="1"/>
          </p:cNvSpPr>
          <p:nvPr>
            <p:ph type="sldNum" sz="quarter" idx="5"/>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1067806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והמידע שבתבנית היודעים אתם ש... מזמן דיון על קבוצת הממתקים והחטיפים, שהיא קבוצת מזון שכדאי לצרוך ממנה פחות. כדאי לעודד תלמידים לצרוך פחות ממתקים וחטיפים ולשתף את הילדים בתכנון הכיבוד המוגש באירועים שונים (כגון</a:t>
            </a:r>
          </a:p>
          <a:p>
            <a:r>
              <a:rPr lang="he-IL" dirty="0"/>
              <a:t>בימי הולדת).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324183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3563698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גוף האדם ובריאותו, המשימה: </a:t>
            </a:r>
            <a:r>
              <a:rPr lang="he-IL" b="1" dirty="0"/>
              <a:t>למה מסמנים אריזות מזון?.</a:t>
            </a:r>
          </a:p>
          <a:p>
            <a:r>
              <a:rPr lang="he-IL" dirty="0"/>
              <a:t>המשימה עוסקת בצרכנות נבונה של מזון, בחשיבות התכנון מראש וכן בסל קניות שמכיל את כל קבוצות המזון.</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1585371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הפעילות הבאה בוחנת את ההבנה של המושג </a:t>
            </a:r>
            <a:r>
              <a:rPr lang="he-IL" b="1" dirty="0"/>
              <a:t>ארוחה מגוונת</a:t>
            </a:r>
            <a:r>
              <a:rPr lang="he-IL" dirty="0"/>
              <a:t>, ואת ההבנה שאכילה של מזון מסוג אחד (גם אם אוהבים ומעדיפים אותו על מזונות אחרים) אינה נותנת מענה לצורכי הגוף. יש לאכול מזונות שונים מכל סוגי המזון ובכמות מתאימה.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המשימה מאפשרת להביא לידי ביטוי בציור ובמלל את יישום עקרונות התזונה הנבונה שנלמדו במשימה מה אכלתי במשך יום אחד?</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248183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R="71755"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עורכים סקר בין תלמידי הכיתה, שואלים: </a:t>
            </a:r>
            <a:endParaRPr lang="en-US" sz="1800" dirty="0">
              <a:effectLst/>
              <a:latin typeface="Times New Roman" panose="02020603050405020304" pitchFamily="18" charset="0"/>
              <a:ea typeface="Times New Roman" panose="02020603050405020304" pitchFamily="18" charset="0"/>
            </a:endParaRPr>
          </a:p>
          <a:p>
            <a:pPr marL="342900" marR="71755" lvl="0" indent="-342900" algn="r" rtl="1">
              <a:lnSpc>
                <a:spcPct val="150000"/>
              </a:lnSpc>
              <a:spcAft>
                <a:spcPts val="0"/>
              </a:spcAft>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מי אוכל ארוחת בוקר?</a:t>
            </a:r>
            <a:endParaRPr lang="en-US" sz="1800" dirty="0">
              <a:effectLst/>
              <a:latin typeface="Times New Roman" panose="02020603050405020304" pitchFamily="18" charset="0"/>
              <a:ea typeface="SimSun" panose="02010600030101010101" pitchFamily="2" charset="-122"/>
            </a:endParaRPr>
          </a:p>
          <a:p>
            <a:pPr marL="342900" marR="71755" lvl="0" indent="-342900" algn="r" rtl="1">
              <a:lnSpc>
                <a:spcPct val="150000"/>
              </a:lnSpc>
              <a:spcAft>
                <a:spcPts val="0"/>
              </a:spcAft>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מה אתם אוכלים בארוחת הבוקר?</a:t>
            </a:r>
            <a:endParaRPr lang="en-US" sz="1800" dirty="0">
              <a:effectLst/>
              <a:latin typeface="Times New Roman" panose="02020603050405020304" pitchFamily="18" charset="0"/>
              <a:ea typeface="SimSun" panose="02010600030101010101" pitchFamily="2" charset="-122"/>
            </a:endParaRPr>
          </a:p>
          <a:p>
            <a:pPr marL="342900" marR="71755" lvl="0" indent="-342900" algn="r" rtl="1">
              <a:lnSpc>
                <a:spcPct val="150000"/>
              </a:lnSpc>
              <a:spcAft>
                <a:spcPts val="0"/>
              </a:spcAft>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האם חשוב לאכול ארוחת בוקר?</a:t>
            </a:r>
            <a:endParaRPr lang="en-US" sz="1800" dirty="0">
              <a:effectLst/>
              <a:latin typeface="Times New Roman" panose="02020603050405020304" pitchFamily="18" charset="0"/>
              <a:ea typeface="SimSun" panose="02010600030101010101" pitchFamily="2" charset="-122"/>
            </a:endParaRPr>
          </a:p>
          <a:p>
            <a:pPr marL="342900" marR="71755" lvl="0" indent="-342900" algn="r" rtl="1">
              <a:lnSpc>
                <a:spcPct val="150000"/>
              </a:lnSpc>
              <a:spcAft>
                <a:spcPts val="0"/>
              </a:spcAft>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מסכמים יחד את התשובות הרווחות. </a:t>
            </a:r>
            <a:endParaRPr lang="en-US" sz="1800" dirty="0">
              <a:effectLst/>
              <a:latin typeface="Times New Roman" panose="02020603050405020304" pitchFamily="18" charset="0"/>
              <a:ea typeface="SimSun" panose="02010600030101010101" pitchFamily="2" charset="-122"/>
            </a:endParaRPr>
          </a:p>
          <a:p>
            <a:pPr marR="71755"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קוראים את קטע הפתיחה</a:t>
            </a:r>
            <a:r>
              <a:rPr lang="he-IL" sz="1800" dirty="0">
                <a:effectLst/>
                <a:latin typeface="Times New Roman" panose="02020603050405020304" pitchFamily="18" charset="0"/>
                <a:ea typeface="Times New Roman" panose="02020603050405020304" pitchFamily="18" charset="0"/>
                <a:cs typeface="+mn-cs"/>
              </a:rPr>
              <a:t> </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מקיימים דיון על תוכן הקטע בעזרת שאלות 1 ו 2 שבתבנית </a:t>
            </a: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שיח</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שבעמוד  32 (שקופית 3).</a:t>
            </a:r>
            <a:endParaRPr lang="en-US" sz="1800" dirty="0">
              <a:effectLst/>
              <a:latin typeface="Times New Roman" panose="02020603050405020304" pitchFamily="18" charset="0"/>
              <a:ea typeface="Times New Roman" panose="02020603050405020304" pitchFamily="18" charset="0"/>
            </a:endParaRPr>
          </a:p>
          <a:p>
            <a:r>
              <a:rPr lang="he-IL" sz="1800" dirty="0">
                <a:effectLst/>
                <a:ea typeface="Times New Roman" panose="02020603050405020304" pitchFamily="18" charset="0"/>
                <a:cs typeface="David" panose="020E0502060401010101" pitchFamily="34" charset="-79"/>
              </a:rPr>
              <a:t>הסקר והקטע הפותח מזמן דיון ובירור ידע מוקדם בנושא ארוחת הבוקר וחשיבותה ובהרגלי האכילה של הילדים בבוקר. </a:t>
            </a:r>
            <a:endParaRPr lang="he-IL" dirty="0"/>
          </a:p>
          <a:p>
            <a:r>
              <a:rPr lang="he-IL" dirty="0"/>
              <a:t>במסגרת השיח על חשיבות ארוחת הבוקר ניתן לתכנן עם התלמידים את הכריכים. להמליץ על סוגי ממרחים שניתן למרוח בכריך, על בחירה של לחמים מקדמי בריאות, וגם לדון בכך שחשוב להביא לארוחה בכיתה ירקות ופירות מסוגים שונים.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53822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D7C21-94B9-336E-0943-1D546B194A5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3417B84-6680-B0EE-18C1-97F860D9C2F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0FE99DE-579F-A22E-0FE2-543694F994F9}"/>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40, משימה: </a:t>
            </a:r>
            <a:r>
              <a:rPr lang="he-IL" b="1" dirty="0"/>
              <a:t>אוכלים מגוון</a:t>
            </a:r>
            <a:r>
              <a:rPr lang="he-IL" dirty="0"/>
              <a:t>.</a:t>
            </a:r>
          </a:p>
        </p:txBody>
      </p:sp>
      <p:sp>
        <p:nvSpPr>
          <p:cNvPr id="4" name="מציין מיקום של מספר שקופית 3">
            <a:extLst>
              <a:ext uri="{FF2B5EF4-FFF2-40B4-BE49-F238E27FC236}">
                <a16:creationId xmlns:a16="http://schemas.microsoft.com/office/drawing/2014/main" id="{A4A80672-EF82-66CE-9EAF-7C6DCA994A13}"/>
              </a:ext>
            </a:extLst>
          </p:cNvPr>
          <p:cNvSpPr>
            <a:spLocks noGrp="1"/>
          </p:cNvSpPr>
          <p:nvPr>
            <p:ph type="sldNum" sz="quarter" idx="5"/>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3949550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08033-F92A-6A7A-D0FB-9F928830FB1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C3FD468-36BF-9795-37D0-57F964CBE77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B5751FB-B7AD-3C45-11D5-F8D5A59AF64C}"/>
              </a:ext>
            </a:extLst>
          </p:cNvPr>
          <p:cNvSpPr>
            <a:spLocks noGrp="1"/>
          </p:cNvSpPr>
          <p:nvPr>
            <p:ph type="body" idx="1"/>
          </p:nvPr>
        </p:nvSpPr>
        <p:spPr/>
        <p:txBody>
          <a:bodyPr/>
          <a:lstStyle/>
          <a:p>
            <a:r>
              <a:rPr lang="he-IL" dirty="0"/>
              <a:t>באתר </a:t>
            </a:r>
            <a:r>
              <a:rPr lang="he-IL" b="1" dirty="0"/>
              <a:t>במבט מקוון</a:t>
            </a:r>
            <a:r>
              <a:rPr lang="he-IL" dirty="0"/>
              <a:t>, יחידת התוכן גוף האדם ובריאותו, המשימה: </a:t>
            </a:r>
            <a:r>
              <a:rPr lang="he-IL" b="1" dirty="0"/>
              <a:t>רשימת הקניות של אבא טל</a:t>
            </a:r>
            <a:r>
              <a:rPr lang="he-IL" dirty="0"/>
              <a:t>.</a:t>
            </a:r>
          </a:p>
          <a:p>
            <a:r>
              <a:rPr lang="he-IL" dirty="0"/>
              <a:t>המשימה עוסקת בצרכנות נבונה של מזון, בחשיבות התכנון מראש וכן בסל קניות שמכיל את כל קבוצות המזון.</a:t>
            </a:r>
          </a:p>
        </p:txBody>
      </p:sp>
      <p:sp>
        <p:nvSpPr>
          <p:cNvPr id="4" name="מציין מיקום של מספר שקופית 3">
            <a:extLst>
              <a:ext uri="{FF2B5EF4-FFF2-40B4-BE49-F238E27FC236}">
                <a16:creationId xmlns:a16="http://schemas.microsoft.com/office/drawing/2014/main" id="{42E81AFC-ABFB-33ED-D8D7-971847B1D017}"/>
              </a:ext>
            </a:extLst>
          </p:cNvPr>
          <p:cNvSpPr>
            <a:spLocks noGrp="1"/>
          </p:cNvSpPr>
          <p:nvPr>
            <p:ph type="sldNum" sz="quarter" idx="5"/>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515396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שימוש במושגים ומיומנויות טכנולוגיות כמו תכנון, חומרים, כלים, תוצר, שיטות הכנה ועיבוד, אריזה ועוד. </a:t>
            </a:r>
          </a:p>
          <a:p>
            <a:endParaRPr lang="he-IL" dirty="0"/>
          </a:p>
          <a:p>
            <a:r>
              <a:rPr lang="he-IL" dirty="0"/>
              <a:t>בטיחות: יש לוודא שאין בכיתה תלמידים שיש להם אלרגיה לרכיבים שמהם מכינים את החטיף.</a:t>
            </a:r>
          </a:p>
          <a:p>
            <a:endParaRPr lang="he-IL" dirty="0"/>
          </a:p>
          <a:p>
            <a:r>
              <a:rPr lang="he-IL" dirty="0"/>
              <a:t>שימו לב, באתר </a:t>
            </a:r>
            <a:r>
              <a:rPr lang="he-IL" b="1" dirty="0"/>
              <a:t>במבט חדש, </a:t>
            </a:r>
            <a:r>
              <a:rPr lang="he-IL" b="0" dirty="0"/>
              <a:t>במדור ספרי לימוד, תת מדור סרטונים, </a:t>
            </a:r>
            <a:r>
              <a:rPr lang="he-IL" dirty="0"/>
              <a:t>סרטון מלווה/ מנחה פעילות זו.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2554563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זה נועד להעלות למודעות את הרגלי צריכת המים היומית של התלמידים.</a:t>
            </a:r>
          </a:p>
          <a:p>
            <a:r>
              <a:rPr lang="he-IL" dirty="0"/>
              <a:t> ילדים בגילאי 6- 8 אמורים לספק לגופם לפחות 5 כוסות מים. בימים חמים ולאחר פעילות גופנית מאומצת יש להגדיל את כמות המים.</a:t>
            </a:r>
          </a:p>
          <a:p>
            <a:r>
              <a:rPr lang="he-IL" dirty="0"/>
              <a:t>עורכים דיון, שואלים:</a:t>
            </a:r>
          </a:p>
          <a:p>
            <a:r>
              <a:rPr lang="he-IL" dirty="0"/>
              <a:t>כמה מים אתם שותים ביום?</a:t>
            </a:r>
          </a:p>
          <a:p>
            <a:r>
              <a:rPr lang="he-IL" dirty="0"/>
              <a:t>מדוע חשוב לשתות מספיק מים? </a:t>
            </a:r>
          </a:p>
          <a:p>
            <a:r>
              <a:rPr lang="he-IL" dirty="0"/>
              <a:t>מה יקרה אם לא נשתה מספיק מים?</a:t>
            </a:r>
          </a:p>
          <a:p>
            <a:r>
              <a:rPr lang="he-IL" dirty="0"/>
              <a:t>איך יודעים ששתינו מספיק מים?</a:t>
            </a:r>
          </a:p>
          <a:p>
            <a:r>
              <a:rPr lang="he-IL" dirty="0"/>
              <a:t>הדיון נועד ליצור גירוי ללמידה ולהערכת הידע המוקדם שלהם בנושא חשיבות המים לקידום הבריאות וכמות המים הנדרשת לשמירה על בריאותנו.</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3436430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EC1DA-7824-E301-D7FC-82EB13B838E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67D935F-CA99-A71F-2F2F-D2282DB36A1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114E10D-AB8B-391D-DD63-798BC3AE6580}"/>
              </a:ext>
            </a:extLst>
          </p:cNvPr>
          <p:cNvSpPr>
            <a:spLocks noGrp="1"/>
          </p:cNvSpPr>
          <p:nvPr>
            <p:ph type="body" idx="1"/>
          </p:nvPr>
        </p:nvSpPr>
        <p:spPr/>
        <p:txBody>
          <a:bodyPr/>
          <a:lstStyle/>
          <a:p>
            <a:r>
              <a:rPr lang="he-IL" dirty="0"/>
              <a:t>קוראים את קטע המידע לשתות מים- זה בריא, עמוד 42.</a:t>
            </a:r>
          </a:p>
          <a:p>
            <a:r>
              <a:rPr lang="he-IL" dirty="0"/>
              <a:t>עונים על חלק א: חשוב לשתות מים, משימה לשתות מים לבריאות, עמוד 42, שקופית 25.</a:t>
            </a:r>
          </a:p>
          <a:p>
            <a:r>
              <a:rPr lang="he-IL" dirty="0"/>
              <a:t>בחלק זה של המשימה הילדים עונים על שאלות בעזרת המידע שהפיקו מתוך קטע המידע.</a:t>
            </a:r>
          </a:p>
          <a:p>
            <a:endParaRPr lang="he-IL" dirty="0"/>
          </a:p>
        </p:txBody>
      </p:sp>
      <p:sp>
        <p:nvSpPr>
          <p:cNvPr id="4" name="מציין מיקום של מספר שקופית 3">
            <a:extLst>
              <a:ext uri="{FF2B5EF4-FFF2-40B4-BE49-F238E27FC236}">
                <a16:creationId xmlns:a16="http://schemas.microsoft.com/office/drawing/2014/main" id="{315CA7F3-E201-DDB3-2F1C-F3D430B23998}"/>
              </a:ext>
            </a:extLst>
          </p:cNvPr>
          <p:cNvSpPr>
            <a:spLocks noGrp="1"/>
          </p:cNvSpPr>
          <p:nvPr>
            <p:ph type="sldNum" sz="quarter" idx="5"/>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18247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(חֵלֶק ב: </a:t>
            </a:r>
            <a:r>
              <a:rPr lang="he-IL" b="1" dirty="0"/>
              <a:t>כַּמָּה מַיִם שָׁתִיתִי הַיּוֹם</a:t>
            </a:r>
            <a:r>
              <a:rPr lang="he-IL" dirty="0"/>
              <a:t>? במשימה </a:t>
            </a:r>
            <a:r>
              <a:rPr lang="he-IL" b="1" dirty="0"/>
              <a:t>לשתות מים לבריאות)</a:t>
            </a:r>
            <a:r>
              <a:rPr lang="he-IL" dirty="0"/>
              <a:t>, נועדה להעלות למודעות את הרגלי צריכת המים היומית שלהם.</a:t>
            </a:r>
          </a:p>
          <a:p>
            <a:r>
              <a:rPr lang="he-IL" dirty="0"/>
              <a:t>ילדים בגילאי 8-6 אמורים לספק לגופם לפחות 5 כוסות מים. בימים חמים ולאחר פעילות גופנית מאומצת יש להגדיל את כמות המים. חשוב לעודד שתיית מים ולא מיצים שכן המיצים מכילים סוכר ולעיתים גם חומרים משמרים.</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1666317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1A52C-A3E3-A487-4B99-9A448EDC175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1FF4D71-F865-5A9E-7D5E-BC157428A97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CFB00C2-18A7-C973-8744-F723AB2EBA3D}"/>
              </a:ext>
            </a:extLst>
          </p:cNvPr>
          <p:cNvSpPr>
            <a:spLocks noGrp="1"/>
          </p:cNvSpPr>
          <p:nvPr>
            <p:ph type="body" idx="1"/>
          </p:nvPr>
        </p:nvSpPr>
        <p:spPr/>
        <p:txBody>
          <a:bodyPr/>
          <a:lstStyle/>
          <a:p>
            <a:r>
              <a:rPr lang="he-IL" dirty="0"/>
              <a:t>עונים על חלק ב: כמה מים שתיתי היום?, עמוד 43. במשימה זו התלמידים מוזמנים לעקוב אחר הרגלי השתייה שלהם באמצעות שאלון . הם מתבקשים לבדוק כמה מים הם שותים במהלך יום אחד. מטרת המשימה להעלות למודעותם את הרגלי השתייה שלהם ובכך לאפשר להם לבחון אם יש מקום לשיפור ובאיזה אופן.</a:t>
            </a:r>
          </a:p>
          <a:p>
            <a:endParaRPr lang="he-IL" dirty="0"/>
          </a:p>
          <a:p>
            <a:r>
              <a:rPr lang="he-IL" dirty="0"/>
              <a:t>קוראים את המידע שבתבנית </a:t>
            </a:r>
            <a:r>
              <a:rPr lang="he-IL" b="1" dirty="0"/>
              <a:t>היודעים אתם ש... מיץ טבעי, </a:t>
            </a:r>
            <a:r>
              <a:rPr lang="he-IL" dirty="0"/>
              <a:t>עמוד 43. </a:t>
            </a:r>
          </a:p>
          <a:p>
            <a:r>
              <a:rPr lang="he-IL" dirty="0"/>
              <a:t>קטע המידע נועד לעודד שתיית מים ולא מיצים שכן המיצים מכילים סוכר ולעיתים גם חומרים משמרים.</a:t>
            </a:r>
          </a:p>
          <a:p>
            <a:endParaRPr lang="he-IL" dirty="0"/>
          </a:p>
        </p:txBody>
      </p:sp>
      <p:sp>
        <p:nvSpPr>
          <p:cNvPr id="4" name="מציין מיקום של מספר שקופית 3">
            <a:extLst>
              <a:ext uri="{FF2B5EF4-FFF2-40B4-BE49-F238E27FC236}">
                <a16:creationId xmlns:a16="http://schemas.microsoft.com/office/drawing/2014/main" id="{ACDD9589-26C4-393C-8C7D-A996D4974E4E}"/>
              </a:ext>
            </a:extLst>
          </p:cNvPr>
          <p:cNvSpPr>
            <a:spLocks noGrp="1"/>
          </p:cNvSpPr>
          <p:nvPr>
            <p:ph type="sldNum" sz="quarter" idx="5"/>
          </p:nvPr>
        </p:nvSpPr>
        <p:spPr/>
        <p:txBody>
          <a:bodyPr/>
          <a:lstStyle/>
          <a:p>
            <a:fld id="{E992BE40-C229-4611-BA02-460BF420667C}" type="slidenum">
              <a:rPr lang="x-none" smtClean="0"/>
              <a:t>26</a:t>
            </a:fld>
            <a:endParaRPr lang="x-none"/>
          </a:p>
        </p:txBody>
      </p:sp>
    </p:spTree>
    <p:extLst>
      <p:ext uri="{BB962C8B-B14F-4D97-AF65-F5344CB8AC3E}">
        <p14:creationId xmlns:p14="http://schemas.microsoft.com/office/powerpoint/2010/main" val="4063590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42, משימה: </a:t>
            </a:r>
            <a:r>
              <a:rPr lang="he-IL" b="1" dirty="0"/>
              <a:t>חשוב לשתות מים.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27</a:t>
            </a:fld>
            <a:endParaRPr lang="x-none"/>
          </a:p>
        </p:txBody>
      </p:sp>
    </p:spTree>
    <p:extLst>
      <p:ext uri="{BB962C8B-B14F-4D97-AF65-F5344CB8AC3E}">
        <p14:creationId xmlns:p14="http://schemas.microsoft.com/office/powerpoint/2010/main" val="4022838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43, </a:t>
            </a:r>
            <a:r>
              <a:rPr lang="he-IL" b="1" dirty="0"/>
              <a:t>סקר: כמה מים שתיתי היום?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28</a:t>
            </a:fld>
            <a:endParaRPr lang="x-none"/>
          </a:p>
        </p:txBody>
      </p:sp>
    </p:spTree>
    <p:extLst>
      <p:ext uri="{BB962C8B-B14F-4D97-AF65-F5344CB8AC3E}">
        <p14:creationId xmlns:p14="http://schemas.microsoft.com/office/powerpoint/2010/main" val="2200485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E49F-3405-E038-4D4D-CAA63C6EF05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7CC261F-6477-894E-6A57-AA8566ABCAB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BE3199D-EBD7-6330-9062-A8320CA88CDD}"/>
              </a:ext>
            </a:extLst>
          </p:cNvPr>
          <p:cNvSpPr>
            <a:spLocks noGrp="1"/>
          </p:cNvSpPr>
          <p:nvPr>
            <p:ph type="body" idx="1"/>
          </p:nvPr>
        </p:nvSpPr>
        <p:spPr/>
        <p:txBody>
          <a:bodyPr/>
          <a:lstStyle/>
          <a:p>
            <a:r>
              <a:rPr lang="he-IL" dirty="0"/>
              <a:t>באתר </a:t>
            </a:r>
            <a:r>
              <a:rPr lang="he-IL" b="1" dirty="0"/>
              <a:t>במבט מקוון, </a:t>
            </a:r>
            <a:r>
              <a:rPr lang="he-IL" dirty="0"/>
              <a:t>ביחידת התוכן גוף האדם ובריאותו, המשימה: </a:t>
            </a:r>
            <a:r>
              <a:rPr lang="he-IL" b="1" dirty="0"/>
              <a:t>האם כבר שתיתם מים היום?.</a:t>
            </a:r>
          </a:p>
          <a:p>
            <a:r>
              <a:rPr lang="he-IL" b="0" i="0" dirty="0">
                <a:effectLst/>
                <a:latin typeface="Almoni Neue DL 4.0 AAA"/>
              </a:rPr>
              <a:t>המשימה עוסקת בחשיבות השתייה בקיץ, מביאה למודעות אודות כמות המים שהם שותים ולשינוי הרגלים.</a:t>
            </a:r>
            <a:endParaRPr lang="he-IL" dirty="0"/>
          </a:p>
        </p:txBody>
      </p:sp>
      <p:sp>
        <p:nvSpPr>
          <p:cNvPr id="4" name="מציין מיקום של מספר שקופית 3">
            <a:extLst>
              <a:ext uri="{FF2B5EF4-FFF2-40B4-BE49-F238E27FC236}">
                <a16:creationId xmlns:a16="http://schemas.microsoft.com/office/drawing/2014/main" id="{650A8759-7E64-7627-ED20-E85CAB1847AB}"/>
              </a:ext>
            </a:extLst>
          </p:cNvPr>
          <p:cNvSpPr>
            <a:spLocks noGrp="1"/>
          </p:cNvSpPr>
          <p:nvPr>
            <p:ph type="sldNum" sz="quarter" idx="5"/>
          </p:nvPr>
        </p:nvSpPr>
        <p:spPr/>
        <p:txBody>
          <a:bodyPr/>
          <a:lstStyle/>
          <a:p>
            <a:fld id="{E992BE40-C229-4611-BA02-460BF420667C}" type="slidenum">
              <a:rPr lang="x-none" smtClean="0"/>
              <a:t>29</a:t>
            </a:fld>
            <a:endParaRPr lang="x-none"/>
          </a:p>
        </p:txBody>
      </p:sp>
    </p:spTree>
    <p:extLst>
      <p:ext uri="{BB962C8B-B14F-4D97-AF65-F5344CB8AC3E}">
        <p14:creationId xmlns:p14="http://schemas.microsoft.com/office/powerpoint/2010/main" val="179327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באמצעות השאלות שבתבנית השיח מומלץ לשוחח עם הילדים על חשיבות ארוחת הבוקר. הגוף שלנו זקוק לאנרגיה כדי לפעול, לגדול ולהתפתח. המזון הוא מקור האנרגיה של הגוף. במהלך הלילה הגוף מנצל את מלאי המזון ובעת היקיצה, לאחר צום לילה, חשוב</a:t>
            </a:r>
          </a:p>
          <a:p>
            <a:r>
              <a:rPr lang="he-IL" dirty="0"/>
              <a:t>לאכול ארוחת בוקר מזינה שתחזיר לגוף את מרכיבי המזון הדרושים לו.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3999971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לעודד ילדים לשתות מים. הפעילות חווייתית ומעוררת מוטיבציה להרבות בשתייה של מים. </a:t>
            </a:r>
          </a:p>
          <a:p>
            <a:r>
              <a:rPr lang="he-IL" dirty="0"/>
              <a:t>בטיחות: לפני ביצוע המשימה, מומלץ לבדוק רגישות של תלמידים למרכיבי המזון שבפעילות המוצעת.</a:t>
            </a:r>
          </a:p>
          <a:p>
            <a:r>
              <a:rPr lang="he-IL" dirty="0"/>
              <a:t>שימו לב, באתר </a:t>
            </a:r>
            <a:r>
              <a:rPr lang="he-IL" b="1" dirty="0"/>
              <a:t>במבט חדש</a:t>
            </a:r>
            <a:r>
              <a:rPr lang="he-IL" dirty="0"/>
              <a:t>, במדור ספרי לימוד, תת מדור סרטונים, סרטון מלווה/ מנחה פעילות זו.</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30</a:t>
            </a:fld>
            <a:endParaRPr lang="x-none"/>
          </a:p>
        </p:txBody>
      </p:sp>
    </p:spTree>
    <p:extLst>
      <p:ext uri="{BB962C8B-B14F-4D97-AF65-F5344CB8AC3E}">
        <p14:creationId xmlns:p14="http://schemas.microsoft.com/office/powerpoint/2010/main" val="1106715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שומרים על המזון </a:t>
            </a:r>
            <a:r>
              <a:rPr lang="he-IL" dirty="0"/>
              <a:t>נועדה להביא למודעות ולהבנה על גורמים לקלקול מזון (חיידקים) ועל דרכים לשמירה על המזון (אחסון במקום מתאים, עטיפת המזון, בדיקת הטריות). חשוב ביותר לקרוא על גבי תווית המוצר את תאריך התפוגה.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מציגים לתלמידים תמונות עם דוגמאות של מזון מקולקל..</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31</a:t>
            </a:fld>
            <a:endParaRPr lang="x-none"/>
          </a:p>
        </p:txBody>
      </p:sp>
    </p:spTree>
    <p:extLst>
      <p:ext uri="{BB962C8B-B14F-4D97-AF65-F5344CB8AC3E}">
        <p14:creationId xmlns:p14="http://schemas.microsoft.com/office/powerpoint/2010/main" val="3775130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מקימים דיון בעזרת השאלות שבתבנית שיח. מה משותף לכל המזונות שבתמונות? (שקופית 32) מה גורם לקלקול מזון? איך יודעים שמזון מקולקל? כיצד מזון מקולקל עלול לפגוע בבריאות שלנו? איך נשמור על מזון שלא יתקלקל? </a:t>
            </a:r>
          </a:p>
          <a:p>
            <a:r>
              <a:rPr lang="he-IL" dirty="0"/>
              <a:t>הדיון נועד ליצור גירוי ללמידה ולהערכת הידע המוקדם של התלמידים בנושא קלקול מזון ודרכים לשמירה על המזון כדי לקדם את הבריאות.</a:t>
            </a:r>
          </a:p>
          <a:p>
            <a:r>
              <a:rPr lang="he-IL" dirty="0"/>
              <a:t>בקטע המידע התלמידים מתוודעים לחיידקים שגורמים לקלקול מזון שהושאר מחוץ למקרר. בקטע מוצגים מאפיינים של מזון מקולקל שבאים לידי ביטוי במראה, בריח ובטעם. את המושג חיידקים הילדים מכירים מהפרק על מחלות. </a:t>
            </a:r>
          </a:p>
          <a:p>
            <a:r>
              <a:rPr lang="he-IL" dirty="0"/>
              <a:t>במשימה הבאה מעלים רעיונות כיצד ניתן לשמור על המזון מפני קלקול.</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32</a:t>
            </a:fld>
            <a:endParaRPr lang="x-none"/>
          </a:p>
        </p:txBody>
      </p:sp>
    </p:spTree>
    <p:extLst>
      <p:ext uri="{BB962C8B-B14F-4D97-AF65-F5344CB8AC3E}">
        <p14:creationId xmlns:p14="http://schemas.microsoft.com/office/powerpoint/2010/main" val="2258396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000000"/>
                </a:solidFill>
                <a:effectLst/>
                <a:latin typeface="Times New Roman" panose="02020603050405020304" pitchFamily="18" charset="0"/>
              </a:rPr>
              <a:t>מטרת המשימה היא למקד את הלומדים בתנאים הדרושים לשמירה על מזון מפני קלקול. המשימה נועדה להציג דרכים לשמירה על המזון (אחסון במקום מתאים, עטיפת המזון, בדיקת הטריות) וקריאת המידע על גבי תווית המוצר שמציגה את תאריך התפוגה שלו. אפשר לבקש מהילדים לשאול את ההורים איך הם שומרים על המזון שלא יתקלקל (שומרים במקרר, סוגרים היטב את האריזה, בודקים תאריך תפוגה ומשתדלים להשתמש לפני התאריך, מאחסנים במקום מתאים ועוד)</a:t>
            </a:r>
          </a:p>
          <a:p>
            <a:endParaRPr lang="he-IL" b="0" i="0" dirty="0">
              <a:solidFill>
                <a:srgbClr val="000000"/>
              </a:solidFill>
              <a:effectLst/>
              <a:latin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solidFill>
                  <a:srgbClr val="000000"/>
                </a:solidFill>
                <a:effectLst/>
                <a:latin typeface="Times New Roman" panose="02020603050405020304" pitchFamily="18" charset="0"/>
              </a:rPr>
              <a:t>מטרה נוספת: </a:t>
            </a:r>
            <a:r>
              <a:rPr lang="he-IL" dirty="0"/>
              <a:t>פיתוח חשיבה יצירתית (ריבוי רעיונות).</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33</a:t>
            </a:fld>
            <a:endParaRPr lang="x-none"/>
          </a:p>
        </p:txBody>
      </p:sp>
    </p:spTree>
    <p:extLst>
      <p:ext uri="{BB962C8B-B14F-4D97-AF65-F5344CB8AC3E}">
        <p14:creationId xmlns:p14="http://schemas.microsoft.com/office/powerpoint/2010/main" val="2298978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a:t>
            </a:r>
            <a:r>
              <a:rPr lang="he-IL" b="1" dirty="0"/>
              <a:t>ארוחת בוקר משותפת </a:t>
            </a:r>
            <a:r>
              <a:rPr lang="he-IL" dirty="0"/>
              <a:t>נועדה לסכם את הפרק באמצעות תכנון ארוחת בוקר בריאה - הילדים יתכננו אילו מוצרי מזון יביאו מהבית וכן את כלי אוכל. </a:t>
            </a:r>
          </a:p>
          <a:p>
            <a:r>
              <a:rPr lang="he-IL" b="1" dirty="0"/>
              <a:t>בטיחות: לפני ביצוע המשימה, מומלץ לבדוק רגישות של תלמידים למזונות שתלמידים מביאים לארוחת הבוקר המשותפת.</a:t>
            </a:r>
          </a:p>
          <a:p>
            <a:r>
              <a:rPr lang="he-IL" dirty="0"/>
              <a:t>מחקרים מצביעים שילדי ישראל אינם אוכלים ארוחת בוקר מזינה. מומלץ לאמץ את ההצעה של אכילה משותפת לפחות פעם או פעמיים במשך השבוע, ולא רק במסגרת הפעילות.</a:t>
            </a:r>
          </a:p>
          <a:p>
            <a:r>
              <a:rPr lang="he-IL" dirty="0"/>
              <a:t>מתכננים עם הילדים תפריט של ארוחת הבוקר. מומלץ לברר מראש (אפשר לתאם עם ההורים) מה הילדים מתכוונים להביא ובאיזו</a:t>
            </a:r>
          </a:p>
          <a:p>
            <a:r>
              <a:rPr lang="he-IL" dirty="0"/>
              <a:t>כמות, כדי שאפשר יהיה להכין ארוחה לכולם, וכמובן שבאותו הבוקר לא יאכלו בבית את ארוחת הבוקר. </a:t>
            </a:r>
          </a:p>
          <a:p>
            <a:r>
              <a:rPr lang="he-IL" dirty="0"/>
              <a:t>מומלץ לעודד את התלמידים להחליף בארוחת הבוקר את פרוסת השוקולד בפרוסה עם גבינה ולהעדיף שתייה של מיץ טבעי על שוקו</a:t>
            </a:r>
          </a:p>
          <a:p>
            <a:r>
              <a:rPr lang="he-IL" dirty="0"/>
              <a:t>ממותק.</a:t>
            </a:r>
          </a:p>
          <a:p>
            <a:r>
              <a:rPr lang="he-IL" dirty="0"/>
              <a:t>משימת סיכום זו נועדה גם לחזק התנהגויות מקדמות היגיינה והרגלי אכילה.</a:t>
            </a:r>
          </a:p>
          <a:p>
            <a:r>
              <a:rPr lang="he-IL" dirty="0"/>
              <a:t>גם כדאי שנוהל האכילה המשותפת בכיתה יכלול: שטיפת ידיים לפני הארוחה, ישיבה ליד שולחן עם מפית ויציאה להפסקה רק</a:t>
            </a:r>
          </a:p>
          <a:p>
            <a:r>
              <a:rPr lang="he-IL" dirty="0"/>
              <a:t>בסיום הארוחה. במהלך הארוחה יש לשמור על שקט, על אווירה תרבותית ועל התנהגות הולמת.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34</a:t>
            </a:fld>
            <a:endParaRPr lang="x-none"/>
          </a:p>
        </p:txBody>
      </p:sp>
    </p:spTree>
    <p:extLst>
      <p:ext uri="{BB962C8B-B14F-4D97-AF65-F5344CB8AC3E}">
        <p14:creationId xmlns:p14="http://schemas.microsoft.com/office/powerpoint/2010/main" val="310502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הדיון בעזרת השאלות שבשיח נועד לרפלקציה על התחושות והתובנות שהתעוררו במהלך הארוחה ולאחריה.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35</a:t>
            </a:fld>
            <a:endParaRPr lang="x-none"/>
          </a:p>
        </p:txBody>
      </p:sp>
    </p:spTree>
    <p:extLst>
      <p:ext uri="{BB962C8B-B14F-4D97-AF65-F5344CB8AC3E}">
        <p14:creationId xmlns:p14="http://schemas.microsoft.com/office/powerpoint/2010/main" val="3435225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מסכמים</a:t>
            </a:r>
          </a:p>
          <a:p>
            <a:pPr algn="r"/>
            <a:r>
              <a:rPr lang="he-IL" dirty="0"/>
              <a:t>השלימו את המילים החסרות במשפטים הבאים: </a:t>
            </a:r>
          </a:p>
          <a:p>
            <a:pPr algn="r"/>
            <a:r>
              <a:rPr lang="he-IL" sz="1800" b="1" i="0" u="none" strike="noStrike" baseline="0" dirty="0">
                <a:solidFill>
                  <a:srgbClr val="000000"/>
                </a:solidFill>
                <a:latin typeface="MF_FrankRuhl-Bold"/>
              </a:rPr>
              <a:t>כְּדֵי לִהְיוֹת בְּרִיאִים...</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חָשׁוּב לֶאֱכֹל מְזוֹנוֹת מִכָּל </a:t>
            </a:r>
            <a:r>
              <a:rPr lang="he-IL" sz="1800" b="1" i="0" u="none" strike="noStrike" baseline="0" dirty="0">
                <a:solidFill>
                  <a:srgbClr val="000000"/>
                </a:solidFill>
                <a:latin typeface="MF_FrankRuhl-Bold"/>
              </a:rPr>
              <a:t>______ המַָּזוֹן</a:t>
            </a:r>
            <a:r>
              <a:rPr lang="he-IL" sz="1800" b="0" i="0" u="none" strike="noStrike" baseline="0" dirty="0">
                <a:solidFill>
                  <a:srgbClr val="000000"/>
                </a:solidFill>
                <a:latin typeface="MF_FrankRuhl-Regular"/>
              </a:rPr>
              <a:t>.</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חָשׁוּב לֶאֱכֹל _______מְזוֹנוֹת מֵאוֹתו סוּג הַמָּזוֹן.</a:t>
            </a:r>
          </a:p>
          <a:p>
            <a:pPr algn="r"/>
            <a:r>
              <a:rPr lang="he-IL" sz="1800" b="1" i="0" u="none" strike="noStrike" baseline="0" dirty="0">
                <a:solidFill>
                  <a:srgbClr val="08FFFB"/>
                </a:solidFill>
                <a:latin typeface="MF_FrankRuhl-Bold"/>
              </a:rPr>
              <a:t>• </a:t>
            </a:r>
            <a:r>
              <a:rPr lang="he-IL" sz="1800" b="1" i="0" u="none" strike="noStrike" baseline="0" dirty="0">
                <a:solidFill>
                  <a:srgbClr val="000000"/>
                </a:solidFill>
                <a:latin typeface="MF_FrankRuhl-Bold"/>
              </a:rPr>
              <a:t>מָזוֹן מְגוֻּןָ </a:t>
            </a:r>
            <a:r>
              <a:rPr lang="he-IL" sz="1800" b="0" i="0" u="none" strike="noStrike" baseline="0" dirty="0">
                <a:solidFill>
                  <a:srgbClr val="000000"/>
                </a:solidFill>
                <a:latin typeface="MF_FrankRuhl-Regular"/>
              </a:rPr>
              <a:t>מְסַפֵּק לַגּוּף אֶת הֶ_____ הַדְּרוּשִׁים לוֹ.</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חָשׁוּב להְַמְעִיט בּאַכֲיִלתַ ________.</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צָרִיךְ לִשְׁתּוֹת ______ בְּכַמּוּת מַתְאִימָה.</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חָשׁוּב לִשְׁמֹר עַל הַמָּזוֹן מִפְּנֵי ק______.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36</a:t>
            </a:fld>
            <a:endParaRPr lang="x-none"/>
          </a:p>
        </p:txBody>
      </p:sp>
    </p:spTree>
    <p:extLst>
      <p:ext uri="{BB962C8B-B14F-4D97-AF65-F5344CB8AC3E}">
        <p14:creationId xmlns:p14="http://schemas.microsoft.com/office/powerpoint/2010/main" val="1970712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מחברים משפטים עם המושגים החדשים.</a:t>
            </a:r>
          </a:p>
          <a:p>
            <a:pPr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תולים את כרטיסי המילים ומשחקים במשחק שנקרא </a:t>
            </a: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תנו דוגמה!</a:t>
            </a:r>
            <a:endParaRPr lang="en-US" sz="1800" dirty="0">
              <a:effectLst/>
              <a:latin typeface="Times New Roman" panose="02020603050405020304" pitchFamily="18" charset="0"/>
              <a:ea typeface="Times New Roman" panose="02020603050405020304" pitchFamily="18" charset="0"/>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1. מחלקים את הכיתה לשש קבוצות.</a:t>
            </a:r>
            <a:endParaRPr lang="en-US" sz="1800" dirty="0">
              <a:effectLst/>
              <a:latin typeface="Times New Roman" panose="02020603050405020304" pitchFamily="18" charset="0"/>
              <a:ea typeface="SimSun" panose="02010600030101010101" pitchFamily="2" charset="-122"/>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2. כל קבוצה מקבלת משימה לכתבו חמש דוגמאות בנושאים הנלמדים בפרק זמן נתון.</a:t>
            </a:r>
            <a:endParaRPr lang="he-IL" sz="1800" dirty="0">
              <a:effectLst/>
              <a:latin typeface="Times New Roman" panose="02020603050405020304" pitchFamily="18" charset="0"/>
              <a:ea typeface="SimSun" panose="02010600030101010101" pitchFamily="2" charset="-122"/>
              <a:cs typeface="+mn-cs"/>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קבוצה 1: חמישה</a:t>
            </a:r>
            <a:r>
              <a:rPr lang="he-IL" sz="1800" b="1" dirty="0">
                <a:effectLst/>
                <a:latin typeface="Times New Roman" panose="02020603050405020304" pitchFamily="18" charset="0"/>
                <a:ea typeface="SimSun" panose="02010600030101010101" pitchFamily="2" charset="-122"/>
                <a:cs typeface="David" panose="020E0502060401010101" pitchFamily="34" charset="-79"/>
              </a:rPr>
              <a:t> סוגי מזון</a:t>
            </a:r>
            <a:r>
              <a:rPr lang="he-IL" sz="1800" b="1" dirty="0">
                <a:effectLst/>
                <a:latin typeface="Times New Roman" panose="02020603050405020304" pitchFamily="18" charset="0"/>
                <a:ea typeface="SimSun" panose="02010600030101010101" pitchFamily="2" charset="-122"/>
                <a:cs typeface="+mn-cs"/>
              </a:rPr>
              <a:t> </a:t>
            </a: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קבוצה 2:</a:t>
            </a:r>
            <a:r>
              <a:rPr lang="he-IL" sz="1800" b="1" dirty="0">
                <a:effectLst/>
                <a:latin typeface="Times New Roman" panose="02020603050405020304" pitchFamily="18" charset="0"/>
                <a:ea typeface="SimSun" panose="02010600030101010101" pitchFamily="2" charset="-122"/>
                <a:cs typeface="David" panose="020E0502060401010101" pitchFamily="34" charset="-79"/>
              </a:rPr>
              <a:t> </a:t>
            </a:r>
            <a:r>
              <a:rPr lang="he-IL" sz="1800" dirty="0">
                <a:effectLst/>
                <a:latin typeface="Times New Roman" panose="02020603050405020304" pitchFamily="18" charset="0"/>
                <a:ea typeface="SimSun" panose="02010600030101010101" pitchFamily="2" charset="-122"/>
                <a:cs typeface="David" panose="020E0502060401010101" pitchFamily="34" charset="-79"/>
              </a:rPr>
              <a:t>חמישה</a:t>
            </a:r>
            <a:r>
              <a:rPr lang="he-IL" sz="1800" b="1" dirty="0">
                <a:effectLst/>
                <a:latin typeface="Times New Roman" panose="02020603050405020304" pitchFamily="18" charset="0"/>
                <a:ea typeface="SimSun" panose="02010600030101010101" pitchFamily="2" charset="-122"/>
                <a:cs typeface="David" panose="020E0502060401010101" pitchFamily="34" charset="-79"/>
              </a:rPr>
              <a:t> מזונות עשירים בחלבונים</a:t>
            </a:r>
            <a:endParaRPr lang="he-IL" sz="1800" b="1" dirty="0">
              <a:effectLst/>
              <a:latin typeface="Times New Roman" panose="02020603050405020304" pitchFamily="18" charset="0"/>
              <a:ea typeface="SimSun" panose="02010600030101010101" pitchFamily="2" charset="-122"/>
              <a:cs typeface="+mn-cs"/>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קבוצה 3:</a:t>
            </a:r>
            <a:r>
              <a:rPr lang="he-IL" sz="1800" b="1" dirty="0">
                <a:effectLst/>
                <a:latin typeface="Times New Roman" panose="02020603050405020304" pitchFamily="18" charset="0"/>
                <a:ea typeface="SimSun" panose="02010600030101010101" pitchFamily="2" charset="-122"/>
                <a:cs typeface="David" panose="020E0502060401010101" pitchFamily="34" charset="-79"/>
              </a:rPr>
              <a:t> </a:t>
            </a:r>
            <a:r>
              <a:rPr lang="he-IL" sz="1800" dirty="0">
                <a:effectLst/>
                <a:latin typeface="Times New Roman" panose="02020603050405020304" pitchFamily="18" charset="0"/>
                <a:ea typeface="SimSun" panose="02010600030101010101" pitchFamily="2" charset="-122"/>
                <a:cs typeface="David" panose="020E0502060401010101" pitchFamily="34" charset="-79"/>
              </a:rPr>
              <a:t>חמישה </a:t>
            </a:r>
            <a:r>
              <a:rPr lang="he-IL" sz="1800" b="1" dirty="0">
                <a:effectLst/>
                <a:latin typeface="Times New Roman" panose="02020603050405020304" pitchFamily="18" charset="0"/>
                <a:ea typeface="SimSun" panose="02010600030101010101" pitchFamily="2" charset="-122"/>
                <a:cs typeface="David" panose="020E0502060401010101" pitchFamily="34" charset="-79"/>
              </a:rPr>
              <a:t>מזונות עשירים בשומנים</a:t>
            </a:r>
            <a:endParaRPr lang="he-IL" sz="1800" b="1" dirty="0">
              <a:effectLst/>
              <a:latin typeface="Times New Roman" panose="02020603050405020304" pitchFamily="18" charset="0"/>
              <a:ea typeface="SimSun" panose="02010600030101010101" pitchFamily="2" charset="-122"/>
              <a:cs typeface="+mn-cs"/>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קבוצה 4:</a:t>
            </a:r>
            <a:r>
              <a:rPr lang="he-IL" sz="1800" b="1" dirty="0">
                <a:effectLst/>
                <a:latin typeface="Times New Roman" panose="02020603050405020304" pitchFamily="18" charset="0"/>
                <a:ea typeface="SimSun" panose="02010600030101010101" pitchFamily="2" charset="-122"/>
                <a:cs typeface="David" panose="020E0502060401010101" pitchFamily="34" charset="-79"/>
              </a:rPr>
              <a:t> </a:t>
            </a:r>
            <a:r>
              <a:rPr lang="he-IL" sz="1800" dirty="0">
                <a:effectLst/>
                <a:latin typeface="Times New Roman" panose="02020603050405020304" pitchFamily="18" charset="0"/>
                <a:ea typeface="SimSun" panose="02010600030101010101" pitchFamily="2" charset="-122"/>
                <a:cs typeface="David" panose="020E0502060401010101" pitchFamily="34" charset="-79"/>
              </a:rPr>
              <a:t>חמישה</a:t>
            </a:r>
            <a:r>
              <a:rPr lang="he-IL" sz="1800" b="1" dirty="0">
                <a:effectLst/>
                <a:latin typeface="Times New Roman" panose="02020603050405020304" pitchFamily="18" charset="0"/>
                <a:ea typeface="SimSun" panose="02010600030101010101" pitchFamily="2" charset="-122"/>
                <a:cs typeface="David" panose="020E0502060401010101" pitchFamily="34" charset="-79"/>
              </a:rPr>
              <a:t> מיני מאפה</a:t>
            </a:r>
            <a:endParaRPr lang="he-IL" sz="1800" b="1" dirty="0">
              <a:effectLst/>
              <a:latin typeface="Times New Roman" panose="02020603050405020304" pitchFamily="18" charset="0"/>
              <a:ea typeface="SimSun" panose="02010600030101010101" pitchFamily="2" charset="-122"/>
              <a:cs typeface="+mn-cs"/>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קבוצה 5:</a:t>
            </a:r>
            <a:r>
              <a:rPr lang="he-IL" sz="1800" b="1" dirty="0">
                <a:effectLst/>
                <a:latin typeface="Times New Roman" panose="02020603050405020304" pitchFamily="18" charset="0"/>
                <a:ea typeface="SimSun" panose="02010600030101010101" pitchFamily="2" charset="-122"/>
                <a:cs typeface="David" panose="020E0502060401010101" pitchFamily="34" charset="-79"/>
              </a:rPr>
              <a:t> </a:t>
            </a:r>
            <a:r>
              <a:rPr lang="he-IL" sz="1800" dirty="0">
                <a:effectLst/>
                <a:latin typeface="Times New Roman" panose="02020603050405020304" pitchFamily="18" charset="0"/>
                <a:ea typeface="SimSun" panose="02010600030101010101" pitchFamily="2" charset="-122"/>
                <a:cs typeface="David" panose="020E0502060401010101" pitchFamily="34" charset="-79"/>
              </a:rPr>
              <a:t>חמישה</a:t>
            </a:r>
            <a:r>
              <a:rPr lang="he-IL" sz="1800" b="1" dirty="0">
                <a:effectLst/>
                <a:latin typeface="Times New Roman" panose="02020603050405020304" pitchFamily="18" charset="0"/>
                <a:ea typeface="SimSun" panose="02010600030101010101" pitchFamily="2" charset="-122"/>
                <a:cs typeface="David" panose="020E0502060401010101" pitchFamily="34" charset="-79"/>
              </a:rPr>
              <a:t> מזונות מכילים דגנים</a:t>
            </a:r>
            <a:endParaRPr lang="he-IL" sz="1800" b="1" dirty="0">
              <a:effectLst/>
              <a:latin typeface="Times New Roman" panose="02020603050405020304" pitchFamily="18" charset="0"/>
              <a:ea typeface="SimSun" panose="02010600030101010101" pitchFamily="2" charset="-122"/>
              <a:cs typeface="+mn-cs"/>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קבוצה 6</a:t>
            </a:r>
            <a:r>
              <a:rPr lang="he-IL" sz="1800" b="1" dirty="0">
                <a:effectLst/>
                <a:latin typeface="Times New Roman" panose="02020603050405020304" pitchFamily="18" charset="0"/>
                <a:ea typeface="SimSun" panose="02010600030101010101" pitchFamily="2" charset="-122"/>
                <a:cs typeface="David" panose="020E0502060401010101" pitchFamily="34" charset="-79"/>
              </a:rPr>
              <a:t>: </a:t>
            </a:r>
            <a:r>
              <a:rPr lang="he-IL" sz="1800" dirty="0">
                <a:effectLst/>
                <a:latin typeface="Times New Roman" panose="02020603050405020304" pitchFamily="18" charset="0"/>
                <a:ea typeface="SimSun" panose="02010600030101010101" pitchFamily="2" charset="-122"/>
                <a:cs typeface="David" panose="020E0502060401010101" pitchFamily="34" charset="-79"/>
              </a:rPr>
              <a:t>דוגמה</a:t>
            </a:r>
            <a:r>
              <a:rPr lang="he-IL" sz="1800" b="1" dirty="0">
                <a:effectLst/>
                <a:latin typeface="Times New Roman" panose="02020603050405020304" pitchFamily="18" charset="0"/>
                <a:ea typeface="SimSun" panose="02010600030101010101" pitchFamily="2" charset="-122"/>
                <a:cs typeface="David" panose="020E0502060401010101" pitchFamily="34" charset="-79"/>
              </a:rPr>
              <a:t> לארוחה מגוונת</a:t>
            </a:r>
            <a:endParaRPr lang="en-US" sz="1800" dirty="0">
              <a:effectLst/>
              <a:latin typeface="Times New Roman" panose="02020603050405020304" pitchFamily="18" charset="0"/>
              <a:ea typeface="SimSun" panose="02010600030101010101" pitchFamily="2" charset="-122"/>
            </a:endParaRPr>
          </a:p>
          <a:p>
            <a:pPr marL="0" lvl="0" indent="0" algn="r" rtl="1">
              <a:lnSpc>
                <a:spcPct val="150000"/>
              </a:lnSpc>
              <a:buSzPts val="1200"/>
              <a:buFont typeface="+mj-lt"/>
              <a:buNone/>
            </a:pPr>
            <a:endParaRPr lang="he-IL" sz="1800" dirty="0">
              <a:effectLst/>
              <a:latin typeface="Times New Roman" panose="02020603050405020304" pitchFamily="18" charset="0"/>
              <a:ea typeface="SimSun" panose="02010600030101010101" pitchFamily="2" charset="-122"/>
              <a:cs typeface="David" panose="020E0502060401010101" pitchFamily="34" charset="-79"/>
            </a:endParaRPr>
          </a:p>
          <a:p>
            <a:pPr marL="0" lvl="0" indent="0" algn="r" rtl="1">
              <a:lnSpc>
                <a:spcPct val="150000"/>
              </a:lnSpc>
              <a:buSzPts val="1200"/>
              <a:buFont typeface="+mj-lt"/>
              <a:buNone/>
            </a:pPr>
            <a:r>
              <a:rPr lang="he-IL" sz="1800" dirty="0">
                <a:effectLst/>
                <a:latin typeface="Times New Roman" panose="02020603050405020304" pitchFamily="18" charset="0"/>
                <a:ea typeface="SimSun" panose="02010600030101010101" pitchFamily="2" charset="-122"/>
                <a:cs typeface="David" panose="020E0502060401010101" pitchFamily="34" charset="-79"/>
              </a:rPr>
              <a:t>מנצחת הקבוצה שרושת הכי הרבה דוגמאות נכונות בזמן נתון</a:t>
            </a:r>
            <a:endParaRPr lang="en-US" sz="1800" dirty="0">
              <a:effectLst/>
              <a:latin typeface="Times New Roman" panose="02020603050405020304" pitchFamily="18" charset="0"/>
              <a:ea typeface="SimSun" panose="02010600030101010101" pitchFamily="2" charset="-122"/>
            </a:endParaRP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37</a:t>
            </a:fld>
            <a:endParaRPr lang="x-none"/>
          </a:p>
        </p:txBody>
      </p:sp>
    </p:spTree>
    <p:extLst>
      <p:ext uri="{BB962C8B-B14F-4D97-AF65-F5344CB8AC3E}">
        <p14:creationId xmlns:p14="http://schemas.microsoft.com/office/powerpoint/2010/main" val="335827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מעבירים בפנטומימה את המושגים החדשים שלמדנו.</a:t>
            </a:r>
          </a:p>
          <a:p>
            <a:endParaRPr lang="he-IL" dirty="0"/>
          </a:p>
          <a:p>
            <a:r>
              <a:rPr lang="he-IL" dirty="0"/>
              <a:t>תולים על הלוח את כרטיסי המילים </a:t>
            </a:r>
            <a:r>
              <a:rPr lang="he-IL" b="1" dirty="0"/>
              <a:t>מים, מיץ טבעי, משקה קל </a:t>
            </a:r>
          </a:p>
          <a:p>
            <a:r>
              <a:rPr lang="he-IL" dirty="0"/>
              <a:t>כל תלמיד בוחר מילה אחת ומסביר מה הוא מעדיף לשתות (מים, מיץ טבעי או משקה קל) ומדוע. </a:t>
            </a:r>
          </a:p>
          <a:p>
            <a:r>
              <a:rPr lang="he-IL" dirty="0"/>
              <a:t>אפשר לשלב כאן כלי דיגיטלי כמו ענן מלים המראה איזו מלה היא הרווחת ביותר בקרב התלמידים. </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38</a:t>
            </a:fld>
            <a:endParaRPr lang="x-none"/>
          </a:p>
        </p:txBody>
      </p:sp>
    </p:spTree>
    <p:extLst>
      <p:ext uri="{BB962C8B-B14F-4D97-AF65-F5344CB8AC3E}">
        <p14:creationId xmlns:p14="http://schemas.microsoft.com/office/powerpoint/2010/main" val="22163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מחקרים מצביעים שילדים רבים אינם אוכלים ארוחת בוקר.</a:t>
            </a:r>
          </a:p>
          <a:p>
            <a:pPr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מסכמים את תוכן קטע המידע.</a:t>
            </a:r>
            <a:endParaRPr lang="en-US" sz="1800" dirty="0">
              <a:effectLst/>
              <a:latin typeface="Times New Roman" panose="02020603050405020304" pitchFamily="18" charset="0"/>
              <a:ea typeface="Times New Roman" panose="02020603050405020304" pitchFamily="18" charset="0"/>
            </a:endParaRPr>
          </a:p>
          <a:p>
            <a:r>
              <a:rPr lang="he-IL" sz="1800" dirty="0">
                <a:effectLst/>
                <a:ea typeface="Times New Roman" panose="02020603050405020304" pitchFamily="18" charset="0"/>
                <a:cs typeface="David" panose="020E0502060401010101" pitchFamily="34" charset="-79"/>
              </a:rPr>
              <a:t>הגוף שלנו זקוק לאנרגיה כדי לפעול, לגדול ולהתפתח. המזון הוא מקור האנרגיה של הגוף. במהלך הלילה הגוף מנצל את מלאי המזון ובעת היקיצה, לאחר צום לילה, חשוב לאכול ארוחת בוקר מזינה שתחזיר לגוף את מרכיבי המזון הדרושים לו.</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11556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להצביע על החשיבות באכילת מזון. הצורך שלנו במזון נובע מהצורך לספק לגוף חומרים שונים שמסייעים</a:t>
            </a:r>
          </a:p>
          <a:p>
            <a:r>
              <a:rPr lang="he-IL" dirty="0"/>
              <a:t>לו לגדול, להתפתח, לפעול ולהרגיש טוב.</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87964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R="71755"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אוספים מהתלמידים את התמונות שהם מצולמים כשהיו תינוקות ותולים אותן בכיתה.</a:t>
            </a:r>
            <a:endParaRPr lang="en-US" sz="1800" dirty="0">
              <a:effectLst/>
              <a:latin typeface="Times New Roman" panose="02020603050405020304" pitchFamily="18" charset="0"/>
              <a:ea typeface="Times New Roman" panose="02020603050405020304" pitchFamily="18" charset="0"/>
            </a:endParaRPr>
          </a:p>
          <a:p>
            <a:pPr marR="71755"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משחקים עם הילדים במשחק זיהוי. עוברים בין התמונות מזהים את התלמיד היום בעזרת תמונתו כשהיה תינוק. </a:t>
            </a:r>
            <a:endParaRPr lang="en-US" sz="1800" dirty="0">
              <a:effectLst/>
              <a:latin typeface="Times New Roman" panose="02020603050405020304" pitchFamily="18" charset="0"/>
              <a:ea typeface="Times New Roman" panose="02020603050405020304" pitchFamily="18" charset="0"/>
            </a:endParaRPr>
          </a:p>
          <a:p>
            <a:pPr marR="71755"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עורכים דיון, שואלים:</a:t>
            </a:r>
            <a:endParaRPr lang="en-US" sz="1800" dirty="0">
              <a:effectLst/>
              <a:latin typeface="Times New Roman" panose="02020603050405020304" pitchFamily="18" charset="0"/>
              <a:ea typeface="Times New Roman" panose="02020603050405020304" pitchFamily="18" charset="0"/>
            </a:endParaRPr>
          </a:p>
          <a:p>
            <a:pPr marL="342900" marR="71755" lvl="0" indent="-342900" algn="r" rtl="1">
              <a:lnSpc>
                <a:spcPct val="150000"/>
              </a:lnSpc>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מדוע התקשינו לזהות את הילדים?</a:t>
            </a:r>
            <a:endParaRPr lang="en-US" sz="1800" dirty="0">
              <a:effectLst/>
              <a:latin typeface="Times New Roman" panose="02020603050405020304" pitchFamily="18" charset="0"/>
              <a:ea typeface="SimSun" panose="02010600030101010101" pitchFamily="2" charset="-122"/>
            </a:endParaRPr>
          </a:p>
          <a:p>
            <a:pPr marL="342900" marR="71755" lvl="0" indent="-342900" algn="r" rtl="1">
              <a:lnSpc>
                <a:spcPct val="150000"/>
              </a:lnSpc>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איזה שינוי חל בתינוקות?</a:t>
            </a:r>
            <a:endParaRPr lang="en-US" sz="1800" dirty="0">
              <a:effectLst/>
              <a:latin typeface="Times New Roman" panose="02020603050405020304" pitchFamily="18" charset="0"/>
              <a:ea typeface="SimSun" panose="02010600030101010101" pitchFamily="2" charset="-122"/>
            </a:endParaRPr>
          </a:p>
          <a:p>
            <a:pPr marL="342900" marR="71755" lvl="0" indent="-342900" algn="r" rtl="1">
              <a:lnSpc>
                <a:spcPct val="150000"/>
              </a:lnSpc>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מה גרם לשינוי/גדילה? </a:t>
            </a:r>
            <a:endParaRPr lang="en-US" sz="1800" dirty="0">
              <a:effectLst/>
              <a:latin typeface="Times New Roman" panose="02020603050405020304" pitchFamily="18" charset="0"/>
              <a:ea typeface="SimSun" panose="02010600030101010101" pitchFamily="2" charset="-122"/>
            </a:endParaRPr>
          </a:p>
          <a:p>
            <a:pPr marL="342900" marR="71755" lvl="0" indent="-342900" algn="r" rtl="1">
              <a:lnSpc>
                <a:spcPct val="150000"/>
              </a:lnSpc>
              <a:buFont typeface="Wingdings" panose="05000000000000000000" pitchFamily="2" charset="2"/>
              <a:buChar char=""/>
            </a:pPr>
            <a:r>
              <a:rPr lang="he-IL" sz="1800" dirty="0">
                <a:effectLst/>
                <a:latin typeface="Times New Roman" panose="02020603050405020304" pitchFamily="18" charset="0"/>
                <a:ea typeface="SimSun" panose="02010600030101010101" pitchFamily="2" charset="-122"/>
                <a:cs typeface="David" panose="020E0502060401010101" pitchFamily="34" charset="-79"/>
              </a:rPr>
              <a:t>כיצד המזון משפיע על הגוף שלנו?</a:t>
            </a:r>
            <a:endParaRPr lang="en-US" sz="1800" dirty="0">
              <a:effectLst/>
              <a:latin typeface="Times New Roman" panose="02020603050405020304" pitchFamily="18" charset="0"/>
              <a:ea typeface="SimSun" panose="02010600030101010101" pitchFamily="2" charset="-122"/>
            </a:endParaRPr>
          </a:p>
          <a:p>
            <a:r>
              <a:rPr lang="he-IL" sz="1800" dirty="0">
                <a:effectLst/>
                <a:ea typeface="SimSun" panose="02010600030101010101" pitchFamily="2" charset="-122"/>
                <a:cs typeface="David" panose="020E0502060401010101" pitchFamily="34" charset="-79"/>
              </a:rPr>
              <a:t>מטרת המשימה לברר אילו שינויים חלו בגופנו ואילו גורמים תרמו לשינויים אלה (למשל מזון).</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43380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a:t>
            </a:r>
          </a:p>
          <a:p>
            <a:r>
              <a:rPr lang="he-IL" sz="1800" b="0" i="0" u="none" strike="noStrike" baseline="0" dirty="0">
                <a:latin typeface="MF_FrankRuhl-Regular"/>
              </a:rPr>
              <a:t>הוֹדוֹת לַמָּזוֹן אָנוּ ________.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52684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מבצעים את המשימה אוכלים ופעילים שבעמוד 35.</a:t>
            </a:r>
          </a:p>
          <a:p>
            <a:r>
              <a:rPr lang="he-IL" dirty="0"/>
              <a:t>מטרת המשימה היא להצביע על החשיבות באכילת מזון. הצורך שלנו במזון נובע מהצורך בחומרים שונים שמסייעים לגוף לפעול ולהרגיש טוב.</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481378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הפעילות בסעיפים 1 ו 2 נועדה להמחיש את חשיבות המזון לגוף.</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31238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mabat.tau.ac.il/app/?gameName=foodSortingGame"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7.jpeg"/><Relationship Id="rId4" Type="http://schemas.openxmlformats.org/officeDocument/2006/relationships/image" Target="../media/image42.emf"/><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 Id="rId9"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a:xfrm>
            <a:off x="628650" y="1690688"/>
            <a:ext cx="7886700" cy="4721541"/>
          </a:xfrm>
        </p:spPr>
        <p:txBody>
          <a:bodyPr>
            <a:normAutofit fontScale="85000" lnSpcReduction="20000"/>
          </a:bodyPr>
          <a:lstStyle/>
          <a:p>
            <a:pPr marL="0" indent="0" algn="ctr" rtl="1">
              <a:buNone/>
            </a:pPr>
            <a:r>
              <a:rPr lang="he-IL" sz="4800" b="1" dirty="0">
                <a:solidFill>
                  <a:schemeClr val="accent5">
                    <a:lumMod val="75000"/>
                  </a:schemeClr>
                </a:solidFill>
                <a:latin typeface="EnzoagadaMF-Bold"/>
              </a:rPr>
              <a:t>מַדָּע וְטְֶכְנוֹלוֹגְיָּה לְכִתָּה א</a:t>
            </a:r>
          </a:p>
          <a:p>
            <a:pPr marL="0" indent="0" algn="ctr" rtl="1">
              <a:buNone/>
            </a:pPr>
            <a:endParaRPr lang="he-IL" sz="4800" b="1" dirty="0">
              <a:solidFill>
                <a:schemeClr val="accent5">
                  <a:lumMod val="75000"/>
                </a:schemeClr>
              </a:solidFill>
              <a:latin typeface="EnzoagadaMF-Bold"/>
            </a:endParaRPr>
          </a:p>
          <a:p>
            <a:pPr marL="0" indent="0" algn="ctr" rtl="1">
              <a:buNone/>
            </a:pPr>
            <a:r>
              <a:rPr lang="he-IL" sz="5800" b="1" i="0" u="none" strike="noStrike" baseline="0" dirty="0">
                <a:solidFill>
                  <a:srgbClr val="FF0000"/>
                </a:solidFill>
                <a:latin typeface="EnzoagadaMF-Bold"/>
              </a:rPr>
              <a:t>לִהְיוֹת בְּרִיאִים</a:t>
            </a:r>
            <a:r>
              <a:rPr lang="he-IL" sz="5800" b="1" dirty="0">
                <a:solidFill>
                  <a:srgbClr val="FF0000"/>
                </a:solidFill>
                <a:latin typeface="EnzoagadaMF-Bold"/>
              </a:rPr>
              <a:t> </a:t>
            </a:r>
          </a:p>
          <a:p>
            <a:pPr marL="0" indent="0" algn="ctr" rtl="1">
              <a:buNone/>
            </a:pPr>
            <a:endParaRPr lang="he-IL" sz="4300" b="1" dirty="0">
              <a:solidFill>
                <a:schemeClr val="accent5">
                  <a:lumMod val="75000"/>
                </a:schemeClr>
              </a:solidFill>
              <a:latin typeface="EnzoagadaMF-Bold"/>
            </a:endParaRPr>
          </a:p>
          <a:p>
            <a:pPr marL="0" indent="0" algn="ctr">
              <a:buNone/>
            </a:pPr>
            <a:r>
              <a:rPr lang="he-IL" sz="4200" b="1" i="0" u="none" strike="noStrike" baseline="0" dirty="0">
                <a:latin typeface="MF_FrankRuhl-Regular"/>
                <a:cs typeface="+mn-cs"/>
              </a:rPr>
              <a:t>פֶּרֶק שְׁלִישִׁי: </a:t>
            </a:r>
            <a:r>
              <a:rPr lang="he-IL" sz="4200" b="1" i="0" u="none" strike="noStrike" baseline="0" dirty="0">
                <a:solidFill>
                  <a:schemeClr val="accent5">
                    <a:lumMod val="75000"/>
                  </a:schemeClr>
                </a:solidFill>
                <a:latin typeface="MF_FrankRuhl-Regular"/>
                <a:cs typeface="+mn-cs"/>
              </a:rPr>
              <a:t>לֶאֱכֹל בָּרִיא</a:t>
            </a:r>
            <a:endParaRPr lang="he-IL" sz="4200" b="1" dirty="0">
              <a:solidFill>
                <a:schemeClr val="accent5">
                  <a:lumMod val="75000"/>
                </a:schemeClr>
              </a:solidFill>
              <a:latin typeface="EnzoagadaMF-Bold"/>
            </a:endParaRPr>
          </a:p>
          <a:p>
            <a:pPr marL="0" indent="0" algn="ctr" rtl="1">
              <a:buNone/>
            </a:pPr>
            <a:endParaRPr lang="he-IL" sz="3600" b="1" dirty="0">
              <a:latin typeface="EnzoagadaMF-Bold"/>
            </a:endParaRPr>
          </a:p>
          <a:p>
            <a:pPr marL="0" indent="0" algn="ctr" rtl="1">
              <a:buNone/>
            </a:pPr>
            <a:r>
              <a:rPr lang="he-IL" sz="3600" b="1" dirty="0">
                <a:latin typeface="EnzoagadaMF-Bold"/>
              </a:rPr>
              <a:t>התמונות באדיבות </a:t>
            </a:r>
            <a:r>
              <a:rPr lang="en-US" sz="3600" b="1" dirty="0" err="1">
                <a:latin typeface="EnzoagadaMF-Bold"/>
              </a:rPr>
              <a:t>pixabay</a:t>
            </a:r>
            <a:endParaRPr lang="he-IL" sz="3600" b="1" dirty="0">
              <a:latin typeface="EnzoagadaMF-Bold"/>
            </a:endParaRPr>
          </a:p>
          <a:p>
            <a:pPr marL="0" indent="0" algn="ctr" rtl="1">
              <a:buNone/>
            </a:pPr>
            <a:endParaRPr lang="he-IL" sz="3600" b="1" dirty="0">
              <a:latin typeface="EnzoagadaMF-Bold"/>
            </a:endParaRPr>
          </a:p>
          <a:p>
            <a:pPr marL="0" indent="0" algn="ctr" rtl="1">
              <a:buNone/>
            </a:pPr>
            <a:r>
              <a:rPr lang="he-IL" b="1" dirty="0">
                <a:latin typeface="EnzoagadaMF-Bold"/>
              </a:rPr>
              <a:t> </a:t>
            </a:r>
            <a:endParaRPr lang="en-US" dirty="0"/>
          </a:p>
        </p:txBody>
      </p:sp>
      <p:pic>
        <p:nvPicPr>
          <p:cNvPr id="4" name="תמונה 3">
            <a:extLst>
              <a:ext uri="{FF2B5EF4-FFF2-40B4-BE49-F238E27FC236}">
                <a16:creationId xmlns:a16="http://schemas.microsoft.com/office/drawing/2014/main" id="{D159EAE6-0B70-442B-C72B-59DA1B4A41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856" y="48756"/>
            <a:ext cx="1337027" cy="599314"/>
          </a:xfrm>
          <a:prstGeom prst="rect">
            <a:avLst/>
          </a:prstGeom>
        </p:spPr>
      </p:pic>
      <p:pic>
        <p:nvPicPr>
          <p:cNvPr id="7" name="תמונה 6">
            <a:extLst>
              <a:ext uri="{FF2B5EF4-FFF2-40B4-BE49-F238E27FC236}">
                <a16:creationId xmlns:a16="http://schemas.microsoft.com/office/drawing/2014/main" id="{B23B771E-BBF2-F688-B532-B7B38A748151}"/>
              </a:ext>
            </a:extLst>
          </p:cNvPr>
          <p:cNvPicPr>
            <a:picLocks noChangeAspect="1"/>
          </p:cNvPicPr>
          <p:nvPr/>
        </p:nvPicPr>
        <p:blipFill>
          <a:blip r:embed="rId4"/>
          <a:stretch>
            <a:fillRect/>
          </a:stretch>
        </p:blipFill>
        <p:spPr>
          <a:xfrm>
            <a:off x="8177940" y="97281"/>
            <a:ext cx="841773" cy="452718"/>
          </a:xfrm>
          <a:prstGeom prst="rect">
            <a:avLst/>
          </a:prstGeom>
        </p:spPr>
      </p:pic>
      <p:pic>
        <p:nvPicPr>
          <p:cNvPr id="6" name="תמונה 5">
            <a:extLst>
              <a:ext uri="{FF2B5EF4-FFF2-40B4-BE49-F238E27FC236}">
                <a16:creationId xmlns:a16="http://schemas.microsoft.com/office/drawing/2014/main" id="{3F4FC976-C716-FA79-AAD0-CBFFE7DC7D35}"/>
              </a:ext>
            </a:extLst>
          </p:cNvPr>
          <p:cNvPicPr>
            <a:picLocks noChangeAspect="1"/>
          </p:cNvPicPr>
          <p:nvPr/>
        </p:nvPicPr>
        <p:blipFill>
          <a:blip r:embed="rId5"/>
          <a:stretch>
            <a:fillRect/>
          </a:stretch>
        </p:blipFill>
        <p:spPr>
          <a:xfrm>
            <a:off x="0" y="-2555"/>
            <a:ext cx="1335782" cy="552554"/>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30E4F-33AD-314B-D0A6-57BD58F63F9E}"/>
            </a:ext>
          </a:extLst>
        </p:cNvPr>
        <p:cNvGrpSpPr/>
        <p:nvPr/>
      </p:nvGrpSpPr>
      <p:grpSpPr>
        <a:xfrm>
          <a:off x="0" y="0"/>
          <a:ext cx="0" cy="0"/>
          <a:chOff x="0" y="0"/>
          <a:chExt cx="0" cy="0"/>
        </a:xfrm>
      </p:grpSpPr>
      <p:sp>
        <p:nvSpPr>
          <p:cNvPr id="8" name="כותרת 7">
            <a:extLst>
              <a:ext uri="{FF2B5EF4-FFF2-40B4-BE49-F238E27FC236}">
                <a16:creationId xmlns:a16="http://schemas.microsoft.com/office/drawing/2014/main" id="{D18195AA-B1E6-9ECE-E2B8-B55A31C783EA}"/>
              </a:ext>
            </a:extLst>
          </p:cNvPr>
          <p:cNvSpPr>
            <a:spLocks noGrp="1"/>
          </p:cNvSpPr>
          <p:nvPr>
            <p:ph type="ctrTitle"/>
          </p:nvPr>
        </p:nvSpPr>
        <p:spPr>
          <a:xfrm>
            <a:off x="990600" y="616624"/>
            <a:ext cx="7772400" cy="721043"/>
          </a:xfrm>
        </p:spPr>
        <p:txBody>
          <a:bodyPr>
            <a:normAutofit/>
          </a:bodyPr>
          <a:lstStyle/>
          <a:p>
            <a:r>
              <a:rPr lang="he-IL" sz="4000" b="1" i="0" u="none" strike="noStrike" baseline="0" dirty="0">
                <a:solidFill>
                  <a:srgbClr val="0070C0"/>
                </a:solidFill>
                <a:latin typeface="MF_FrankRuhl-Regular"/>
                <a:cs typeface="+mn-cs"/>
              </a:rPr>
              <a:t>הַמָּזוֹן שֶׁאָנוּ אוֹכְלִים</a:t>
            </a:r>
            <a:endParaRPr lang="he-IL" sz="11500" b="1" dirty="0">
              <a:solidFill>
                <a:srgbClr val="0070C0"/>
              </a:solidFill>
              <a:cs typeface="+mn-cs"/>
            </a:endParaRPr>
          </a:p>
        </p:txBody>
      </p:sp>
      <p:sp>
        <p:nvSpPr>
          <p:cNvPr id="7" name="תיבת טקסט 6">
            <a:extLst>
              <a:ext uri="{FF2B5EF4-FFF2-40B4-BE49-F238E27FC236}">
                <a16:creationId xmlns:a16="http://schemas.microsoft.com/office/drawing/2014/main" id="{4CAA5B68-983D-9DDB-39EC-C46AD147372D}"/>
              </a:ext>
            </a:extLst>
          </p:cNvPr>
          <p:cNvSpPr txBox="1"/>
          <p:nvPr/>
        </p:nvSpPr>
        <p:spPr>
          <a:xfrm>
            <a:off x="2554984" y="1356925"/>
            <a:ext cx="6446520" cy="584775"/>
          </a:xfrm>
          <a:prstGeom prst="rect">
            <a:avLst/>
          </a:prstGeom>
          <a:noFill/>
        </p:spPr>
        <p:txBody>
          <a:bodyPr wrap="square">
            <a:spAutoFit/>
          </a:bodyPr>
          <a:lstStyle/>
          <a:p>
            <a:r>
              <a:rPr lang="he-IL" sz="3200" b="1" i="0" u="none" strike="noStrike" baseline="0" dirty="0">
                <a:solidFill>
                  <a:srgbClr val="000000"/>
                </a:solidFill>
                <a:latin typeface="MF_FrankRuhl-Regular"/>
              </a:rPr>
              <a:t>מְשִׂימָה:</a:t>
            </a:r>
            <a:r>
              <a:rPr lang="he-IL" sz="3200" b="1" i="0" u="none" strike="noStrike" baseline="0" dirty="0">
                <a:solidFill>
                  <a:srgbClr val="3490FF"/>
                </a:solidFill>
                <a:latin typeface="MF_FrankRuhl-Regular"/>
              </a:rPr>
              <a:t> </a:t>
            </a:r>
            <a:r>
              <a:rPr lang="he-IL" sz="3200" b="1" i="0" u="none" strike="noStrike" baseline="0" dirty="0">
                <a:solidFill>
                  <a:srgbClr val="0070C0"/>
                </a:solidFill>
                <a:latin typeface="MF_FrankRuhl-Regular"/>
              </a:rPr>
              <a:t>מָה אֲכַלְתִּי בְּמֶשֶׁךְ יוֹם אֶחָד?</a:t>
            </a:r>
            <a:endParaRPr lang="he-IL" sz="3200" b="1" dirty="0">
              <a:solidFill>
                <a:srgbClr val="0070C0"/>
              </a:solidFill>
            </a:endParaRPr>
          </a:p>
        </p:txBody>
      </p:sp>
      <p:pic>
        <p:nvPicPr>
          <p:cNvPr id="10" name="תמונה 9">
            <a:extLst>
              <a:ext uri="{FF2B5EF4-FFF2-40B4-BE49-F238E27FC236}">
                <a16:creationId xmlns:a16="http://schemas.microsoft.com/office/drawing/2014/main" id="{D150400F-FCE8-4788-D1CB-8D0EDD7F7CB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01315" y="2383155"/>
            <a:ext cx="6353175" cy="2800350"/>
          </a:xfrm>
          <a:prstGeom prst="rect">
            <a:avLst/>
          </a:prstGeom>
        </p:spPr>
      </p:pic>
      <p:pic>
        <p:nvPicPr>
          <p:cNvPr id="12" name="תמונה 11">
            <a:extLst>
              <a:ext uri="{FF2B5EF4-FFF2-40B4-BE49-F238E27FC236}">
                <a16:creationId xmlns:a16="http://schemas.microsoft.com/office/drawing/2014/main" id="{7A541EAE-7503-36D5-E384-8F998B4BF45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2496" y="3123278"/>
            <a:ext cx="3013710" cy="3586045"/>
          </a:xfrm>
          <a:prstGeom prst="rect">
            <a:avLst/>
          </a:prstGeom>
        </p:spPr>
      </p:pic>
      <p:sp>
        <p:nvSpPr>
          <p:cNvPr id="14" name="תיבת טקסט 13">
            <a:extLst>
              <a:ext uri="{FF2B5EF4-FFF2-40B4-BE49-F238E27FC236}">
                <a16:creationId xmlns:a16="http://schemas.microsoft.com/office/drawing/2014/main" id="{61540F4D-D17C-67E9-01F9-5E905A66ABAB}"/>
              </a:ext>
            </a:extLst>
          </p:cNvPr>
          <p:cNvSpPr txBox="1"/>
          <p:nvPr/>
        </p:nvSpPr>
        <p:spPr>
          <a:xfrm>
            <a:off x="142496" y="1375161"/>
            <a:ext cx="4572000" cy="523220"/>
          </a:xfrm>
          <a:prstGeom prst="rect">
            <a:avLst/>
          </a:prstGeom>
          <a:noFill/>
        </p:spPr>
        <p:txBody>
          <a:bodyPr wrap="square">
            <a:spAutoFit/>
          </a:bodyPr>
          <a:lstStyle/>
          <a:p>
            <a:r>
              <a:rPr lang="he-IL" sz="2800" b="1" i="0" u="none" strike="noStrike" baseline="0" dirty="0">
                <a:latin typeface="MF_FrankRuhl-Regular"/>
              </a:rPr>
              <a:t>(</a:t>
            </a:r>
            <a:r>
              <a:rPr lang="he-IL" sz="2800" b="1" dirty="0">
                <a:latin typeface="MF_FrankRuhl-Bold"/>
                <a:cs typeface="+mn-cs"/>
              </a:rPr>
              <a:t>עַמּוּדִים </a:t>
            </a:r>
            <a:r>
              <a:rPr lang="he-IL" sz="2800" b="1" i="0" u="none" strike="noStrike" baseline="0" dirty="0">
                <a:latin typeface="MF_FrankRuhl-Regular"/>
              </a:rPr>
              <a:t>39-36)</a:t>
            </a:r>
            <a:endParaRPr lang="he-IL" sz="2800" dirty="0"/>
          </a:p>
        </p:txBody>
      </p:sp>
      <p:pic>
        <p:nvPicPr>
          <p:cNvPr id="2" name="תמונה 1">
            <a:extLst>
              <a:ext uri="{FF2B5EF4-FFF2-40B4-BE49-F238E27FC236}">
                <a16:creationId xmlns:a16="http://schemas.microsoft.com/office/drawing/2014/main" id="{25EBF890-FC3B-7F15-E729-C9EE18655AC9}"/>
              </a:ext>
            </a:extLst>
          </p:cNvPr>
          <p:cNvPicPr>
            <a:picLocks noChangeAspect="1"/>
          </p:cNvPicPr>
          <p:nvPr/>
        </p:nvPicPr>
        <p:blipFill>
          <a:blip r:embed="rId5"/>
          <a:stretch>
            <a:fillRect/>
          </a:stretch>
        </p:blipFill>
        <p:spPr>
          <a:xfrm>
            <a:off x="8159731" y="75064"/>
            <a:ext cx="841773" cy="452718"/>
          </a:xfrm>
          <a:prstGeom prst="rect">
            <a:avLst/>
          </a:prstGeom>
        </p:spPr>
      </p:pic>
      <p:pic>
        <p:nvPicPr>
          <p:cNvPr id="3" name="תמונה 2">
            <a:extLst>
              <a:ext uri="{FF2B5EF4-FFF2-40B4-BE49-F238E27FC236}">
                <a16:creationId xmlns:a16="http://schemas.microsoft.com/office/drawing/2014/main" id="{FF4E3A4D-C8BB-61B7-67B1-CE71D26CA9D9}"/>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29498"/>
            <a:ext cx="1335782" cy="567868"/>
          </a:xfrm>
          <a:prstGeom prst="rect">
            <a:avLst/>
          </a:prstGeom>
        </p:spPr>
      </p:pic>
    </p:spTree>
    <p:extLst>
      <p:ext uri="{BB962C8B-B14F-4D97-AF65-F5344CB8AC3E}">
        <p14:creationId xmlns:p14="http://schemas.microsoft.com/office/powerpoint/2010/main" val="1288966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3254-E1C1-4D87-157A-52B4D162DCFA}"/>
            </a:ext>
          </a:extLst>
        </p:cNvPr>
        <p:cNvGrpSpPr/>
        <p:nvPr/>
      </p:nvGrpSpPr>
      <p:grpSpPr>
        <a:xfrm>
          <a:off x="0" y="0"/>
          <a:ext cx="0" cy="0"/>
          <a:chOff x="0" y="0"/>
          <a:chExt cx="0" cy="0"/>
        </a:xfrm>
      </p:grpSpPr>
      <p:pic>
        <p:nvPicPr>
          <p:cNvPr id="14" name="תמונה 13">
            <a:extLst>
              <a:ext uri="{FF2B5EF4-FFF2-40B4-BE49-F238E27FC236}">
                <a16:creationId xmlns:a16="http://schemas.microsoft.com/office/drawing/2014/main" id="{93353B75-2B26-FD51-52F2-3A1215CC73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520190"/>
            <a:ext cx="9144000" cy="3577590"/>
          </a:xfrm>
          <a:prstGeom prst="rect">
            <a:avLst/>
          </a:prstGeom>
        </p:spPr>
      </p:pic>
      <p:pic>
        <p:nvPicPr>
          <p:cNvPr id="2" name="תמונה 1">
            <a:extLst>
              <a:ext uri="{FF2B5EF4-FFF2-40B4-BE49-F238E27FC236}">
                <a16:creationId xmlns:a16="http://schemas.microsoft.com/office/drawing/2014/main" id="{0C877D28-EDE5-4CF5-A059-0F4B9E3D3621}"/>
              </a:ext>
            </a:extLst>
          </p:cNvPr>
          <p:cNvPicPr>
            <a:picLocks noChangeAspect="1"/>
          </p:cNvPicPr>
          <p:nvPr/>
        </p:nvPicPr>
        <p:blipFill>
          <a:blip r:embed="rId4"/>
          <a:stretch>
            <a:fillRect/>
          </a:stretch>
        </p:blipFill>
        <p:spPr>
          <a:xfrm>
            <a:off x="8190454" y="75064"/>
            <a:ext cx="841773" cy="452718"/>
          </a:xfrm>
          <a:prstGeom prst="rect">
            <a:avLst/>
          </a:prstGeom>
        </p:spPr>
      </p:pic>
      <p:pic>
        <p:nvPicPr>
          <p:cNvPr id="3" name="תמונה 2">
            <a:extLst>
              <a:ext uri="{FF2B5EF4-FFF2-40B4-BE49-F238E27FC236}">
                <a16:creationId xmlns:a16="http://schemas.microsoft.com/office/drawing/2014/main" id="{16CB3258-9F8F-B49D-D475-87F174B5B557}"/>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0"/>
            <a:ext cx="1335782" cy="567868"/>
          </a:xfrm>
          <a:prstGeom prst="rect">
            <a:avLst/>
          </a:prstGeom>
        </p:spPr>
      </p:pic>
    </p:spTree>
    <p:extLst>
      <p:ext uri="{BB962C8B-B14F-4D97-AF65-F5344CB8AC3E}">
        <p14:creationId xmlns:p14="http://schemas.microsoft.com/office/powerpoint/2010/main" val="140150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58C8-48D2-A60E-2852-C1D15CA75938}"/>
            </a:ext>
          </a:extLst>
        </p:cNvPr>
        <p:cNvGrpSpPr/>
        <p:nvPr/>
      </p:nvGrpSpPr>
      <p:grpSpPr>
        <a:xfrm>
          <a:off x="0" y="0"/>
          <a:ext cx="0" cy="0"/>
          <a:chOff x="0" y="0"/>
          <a:chExt cx="0" cy="0"/>
        </a:xfrm>
      </p:grpSpPr>
      <p:pic>
        <p:nvPicPr>
          <p:cNvPr id="10" name="תמונה 9">
            <a:extLst>
              <a:ext uri="{FF2B5EF4-FFF2-40B4-BE49-F238E27FC236}">
                <a16:creationId xmlns:a16="http://schemas.microsoft.com/office/drawing/2014/main" id="{05152B6D-F877-DDD4-1944-3B51D31A6CEB}"/>
              </a:ext>
            </a:extLst>
          </p:cNvPr>
          <p:cNvPicPr>
            <a:picLocks noChangeAspect="1"/>
          </p:cNvPicPr>
          <p:nvPr/>
        </p:nvPicPr>
        <p:blipFill>
          <a:blip r:embed="rId3"/>
          <a:stretch>
            <a:fillRect/>
          </a:stretch>
        </p:blipFill>
        <p:spPr>
          <a:xfrm>
            <a:off x="0" y="2187892"/>
            <a:ext cx="9010037" cy="3567887"/>
          </a:xfrm>
          <a:prstGeom prst="rect">
            <a:avLst/>
          </a:prstGeom>
          <a:ln w="12700">
            <a:solidFill>
              <a:schemeClr val="accent1"/>
            </a:solidFill>
          </a:ln>
        </p:spPr>
      </p:pic>
      <p:pic>
        <p:nvPicPr>
          <p:cNvPr id="12" name="תמונה 11">
            <a:extLst>
              <a:ext uri="{FF2B5EF4-FFF2-40B4-BE49-F238E27FC236}">
                <a16:creationId xmlns:a16="http://schemas.microsoft.com/office/drawing/2014/main" id="{45948887-A48F-C564-BECC-690C19DF38AC}"/>
              </a:ext>
            </a:extLst>
          </p:cNvPr>
          <p:cNvPicPr>
            <a:picLocks noChangeAspect="1"/>
          </p:cNvPicPr>
          <p:nvPr/>
        </p:nvPicPr>
        <p:blipFill>
          <a:blip r:embed="rId4"/>
          <a:stretch>
            <a:fillRect/>
          </a:stretch>
        </p:blipFill>
        <p:spPr>
          <a:xfrm>
            <a:off x="6098284" y="1102221"/>
            <a:ext cx="2600325" cy="703719"/>
          </a:xfrm>
          <a:prstGeom prst="rect">
            <a:avLst/>
          </a:prstGeom>
        </p:spPr>
      </p:pic>
      <p:pic>
        <p:nvPicPr>
          <p:cNvPr id="2" name="תמונה 1">
            <a:extLst>
              <a:ext uri="{FF2B5EF4-FFF2-40B4-BE49-F238E27FC236}">
                <a16:creationId xmlns:a16="http://schemas.microsoft.com/office/drawing/2014/main" id="{007B82FC-ED87-9AF0-D8AD-708DE42E1CC2}"/>
              </a:ext>
            </a:extLst>
          </p:cNvPr>
          <p:cNvPicPr>
            <a:picLocks noChangeAspect="1"/>
          </p:cNvPicPr>
          <p:nvPr/>
        </p:nvPicPr>
        <p:blipFill>
          <a:blip r:embed="rId5"/>
          <a:stretch>
            <a:fillRect/>
          </a:stretch>
        </p:blipFill>
        <p:spPr>
          <a:xfrm>
            <a:off x="8277722" y="75064"/>
            <a:ext cx="841773" cy="452718"/>
          </a:xfrm>
          <a:prstGeom prst="rect">
            <a:avLst/>
          </a:prstGeom>
        </p:spPr>
      </p:pic>
      <p:pic>
        <p:nvPicPr>
          <p:cNvPr id="3" name="תמונה 2">
            <a:extLst>
              <a:ext uri="{FF2B5EF4-FFF2-40B4-BE49-F238E27FC236}">
                <a16:creationId xmlns:a16="http://schemas.microsoft.com/office/drawing/2014/main" id="{C05636D1-1AD8-01FC-04D2-45C3CCCCE862}"/>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335782" cy="567868"/>
          </a:xfrm>
          <a:prstGeom prst="rect">
            <a:avLst/>
          </a:prstGeom>
        </p:spPr>
      </p:pic>
    </p:spTree>
    <p:extLst>
      <p:ext uri="{BB962C8B-B14F-4D97-AF65-F5344CB8AC3E}">
        <p14:creationId xmlns:p14="http://schemas.microsoft.com/office/powerpoint/2010/main" val="19626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0D330-0558-13C9-6E32-31AC7E1D0A5C}"/>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7E61547A-E0D2-E6E5-7FFE-7781ECC7F9C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280160"/>
            <a:ext cx="9144000" cy="3811385"/>
          </a:xfrm>
          <a:prstGeom prst="rect">
            <a:avLst/>
          </a:prstGeom>
        </p:spPr>
      </p:pic>
      <p:sp>
        <p:nvSpPr>
          <p:cNvPr id="10" name="תיבת טקסט 9">
            <a:extLst>
              <a:ext uri="{FF2B5EF4-FFF2-40B4-BE49-F238E27FC236}">
                <a16:creationId xmlns:a16="http://schemas.microsoft.com/office/drawing/2014/main" id="{8011D76B-6397-070F-1D75-1950A341C30D}"/>
              </a:ext>
            </a:extLst>
          </p:cNvPr>
          <p:cNvSpPr txBox="1"/>
          <p:nvPr/>
        </p:nvSpPr>
        <p:spPr>
          <a:xfrm>
            <a:off x="3383280" y="5410335"/>
            <a:ext cx="4183380" cy="523220"/>
          </a:xfrm>
          <a:prstGeom prst="rect">
            <a:avLst/>
          </a:prstGeom>
          <a:noFill/>
        </p:spPr>
        <p:txBody>
          <a:bodyPr wrap="square">
            <a:spAutoFit/>
          </a:bodyPr>
          <a:lstStyle/>
          <a:p>
            <a:r>
              <a:rPr lang="he-IL" sz="2800" b="1" dirty="0"/>
              <a:t>הֶמְשֵׁךְ הַמְּשִׂימָה בְּעַמּוּד 39 </a:t>
            </a:r>
            <a:endParaRPr lang="he-IL" sz="2800" dirty="0"/>
          </a:p>
        </p:txBody>
      </p:sp>
      <p:pic>
        <p:nvPicPr>
          <p:cNvPr id="2" name="תמונה 1">
            <a:extLst>
              <a:ext uri="{FF2B5EF4-FFF2-40B4-BE49-F238E27FC236}">
                <a16:creationId xmlns:a16="http://schemas.microsoft.com/office/drawing/2014/main" id="{EA82A709-A4B9-D706-ED58-5C31CC119668}"/>
              </a:ext>
            </a:extLst>
          </p:cNvPr>
          <p:cNvPicPr>
            <a:picLocks noChangeAspect="1"/>
          </p:cNvPicPr>
          <p:nvPr/>
        </p:nvPicPr>
        <p:blipFill>
          <a:blip r:embed="rId4"/>
          <a:stretch>
            <a:fillRect/>
          </a:stretch>
        </p:blipFill>
        <p:spPr>
          <a:xfrm>
            <a:off x="8234842" y="75064"/>
            <a:ext cx="841773" cy="452718"/>
          </a:xfrm>
          <a:prstGeom prst="rect">
            <a:avLst/>
          </a:prstGeom>
        </p:spPr>
      </p:pic>
      <p:pic>
        <p:nvPicPr>
          <p:cNvPr id="3" name="תמונה 2">
            <a:extLst>
              <a:ext uri="{FF2B5EF4-FFF2-40B4-BE49-F238E27FC236}">
                <a16:creationId xmlns:a16="http://schemas.microsoft.com/office/drawing/2014/main" id="{6E63E87C-09F9-1F45-4D9F-A5762C16ED23}"/>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67385" y="17489"/>
            <a:ext cx="1335782" cy="567868"/>
          </a:xfrm>
          <a:prstGeom prst="rect">
            <a:avLst/>
          </a:prstGeom>
        </p:spPr>
      </p:pic>
    </p:spTree>
    <p:extLst>
      <p:ext uri="{BB962C8B-B14F-4D97-AF65-F5344CB8AC3E}">
        <p14:creationId xmlns:p14="http://schemas.microsoft.com/office/powerpoint/2010/main" val="136237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A3C55-2E44-4E51-8E01-07408424048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B83A1589-B6D8-D2E2-C09D-70485FAB1DD8}"/>
              </a:ext>
            </a:extLst>
          </p:cNvPr>
          <p:cNvPicPr>
            <a:picLocks noChangeAspect="1"/>
          </p:cNvPicPr>
          <p:nvPr/>
        </p:nvPicPr>
        <p:blipFill>
          <a:blip r:embed="rId3"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34206"/>
            <a:ext cx="1417449" cy="571500"/>
          </a:xfrm>
          <a:prstGeom prst="rect">
            <a:avLst/>
          </a:prstGeom>
        </p:spPr>
      </p:pic>
      <p:pic>
        <p:nvPicPr>
          <p:cNvPr id="10" name="תמונה 9">
            <a:extLst>
              <a:ext uri="{FF2B5EF4-FFF2-40B4-BE49-F238E27FC236}">
                <a16:creationId xmlns:a16="http://schemas.microsoft.com/office/drawing/2014/main" id="{991E863C-9590-23AC-D5F8-056F67727293}"/>
              </a:ext>
            </a:extLst>
          </p:cNvPr>
          <p:cNvPicPr>
            <a:picLocks noChangeAspect="1"/>
          </p:cNvPicPr>
          <p:nvPr/>
        </p:nvPicPr>
        <p:blipFill>
          <a:blip r:embed="rId4"/>
          <a:stretch>
            <a:fillRect/>
          </a:stretch>
        </p:blipFill>
        <p:spPr>
          <a:xfrm>
            <a:off x="411480" y="952500"/>
            <a:ext cx="8309609" cy="5139690"/>
          </a:xfrm>
          <a:prstGeom prst="rect">
            <a:avLst/>
          </a:prstGeom>
          <a:ln w="12700">
            <a:solidFill>
              <a:srgbClr val="0067A3"/>
            </a:solidFill>
          </a:ln>
        </p:spPr>
      </p:pic>
      <p:pic>
        <p:nvPicPr>
          <p:cNvPr id="11" name="תמונה 10">
            <a:extLst>
              <a:ext uri="{FF2B5EF4-FFF2-40B4-BE49-F238E27FC236}">
                <a16:creationId xmlns:a16="http://schemas.microsoft.com/office/drawing/2014/main" id="{CBF557DF-C9B8-86BC-628E-5CAA497929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931920" y="34206"/>
            <a:ext cx="1752940" cy="571500"/>
          </a:xfrm>
          <a:prstGeom prst="rect">
            <a:avLst/>
          </a:prstGeom>
        </p:spPr>
      </p:pic>
      <p:sp>
        <p:nvSpPr>
          <p:cNvPr id="3" name="תיבת טקסט 2">
            <a:extLst>
              <a:ext uri="{FF2B5EF4-FFF2-40B4-BE49-F238E27FC236}">
                <a16:creationId xmlns:a16="http://schemas.microsoft.com/office/drawing/2014/main" id="{5E37F97B-BB93-D17F-C2C6-A5F3675120B8}"/>
              </a:ext>
            </a:extLst>
          </p:cNvPr>
          <p:cNvSpPr txBox="1"/>
          <p:nvPr/>
        </p:nvSpPr>
        <p:spPr>
          <a:xfrm>
            <a:off x="3200400" y="6237208"/>
            <a:ext cx="4572000" cy="369332"/>
          </a:xfrm>
          <a:prstGeom prst="rect">
            <a:avLst/>
          </a:prstGeom>
          <a:noFill/>
        </p:spPr>
        <p:txBody>
          <a:bodyPr wrap="square">
            <a:spAutoFit/>
          </a:bodyPr>
          <a:lstStyle/>
          <a:p>
            <a:r>
              <a:rPr lang="he-IL" dirty="0">
                <a:hlinkClick r:id="rId6"/>
              </a:rPr>
              <a:t>מְמַיְּנִים סוּגֵי מְזוֹנוֹת)</a:t>
            </a:r>
            <a:r>
              <a:rPr lang="en-US" dirty="0">
                <a:hlinkClick r:id="rId6"/>
              </a:rPr>
              <a:t>tau.ac.il)</a:t>
            </a:r>
            <a:endParaRPr lang="he-IL" dirty="0"/>
          </a:p>
        </p:txBody>
      </p:sp>
      <p:pic>
        <p:nvPicPr>
          <p:cNvPr id="2" name="תמונה 1">
            <a:extLst>
              <a:ext uri="{FF2B5EF4-FFF2-40B4-BE49-F238E27FC236}">
                <a16:creationId xmlns:a16="http://schemas.microsoft.com/office/drawing/2014/main" id="{1329E0B9-1C45-D098-E3BE-A3BE812CABF8}"/>
              </a:ext>
            </a:extLst>
          </p:cNvPr>
          <p:cNvPicPr>
            <a:picLocks noChangeAspect="1"/>
          </p:cNvPicPr>
          <p:nvPr/>
        </p:nvPicPr>
        <p:blipFill>
          <a:blip r:embed="rId7"/>
          <a:stretch>
            <a:fillRect/>
          </a:stretch>
        </p:blipFill>
        <p:spPr>
          <a:xfrm>
            <a:off x="8199331" y="152988"/>
            <a:ext cx="841773" cy="452718"/>
          </a:xfrm>
          <a:prstGeom prst="rect">
            <a:avLst/>
          </a:prstGeom>
        </p:spPr>
      </p:pic>
    </p:spTree>
    <p:extLst>
      <p:ext uri="{BB962C8B-B14F-4D97-AF65-F5344CB8AC3E}">
        <p14:creationId xmlns:p14="http://schemas.microsoft.com/office/powerpoint/2010/main" val="3563587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09B73-4E36-B7BA-87F4-D1C6B58729B0}"/>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4C7CD742-2AFE-0407-090C-3D638D56F547}"/>
              </a:ext>
            </a:extLst>
          </p:cNvPr>
          <p:cNvPicPr>
            <a:picLocks noChangeAspect="1"/>
          </p:cNvPicPr>
          <p:nvPr/>
        </p:nvPicPr>
        <p:blipFill>
          <a:blip r:embed="rId3"/>
          <a:stretch>
            <a:fillRect/>
          </a:stretch>
        </p:blipFill>
        <p:spPr>
          <a:xfrm>
            <a:off x="514350" y="754380"/>
            <a:ext cx="8229600" cy="5875020"/>
          </a:xfrm>
          <a:prstGeom prst="rect">
            <a:avLst/>
          </a:prstGeom>
          <a:ln w="12700">
            <a:solidFill>
              <a:srgbClr val="FFC000"/>
            </a:solidFill>
          </a:ln>
        </p:spPr>
      </p:pic>
      <p:pic>
        <p:nvPicPr>
          <p:cNvPr id="7" name="תמונה 6">
            <a:extLst>
              <a:ext uri="{FF2B5EF4-FFF2-40B4-BE49-F238E27FC236}">
                <a16:creationId xmlns:a16="http://schemas.microsoft.com/office/drawing/2014/main" id="{86820298-ED60-5A8E-FA74-1A423EFAED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2" name="תמונה 1">
            <a:extLst>
              <a:ext uri="{FF2B5EF4-FFF2-40B4-BE49-F238E27FC236}">
                <a16:creationId xmlns:a16="http://schemas.microsoft.com/office/drawing/2014/main" id="{15C789CF-EECE-36CE-95B7-DC1A463016DF}"/>
              </a:ext>
            </a:extLst>
          </p:cNvPr>
          <p:cNvPicPr>
            <a:picLocks noChangeAspect="1"/>
          </p:cNvPicPr>
          <p:nvPr/>
        </p:nvPicPr>
        <p:blipFill>
          <a:blip r:embed="rId5"/>
          <a:stretch>
            <a:fillRect/>
          </a:stretch>
        </p:blipFill>
        <p:spPr>
          <a:xfrm>
            <a:off x="8208210" y="93597"/>
            <a:ext cx="841773" cy="452718"/>
          </a:xfrm>
          <a:prstGeom prst="rect">
            <a:avLst/>
          </a:prstGeom>
        </p:spPr>
      </p:pic>
      <p:pic>
        <p:nvPicPr>
          <p:cNvPr id="4" name="תמונה 3">
            <a:extLst>
              <a:ext uri="{FF2B5EF4-FFF2-40B4-BE49-F238E27FC236}">
                <a16:creationId xmlns:a16="http://schemas.microsoft.com/office/drawing/2014/main" id="{2C3800B2-925C-60E6-7046-97A700FFE064}"/>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94017" y="0"/>
            <a:ext cx="1335782" cy="567868"/>
          </a:xfrm>
          <a:prstGeom prst="rect">
            <a:avLst/>
          </a:prstGeom>
        </p:spPr>
      </p:pic>
    </p:spTree>
    <p:extLst>
      <p:ext uri="{BB962C8B-B14F-4D97-AF65-F5344CB8AC3E}">
        <p14:creationId xmlns:p14="http://schemas.microsoft.com/office/powerpoint/2010/main" val="282876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C0420-2D7B-0C69-B060-6482695165CC}"/>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A2B153CD-88FF-8764-16E6-DAD394F556C0}"/>
              </a:ext>
            </a:extLst>
          </p:cNvPr>
          <p:cNvPicPr>
            <a:picLocks noChangeAspect="1"/>
          </p:cNvPicPr>
          <p:nvPr/>
        </p:nvPicPr>
        <p:blipFill>
          <a:blip r:embed="rId3">
            <a:clrChange>
              <a:clrFrom>
                <a:srgbClr val="EBF9FE"/>
              </a:clrFrom>
              <a:clrTo>
                <a:srgbClr val="EBF9FE">
                  <a:alpha val="0"/>
                </a:srgbClr>
              </a:clrTo>
            </a:clrChange>
          </a:blip>
          <a:stretch>
            <a:fillRect/>
          </a:stretch>
        </p:blipFill>
        <p:spPr>
          <a:xfrm>
            <a:off x="308610" y="822961"/>
            <a:ext cx="8686800" cy="4091940"/>
          </a:xfrm>
          <a:prstGeom prst="rect">
            <a:avLst/>
          </a:prstGeom>
        </p:spPr>
      </p:pic>
      <p:pic>
        <p:nvPicPr>
          <p:cNvPr id="3" name="תמונה 2">
            <a:extLst>
              <a:ext uri="{FF2B5EF4-FFF2-40B4-BE49-F238E27FC236}">
                <a16:creationId xmlns:a16="http://schemas.microsoft.com/office/drawing/2014/main" id="{9475CA3F-D474-ADDA-B09C-E900967AE5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8600" y="4046220"/>
            <a:ext cx="2789582" cy="2697479"/>
          </a:xfrm>
          <a:prstGeom prst="rect">
            <a:avLst/>
          </a:prstGeom>
        </p:spPr>
      </p:pic>
      <p:pic>
        <p:nvPicPr>
          <p:cNvPr id="2" name="תמונה 1">
            <a:extLst>
              <a:ext uri="{FF2B5EF4-FFF2-40B4-BE49-F238E27FC236}">
                <a16:creationId xmlns:a16="http://schemas.microsoft.com/office/drawing/2014/main" id="{40CFAF67-1189-1168-F30A-A5519DDA4EBB}"/>
              </a:ext>
            </a:extLst>
          </p:cNvPr>
          <p:cNvPicPr>
            <a:picLocks noChangeAspect="1"/>
          </p:cNvPicPr>
          <p:nvPr/>
        </p:nvPicPr>
        <p:blipFill>
          <a:blip r:embed="rId5"/>
          <a:stretch>
            <a:fillRect/>
          </a:stretch>
        </p:blipFill>
        <p:spPr>
          <a:xfrm>
            <a:off x="8153637" y="139845"/>
            <a:ext cx="841773" cy="452718"/>
          </a:xfrm>
          <a:prstGeom prst="rect">
            <a:avLst/>
          </a:prstGeom>
        </p:spPr>
      </p:pic>
      <p:pic>
        <p:nvPicPr>
          <p:cNvPr id="4" name="תמונה 3">
            <a:extLst>
              <a:ext uri="{FF2B5EF4-FFF2-40B4-BE49-F238E27FC236}">
                <a16:creationId xmlns:a16="http://schemas.microsoft.com/office/drawing/2014/main" id="{969B6298-BDDE-F539-4421-7090968DF8A4}"/>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24695"/>
            <a:ext cx="1335782" cy="567868"/>
          </a:xfrm>
          <a:prstGeom prst="rect">
            <a:avLst/>
          </a:prstGeom>
        </p:spPr>
      </p:pic>
    </p:spTree>
    <p:extLst>
      <p:ext uri="{BB962C8B-B14F-4D97-AF65-F5344CB8AC3E}">
        <p14:creationId xmlns:p14="http://schemas.microsoft.com/office/powerpoint/2010/main" val="128734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1725D-5A23-02CA-AA6F-5099B1AEE57F}"/>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14EFC578-F64D-41D4-8591-A2C387B4F556}"/>
              </a:ext>
            </a:extLst>
          </p:cNvPr>
          <p:cNvPicPr>
            <a:picLocks noChangeAspect="1"/>
          </p:cNvPicPr>
          <p:nvPr/>
        </p:nvPicPr>
        <p:blipFill>
          <a:blip r:embed="rId3">
            <a:clrChange>
              <a:clrFrom>
                <a:srgbClr val="EBF2DF"/>
              </a:clrFrom>
              <a:clrTo>
                <a:srgbClr val="EBF2DF">
                  <a:alpha val="0"/>
                </a:srgbClr>
              </a:clrTo>
            </a:clrChange>
          </a:blip>
          <a:stretch>
            <a:fillRect/>
          </a:stretch>
        </p:blipFill>
        <p:spPr>
          <a:xfrm>
            <a:off x="240030" y="1291590"/>
            <a:ext cx="8663940" cy="4743450"/>
          </a:xfrm>
          <a:prstGeom prst="rect">
            <a:avLst/>
          </a:prstGeom>
        </p:spPr>
      </p:pic>
      <p:pic>
        <p:nvPicPr>
          <p:cNvPr id="2" name="תמונה 1">
            <a:extLst>
              <a:ext uri="{FF2B5EF4-FFF2-40B4-BE49-F238E27FC236}">
                <a16:creationId xmlns:a16="http://schemas.microsoft.com/office/drawing/2014/main" id="{396BD134-469C-0760-7D43-FBDDA3B84EAD}"/>
              </a:ext>
            </a:extLst>
          </p:cNvPr>
          <p:cNvPicPr>
            <a:picLocks noChangeAspect="1"/>
          </p:cNvPicPr>
          <p:nvPr/>
        </p:nvPicPr>
        <p:blipFill>
          <a:blip r:embed="rId4"/>
          <a:stretch>
            <a:fillRect/>
          </a:stretch>
        </p:blipFill>
        <p:spPr>
          <a:xfrm>
            <a:off x="8217087" y="148723"/>
            <a:ext cx="841773" cy="452718"/>
          </a:xfrm>
          <a:prstGeom prst="rect">
            <a:avLst/>
          </a:prstGeom>
        </p:spPr>
      </p:pic>
      <p:pic>
        <p:nvPicPr>
          <p:cNvPr id="3" name="תמונה 2">
            <a:extLst>
              <a:ext uri="{FF2B5EF4-FFF2-40B4-BE49-F238E27FC236}">
                <a16:creationId xmlns:a16="http://schemas.microsoft.com/office/drawing/2014/main" id="{732D3B96-A0E9-B482-9381-2CC29359ACFF}"/>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85140" y="33573"/>
            <a:ext cx="1335782" cy="567868"/>
          </a:xfrm>
          <a:prstGeom prst="rect">
            <a:avLst/>
          </a:prstGeom>
        </p:spPr>
      </p:pic>
    </p:spTree>
    <p:extLst>
      <p:ext uri="{BB962C8B-B14F-4D97-AF65-F5344CB8AC3E}">
        <p14:creationId xmlns:p14="http://schemas.microsoft.com/office/powerpoint/2010/main" val="3658863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B2BFE-526F-7073-038C-16C3F5166812}"/>
            </a:ext>
          </a:extLst>
        </p:cNvPr>
        <p:cNvGrpSpPr/>
        <p:nvPr/>
      </p:nvGrpSpPr>
      <p:grpSpPr>
        <a:xfrm>
          <a:off x="0" y="0"/>
          <a:ext cx="0" cy="0"/>
          <a:chOff x="0" y="0"/>
          <a:chExt cx="0" cy="0"/>
        </a:xfrm>
      </p:grpSpPr>
      <p:pic>
        <p:nvPicPr>
          <p:cNvPr id="8" name="תמונה 7">
            <a:extLst>
              <a:ext uri="{FF2B5EF4-FFF2-40B4-BE49-F238E27FC236}">
                <a16:creationId xmlns:a16="http://schemas.microsoft.com/office/drawing/2014/main" id="{5288DCCD-A59D-D2ED-5A2B-DACED61AA94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2050" name="Picture 2">
            <a:extLst>
              <a:ext uri="{FF2B5EF4-FFF2-40B4-BE49-F238E27FC236}">
                <a16:creationId xmlns:a16="http://schemas.microsoft.com/office/drawing/2014/main" id="{35CFDF70-006B-FFB4-FF27-14082250A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510" y="1535514"/>
            <a:ext cx="6240780" cy="5120724"/>
          </a:xfrm>
          <a:prstGeom prst="rect">
            <a:avLst/>
          </a:prstGeom>
          <a:noFill/>
          <a:ln>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78CD5129-2348-91D6-8BBE-D56A6992C27E}"/>
              </a:ext>
            </a:extLst>
          </p:cNvPr>
          <p:cNvSpPr txBox="1"/>
          <p:nvPr/>
        </p:nvSpPr>
        <p:spPr>
          <a:xfrm>
            <a:off x="2628900" y="950739"/>
            <a:ext cx="4572000" cy="584775"/>
          </a:xfrm>
          <a:prstGeom prst="rect">
            <a:avLst/>
          </a:prstGeom>
          <a:noFill/>
        </p:spPr>
        <p:txBody>
          <a:bodyPr wrap="square">
            <a:spAutoFit/>
          </a:bodyPr>
          <a:lstStyle/>
          <a:p>
            <a:r>
              <a:rPr lang="he-IL" sz="3200" b="1" i="0" dirty="0">
                <a:solidFill>
                  <a:srgbClr val="993300"/>
                </a:solidFill>
                <a:effectLst/>
                <a:latin typeface="Assistant" pitchFamily="2" charset="-79"/>
              </a:rPr>
              <a:t>לָמָה מְסַמְנִים אֲרִיזוֹת מָזוֹן?</a:t>
            </a:r>
            <a:endParaRPr lang="he-IL" sz="3200" dirty="0"/>
          </a:p>
        </p:txBody>
      </p:sp>
      <p:pic>
        <p:nvPicPr>
          <p:cNvPr id="2" name="תמונה 1">
            <a:extLst>
              <a:ext uri="{FF2B5EF4-FFF2-40B4-BE49-F238E27FC236}">
                <a16:creationId xmlns:a16="http://schemas.microsoft.com/office/drawing/2014/main" id="{1766050B-B966-52DE-0EB1-F96B407C4EC5}"/>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pic>
        <p:nvPicPr>
          <p:cNvPr id="3" name="תמונה 2">
            <a:extLst>
              <a:ext uri="{FF2B5EF4-FFF2-40B4-BE49-F238E27FC236}">
                <a16:creationId xmlns:a16="http://schemas.microsoft.com/office/drawing/2014/main" id="{BFE8943B-7243-C59B-9592-1EF78B363DF9}"/>
              </a:ext>
            </a:extLst>
          </p:cNvPr>
          <p:cNvPicPr>
            <a:picLocks noChangeAspect="1"/>
          </p:cNvPicPr>
          <p:nvPr/>
        </p:nvPicPr>
        <p:blipFill>
          <a:blip r:embed="rId6"/>
          <a:stretch>
            <a:fillRect/>
          </a:stretch>
        </p:blipFill>
        <p:spPr>
          <a:xfrm>
            <a:off x="8217087" y="148723"/>
            <a:ext cx="841773" cy="452718"/>
          </a:xfrm>
          <a:prstGeom prst="rect">
            <a:avLst/>
          </a:prstGeom>
        </p:spPr>
      </p:pic>
    </p:spTree>
    <p:extLst>
      <p:ext uri="{BB962C8B-B14F-4D97-AF65-F5344CB8AC3E}">
        <p14:creationId xmlns:p14="http://schemas.microsoft.com/office/powerpoint/2010/main" val="2049345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4F967-A06B-7219-9624-BEAEFA4DAA99}"/>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8C049450-25DB-0539-F3D8-62E58C4F2B0D}"/>
              </a:ext>
            </a:extLst>
          </p:cNvPr>
          <p:cNvPicPr>
            <a:picLocks noChangeAspect="1"/>
          </p:cNvPicPr>
          <p:nvPr/>
        </p:nvPicPr>
        <p:blipFill>
          <a:blip r:embed="rId3">
            <a:clrChange>
              <a:clrFrom>
                <a:srgbClr val="FFF5C9"/>
              </a:clrFrom>
              <a:clrTo>
                <a:srgbClr val="FFF5C9">
                  <a:alpha val="0"/>
                </a:srgbClr>
              </a:clrTo>
            </a:clrChange>
          </a:blip>
          <a:stretch>
            <a:fillRect/>
          </a:stretch>
        </p:blipFill>
        <p:spPr>
          <a:xfrm>
            <a:off x="211455" y="1630343"/>
            <a:ext cx="8721090" cy="4004647"/>
          </a:xfrm>
          <a:prstGeom prst="rect">
            <a:avLst/>
          </a:prstGeom>
        </p:spPr>
      </p:pic>
      <p:sp>
        <p:nvSpPr>
          <p:cNvPr id="10" name="תיבת טקסט 9">
            <a:extLst>
              <a:ext uri="{FF2B5EF4-FFF2-40B4-BE49-F238E27FC236}">
                <a16:creationId xmlns:a16="http://schemas.microsoft.com/office/drawing/2014/main" id="{A7D37D2A-25D8-5445-18B0-0A566655DE6C}"/>
              </a:ext>
            </a:extLst>
          </p:cNvPr>
          <p:cNvSpPr txBox="1"/>
          <p:nvPr/>
        </p:nvSpPr>
        <p:spPr>
          <a:xfrm>
            <a:off x="3678856" y="711081"/>
            <a:ext cx="4572000" cy="646331"/>
          </a:xfrm>
          <a:prstGeom prst="rect">
            <a:avLst/>
          </a:prstGeom>
          <a:noFill/>
        </p:spPr>
        <p:txBody>
          <a:bodyPr wrap="square">
            <a:spAutoFit/>
          </a:bodyPr>
          <a:lstStyle/>
          <a:p>
            <a:r>
              <a:rPr lang="he-IL" sz="3600" b="1" i="0" u="none" strike="noStrike" baseline="0" dirty="0">
                <a:latin typeface="MF_FrankRuhl-Regular"/>
              </a:rPr>
              <a:t>מְשִׂימָה: </a:t>
            </a:r>
            <a:r>
              <a:rPr lang="he-IL" sz="3600" b="1" i="0" u="none" strike="noStrike" baseline="0" dirty="0">
                <a:solidFill>
                  <a:srgbClr val="3490FF"/>
                </a:solidFill>
                <a:latin typeface="MF_FrankRuhl-Regular"/>
              </a:rPr>
              <a:t>אוֹכְלִים מְגֻוָּן </a:t>
            </a:r>
            <a:endParaRPr lang="he-IL" sz="3600" b="1" dirty="0"/>
          </a:p>
        </p:txBody>
      </p:sp>
      <p:sp>
        <p:nvSpPr>
          <p:cNvPr id="11" name="תיבת טקסט 10">
            <a:extLst>
              <a:ext uri="{FF2B5EF4-FFF2-40B4-BE49-F238E27FC236}">
                <a16:creationId xmlns:a16="http://schemas.microsoft.com/office/drawing/2014/main" id="{BE4F7762-B6B7-E618-BE3E-DB1B74771857}"/>
              </a:ext>
            </a:extLst>
          </p:cNvPr>
          <p:cNvSpPr txBox="1"/>
          <p:nvPr/>
        </p:nvSpPr>
        <p:spPr>
          <a:xfrm>
            <a:off x="1817370" y="768231"/>
            <a:ext cx="4572000" cy="584775"/>
          </a:xfrm>
          <a:prstGeom prst="rect">
            <a:avLst/>
          </a:prstGeom>
          <a:noFill/>
        </p:spPr>
        <p:txBody>
          <a:bodyPr wrap="square">
            <a:spAutoFit/>
          </a:bodyPr>
          <a:lstStyle/>
          <a:p>
            <a:r>
              <a:rPr lang="he-IL" sz="3200" b="1" dirty="0"/>
              <a:t>(עַמּוּד 40)</a:t>
            </a:r>
            <a:endParaRPr lang="he-IL" sz="3200" dirty="0"/>
          </a:p>
        </p:txBody>
      </p:sp>
      <p:pic>
        <p:nvPicPr>
          <p:cNvPr id="2" name="תמונה 1">
            <a:extLst>
              <a:ext uri="{FF2B5EF4-FFF2-40B4-BE49-F238E27FC236}">
                <a16:creationId xmlns:a16="http://schemas.microsoft.com/office/drawing/2014/main" id="{0FCE2985-3FF6-E52B-DC74-968A271871F5}"/>
              </a:ext>
            </a:extLst>
          </p:cNvPr>
          <p:cNvPicPr>
            <a:picLocks noChangeAspect="1"/>
          </p:cNvPicPr>
          <p:nvPr/>
        </p:nvPicPr>
        <p:blipFill>
          <a:blip r:embed="rId4"/>
          <a:stretch>
            <a:fillRect/>
          </a:stretch>
        </p:blipFill>
        <p:spPr>
          <a:xfrm>
            <a:off x="8250856" y="119695"/>
            <a:ext cx="841773" cy="452718"/>
          </a:xfrm>
          <a:prstGeom prst="rect">
            <a:avLst/>
          </a:prstGeom>
        </p:spPr>
      </p:pic>
      <p:pic>
        <p:nvPicPr>
          <p:cNvPr id="3" name="תמונה 2">
            <a:extLst>
              <a:ext uri="{FF2B5EF4-FFF2-40B4-BE49-F238E27FC236}">
                <a16:creationId xmlns:a16="http://schemas.microsoft.com/office/drawing/2014/main" id="{6B15CD54-D34C-C496-3E82-05B9347F2677}"/>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2735154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D3207-552A-328A-1F1E-E34F6C63263A}"/>
            </a:ext>
          </a:extLst>
        </p:cNvPr>
        <p:cNvGrpSpPr/>
        <p:nvPr/>
      </p:nvGrpSpPr>
      <p:grpSpPr>
        <a:xfrm>
          <a:off x="0" y="0"/>
          <a:ext cx="0" cy="0"/>
          <a:chOff x="0" y="0"/>
          <a:chExt cx="0" cy="0"/>
        </a:xfrm>
      </p:grpSpPr>
      <p:pic>
        <p:nvPicPr>
          <p:cNvPr id="14" name="תמונה 13">
            <a:extLst>
              <a:ext uri="{FF2B5EF4-FFF2-40B4-BE49-F238E27FC236}">
                <a16:creationId xmlns:a16="http://schemas.microsoft.com/office/drawing/2014/main" id="{55C03624-5E77-1346-368E-9CE6860F15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0565" y="892972"/>
            <a:ext cx="8180070" cy="3644738"/>
          </a:xfrm>
          <a:prstGeom prst="rect">
            <a:avLst/>
          </a:prstGeom>
        </p:spPr>
      </p:pic>
      <p:pic>
        <p:nvPicPr>
          <p:cNvPr id="3" name="תמונה 2">
            <a:extLst>
              <a:ext uri="{FF2B5EF4-FFF2-40B4-BE49-F238E27FC236}">
                <a16:creationId xmlns:a16="http://schemas.microsoft.com/office/drawing/2014/main" id="{21F1393A-4A51-B803-B1DE-491C417C1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4" y="3337560"/>
            <a:ext cx="4855845" cy="3471684"/>
          </a:xfrm>
          <a:prstGeom prst="rect">
            <a:avLst/>
          </a:prstGeom>
        </p:spPr>
      </p:pic>
      <p:pic>
        <p:nvPicPr>
          <p:cNvPr id="2" name="תמונה 1">
            <a:extLst>
              <a:ext uri="{FF2B5EF4-FFF2-40B4-BE49-F238E27FC236}">
                <a16:creationId xmlns:a16="http://schemas.microsoft.com/office/drawing/2014/main" id="{3C458148-1127-D902-F2F9-C9647475B06C}"/>
              </a:ext>
            </a:extLst>
          </p:cNvPr>
          <p:cNvPicPr>
            <a:picLocks noChangeAspect="1"/>
          </p:cNvPicPr>
          <p:nvPr/>
        </p:nvPicPr>
        <p:blipFill>
          <a:blip r:embed="rId5"/>
          <a:stretch>
            <a:fillRect/>
          </a:stretch>
        </p:blipFill>
        <p:spPr>
          <a:xfrm>
            <a:off x="8199332" y="75064"/>
            <a:ext cx="841773" cy="452718"/>
          </a:xfrm>
          <a:prstGeom prst="rect">
            <a:avLst/>
          </a:prstGeom>
        </p:spPr>
      </p:pic>
      <p:pic>
        <p:nvPicPr>
          <p:cNvPr id="4" name="תמונה 3">
            <a:extLst>
              <a:ext uri="{FF2B5EF4-FFF2-40B4-BE49-F238E27FC236}">
                <a16:creationId xmlns:a16="http://schemas.microsoft.com/office/drawing/2014/main" id="{F25AE827-2C02-6309-0AA6-7CDAF76067EB}"/>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8756"/>
            <a:ext cx="1335782" cy="567868"/>
          </a:xfrm>
          <a:prstGeom prst="rect">
            <a:avLst/>
          </a:prstGeom>
        </p:spPr>
      </p:pic>
    </p:spTree>
    <p:extLst>
      <p:ext uri="{BB962C8B-B14F-4D97-AF65-F5344CB8AC3E}">
        <p14:creationId xmlns:p14="http://schemas.microsoft.com/office/powerpoint/2010/main" val="3772149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566DD-932B-06AE-B918-2AFF51256BAD}"/>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F8F71054-AE74-384A-DF33-B108093B87D3}"/>
              </a:ext>
            </a:extLst>
          </p:cNvPr>
          <p:cNvPicPr>
            <a:picLocks noChangeAspect="1"/>
          </p:cNvPicPr>
          <p:nvPr/>
        </p:nvPicPr>
        <p:blipFill>
          <a:blip r:embed="rId3"/>
          <a:stretch>
            <a:fillRect/>
          </a:stretch>
        </p:blipFill>
        <p:spPr>
          <a:xfrm>
            <a:off x="1691640" y="868679"/>
            <a:ext cx="6092189" cy="5663565"/>
          </a:xfrm>
          <a:prstGeom prst="rect">
            <a:avLst/>
          </a:prstGeom>
          <a:ln>
            <a:solidFill>
              <a:schemeClr val="accent2"/>
            </a:solidFill>
          </a:ln>
        </p:spPr>
      </p:pic>
      <p:pic>
        <p:nvPicPr>
          <p:cNvPr id="8" name="תמונה 7">
            <a:extLst>
              <a:ext uri="{FF2B5EF4-FFF2-40B4-BE49-F238E27FC236}">
                <a16:creationId xmlns:a16="http://schemas.microsoft.com/office/drawing/2014/main" id="{E833B5FC-A7C7-86F2-4F37-030E7BE396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2" name="תמונה 1">
            <a:extLst>
              <a:ext uri="{FF2B5EF4-FFF2-40B4-BE49-F238E27FC236}">
                <a16:creationId xmlns:a16="http://schemas.microsoft.com/office/drawing/2014/main" id="{AD62C0AB-6BC6-A79C-D22A-9F0E6FAE7E76}"/>
              </a:ext>
            </a:extLst>
          </p:cNvPr>
          <p:cNvPicPr>
            <a:picLocks noChangeAspect="1"/>
          </p:cNvPicPr>
          <p:nvPr/>
        </p:nvPicPr>
        <p:blipFill>
          <a:blip r:embed="rId5"/>
          <a:stretch>
            <a:fillRect/>
          </a:stretch>
        </p:blipFill>
        <p:spPr>
          <a:xfrm>
            <a:off x="8217087" y="93597"/>
            <a:ext cx="841773" cy="452718"/>
          </a:xfrm>
          <a:prstGeom prst="rect">
            <a:avLst/>
          </a:prstGeom>
        </p:spPr>
      </p:pic>
      <p:pic>
        <p:nvPicPr>
          <p:cNvPr id="4" name="תמונה 3">
            <a:extLst>
              <a:ext uri="{FF2B5EF4-FFF2-40B4-BE49-F238E27FC236}">
                <a16:creationId xmlns:a16="http://schemas.microsoft.com/office/drawing/2014/main" id="{F38658B6-94F6-9A78-1EE2-1EF81AA306C1}"/>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26345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B74ED-C744-2E9F-4DBC-9E98C3C94520}"/>
            </a:ext>
          </a:extLst>
        </p:cNvPr>
        <p:cNvGrpSpPr/>
        <p:nvPr/>
      </p:nvGrpSpPr>
      <p:grpSpPr>
        <a:xfrm>
          <a:off x="0" y="0"/>
          <a:ext cx="0" cy="0"/>
          <a:chOff x="0" y="0"/>
          <a:chExt cx="0" cy="0"/>
        </a:xfrm>
      </p:grpSpPr>
      <p:pic>
        <p:nvPicPr>
          <p:cNvPr id="8" name="תמונה 7">
            <a:extLst>
              <a:ext uri="{FF2B5EF4-FFF2-40B4-BE49-F238E27FC236}">
                <a16:creationId xmlns:a16="http://schemas.microsoft.com/office/drawing/2014/main" id="{6C5AB256-1AF4-0CE6-9370-C5C2893AE67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1026" name="Picture 2">
            <a:extLst>
              <a:ext uri="{FF2B5EF4-FFF2-40B4-BE49-F238E27FC236}">
                <a16:creationId xmlns:a16="http://schemas.microsoft.com/office/drawing/2014/main" id="{15BFBC91-CF61-1655-3958-866DA39F1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 y="1737360"/>
            <a:ext cx="7806690" cy="4720589"/>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5C0FD1ED-DFFA-7D2F-A4BB-21EA9DD561E0}"/>
              </a:ext>
            </a:extLst>
          </p:cNvPr>
          <p:cNvSpPr txBox="1"/>
          <p:nvPr/>
        </p:nvSpPr>
        <p:spPr>
          <a:xfrm>
            <a:off x="2511373" y="879145"/>
            <a:ext cx="4572000" cy="584775"/>
          </a:xfrm>
          <a:prstGeom prst="rect">
            <a:avLst/>
          </a:prstGeom>
          <a:noFill/>
        </p:spPr>
        <p:txBody>
          <a:bodyPr wrap="square">
            <a:spAutoFit/>
          </a:bodyPr>
          <a:lstStyle/>
          <a:p>
            <a:r>
              <a:rPr lang="he-IL" sz="3200" b="1" i="0" dirty="0">
                <a:solidFill>
                  <a:srgbClr val="339966"/>
                </a:solidFill>
                <a:effectLst/>
                <a:latin typeface="Assistant" pitchFamily="2" charset="-79"/>
              </a:rPr>
              <a:t>רְשִׁימַת הַקְנִיוֹת שֶׁל אַבָּא טַל</a:t>
            </a:r>
            <a:endParaRPr lang="he-IL" sz="3200" dirty="0"/>
          </a:p>
        </p:txBody>
      </p:sp>
      <p:pic>
        <p:nvPicPr>
          <p:cNvPr id="2" name="תמונה 1">
            <a:extLst>
              <a:ext uri="{FF2B5EF4-FFF2-40B4-BE49-F238E27FC236}">
                <a16:creationId xmlns:a16="http://schemas.microsoft.com/office/drawing/2014/main" id="{7181E9F1-C713-36F9-3872-8A6FF5834A86}"/>
              </a:ext>
            </a:extLst>
          </p:cNvPr>
          <p:cNvPicPr>
            <a:picLocks noChangeAspect="1"/>
          </p:cNvPicPr>
          <p:nvPr/>
        </p:nvPicPr>
        <p:blipFill>
          <a:blip r:embed="rId5"/>
          <a:stretch>
            <a:fillRect/>
          </a:stretch>
        </p:blipFill>
        <p:spPr>
          <a:xfrm>
            <a:off x="8225964" y="34206"/>
            <a:ext cx="841773" cy="452718"/>
          </a:xfrm>
          <a:prstGeom prst="rect">
            <a:avLst/>
          </a:prstGeom>
        </p:spPr>
      </p:pic>
      <p:pic>
        <p:nvPicPr>
          <p:cNvPr id="3" name="תמונה 2">
            <a:extLst>
              <a:ext uri="{FF2B5EF4-FFF2-40B4-BE49-F238E27FC236}">
                <a16:creationId xmlns:a16="http://schemas.microsoft.com/office/drawing/2014/main" id="{A1378628-752C-49F8-B80C-6A88AC3A527F}"/>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3202110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F87D-290E-CCF7-53F0-8E566E573794}"/>
            </a:ext>
          </a:extLst>
        </p:cNvPr>
        <p:cNvGrpSpPr/>
        <p:nvPr/>
      </p:nvGrpSpPr>
      <p:grpSpPr>
        <a:xfrm>
          <a:off x="0" y="0"/>
          <a:ext cx="0" cy="0"/>
          <a:chOff x="0" y="0"/>
          <a:chExt cx="0" cy="0"/>
        </a:xfrm>
      </p:grpSpPr>
      <p:pic>
        <p:nvPicPr>
          <p:cNvPr id="5" name="תמונה 4">
            <a:extLst>
              <a:ext uri="{FF2B5EF4-FFF2-40B4-BE49-F238E27FC236}">
                <a16:creationId xmlns:a16="http://schemas.microsoft.com/office/drawing/2014/main" id="{77166606-ABD7-182F-3801-7F6C3A0BF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856" y="48756"/>
            <a:ext cx="1527888" cy="567868"/>
          </a:xfrm>
          <a:prstGeom prst="rect">
            <a:avLst/>
          </a:prstGeom>
        </p:spPr>
      </p:pic>
      <p:pic>
        <p:nvPicPr>
          <p:cNvPr id="10" name="תמונה 9">
            <a:extLst>
              <a:ext uri="{FF2B5EF4-FFF2-40B4-BE49-F238E27FC236}">
                <a16:creationId xmlns:a16="http://schemas.microsoft.com/office/drawing/2014/main" id="{A1D03D8C-ACD0-6CAF-3FB6-7679BCDD44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1540" y="1443929"/>
            <a:ext cx="7578090" cy="5414071"/>
          </a:xfrm>
          <a:prstGeom prst="rect">
            <a:avLst/>
          </a:prstGeom>
        </p:spPr>
      </p:pic>
      <p:sp>
        <p:nvSpPr>
          <p:cNvPr id="12" name="תיבת טקסט 11">
            <a:extLst>
              <a:ext uri="{FF2B5EF4-FFF2-40B4-BE49-F238E27FC236}">
                <a16:creationId xmlns:a16="http://schemas.microsoft.com/office/drawing/2014/main" id="{2F489CFB-A4BD-C469-13E3-057389942C36}"/>
              </a:ext>
            </a:extLst>
          </p:cNvPr>
          <p:cNvSpPr txBox="1"/>
          <p:nvPr/>
        </p:nvSpPr>
        <p:spPr>
          <a:xfrm>
            <a:off x="2114550" y="616624"/>
            <a:ext cx="6229350" cy="646331"/>
          </a:xfrm>
          <a:prstGeom prst="rect">
            <a:avLst/>
          </a:prstGeom>
          <a:noFill/>
        </p:spPr>
        <p:txBody>
          <a:bodyPr wrap="square">
            <a:spAutoFit/>
          </a:bodyPr>
          <a:lstStyle/>
          <a:p>
            <a:r>
              <a:rPr lang="he-IL" sz="3600" b="1" i="0" u="none" strike="noStrike" baseline="0" dirty="0">
                <a:latin typeface="MF_FrankRuhl-Regular"/>
              </a:rPr>
              <a:t>מְשִׂימָה: </a:t>
            </a:r>
            <a:r>
              <a:rPr lang="he-IL" sz="3600" b="1" i="0" u="none" strike="noStrike" baseline="0" dirty="0">
                <a:solidFill>
                  <a:srgbClr val="0070C0"/>
                </a:solidFill>
                <a:latin typeface="MF_FrankRuhl-Regular"/>
              </a:rPr>
              <a:t>מְכִינִים חֲטִיף בְּרִיאוּת</a:t>
            </a:r>
            <a:endParaRPr lang="he-IL" sz="3600" b="1" dirty="0">
              <a:solidFill>
                <a:srgbClr val="0070C0"/>
              </a:solidFill>
            </a:endParaRPr>
          </a:p>
        </p:txBody>
      </p:sp>
      <p:sp>
        <p:nvSpPr>
          <p:cNvPr id="14" name="תיבת טקסט 13">
            <a:extLst>
              <a:ext uri="{FF2B5EF4-FFF2-40B4-BE49-F238E27FC236}">
                <a16:creationId xmlns:a16="http://schemas.microsoft.com/office/drawing/2014/main" id="{ACC0D76F-75E9-BDD6-06EB-AEA37581006C}"/>
              </a:ext>
            </a:extLst>
          </p:cNvPr>
          <p:cNvSpPr txBox="1"/>
          <p:nvPr/>
        </p:nvSpPr>
        <p:spPr>
          <a:xfrm>
            <a:off x="384810" y="739735"/>
            <a:ext cx="1729740" cy="523220"/>
          </a:xfrm>
          <a:prstGeom prst="rect">
            <a:avLst/>
          </a:prstGeom>
          <a:noFill/>
        </p:spPr>
        <p:txBody>
          <a:bodyPr wrap="square">
            <a:spAutoFit/>
          </a:bodyPr>
          <a:lstStyle/>
          <a:p>
            <a:r>
              <a:rPr lang="he-IL" sz="2800" b="1" dirty="0"/>
              <a:t>(עַמּוּד 41)</a:t>
            </a:r>
            <a:endParaRPr lang="he-IL" sz="2800" dirty="0"/>
          </a:p>
        </p:txBody>
      </p:sp>
      <p:pic>
        <p:nvPicPr>
          <p:cNvPr id="2" name="תמונה 1">
            <a:extLst>
              <a:ext uri="{FF2B5EF4-FFF2-40B4-BE49-F238E27FC236}">
                <a16:creationId xmlns:a16="http://schemas.microsoft.com/office/drawing/2014/main" id="{F9AE3BC3-826B-24EF-5A00-34A39D4B2885}"/>
              </a:ext>
            </a:extLst>
          </p:cNvPr>
          <p:cNvPicPr>
            <a:picLocks noChangeAspect="1"/>
          </p:cNvPicPr>
          <p:nvPr/>
        </p:nvPicPr>
        <p:blipFill>
          <a:blip r:embed="rId5"/>
          <a:stretch>
            <a:fillRect/>
          </a:stretch>
        </p:blipFill>
        <p:spPr>
          <a:xfrm>
            <a:off x="8302227" y="106331"/>
            <a:ext cx="841773" cy="452718"/>
          </a:xfrm>
          <a:prstGeom prst="rect">
            <a:avLst/>
          </a:prstGeom>
        </p:spPr>
      </p:pic>
      <p:pic>
        <p:nvPicPr>
          <p:cNvPr id="3" name="תמונה 2">
            <a:extLst>
              <a:ext uri="{FF2B5EF4-FFF2-40B4-BE49-F238E27FC236}">
                <a16:creationId xmlns:a16="http://schemas.microsoft.com/office/drawing/2014/main" id="{A5D92941-C19B-E38E-C7A8-FB4CB765281E}"/>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3376089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9F069-3B71-4FDE-D2D1-EFA7C0F96720}"/>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C867A81B-CF39-A365-93A0-283BF6B11504}"/>
              </a:ext>
            </a:extLst>
          </p:cNvPr>
          <p:cNvSpPr txBox="1"/>
          <p:nvPr/>
        </p:nvSpPr>
        <p:spPr>
          <a:xfrm>
            <a:off x="3678856" y="2181105"/>
            <a:ext cx="4572000" cy="707886"/>
          </a:xfrm>
          <a:prstGeom prst="rect">
            <a:avLst/>
          </a:prstGeom>
          <a:noFill/>
        </p:spPr>
        <p:txBody>
          <a:bodyPr wrap="square">
            <a:spAutoFit/>
          </a:bodyPr>
          <a:lstStyle/>
          <a:p>
            <a:r>
              <a:rPr lang="he-IL" sz="4000" b="1" i="0" u="none" strike="noStrike" baseline="0" dirty="0">
                <a:solidFill>
                  <a:srgbClr val="FFFFFF"/>
                </a:solidFill>
                <a:latin typeface="MF_FrankRuhl-Regular"/>
              </a:rPr>
              <a:t>מ</a:t>
            </a:r>
            <a:r>
              <a:rPr lang="he-IL" sz="4000" b="1" i="0" u="none" strike="noStrike" baseline="0" dirty="0">
                <a:solidFill>
                  <a:srgbClr val="0070C0"/>
                </a:solidFill>
                <a:latin typeface="MF_FrankRuhl-Regular"/>
              </a:rPr>
              <a:t>מַיִם לַבְּרִיאוּת</a:t>
            </a:r>
            <a:endParaRPr lang="he-IL" sz="4000" b="1" dirty="0">
              <a:solidFill>
                <a:srgbClr val="0070C0"/>
              </a:solidFill>
            </a:endParaRPr>
          </a:p>
        </p:txBody>
      </p:sp>
      <p:pic>
        <p:nvPicPr>
          <p:cNvPr id="15" name="תמונה 14">
            <a:extLst>
              <a:ext uri="{FF2B5EF4-FFF2-40B4-BE49-F238E27FC236}">
                <a16:creationId xmlns:a16="http://schemas.microsoft.com/office/drawing/2014/main" id="{FE1E81DB-55D0-8289-D9DF-5D57B70AD473}"/>
              </a:ext>
            </a:extLst>
          </p:cNvPr>
          <p:cNvPicPr>
            <a:picLocks noChangeAspect="1"/>
          </p:cNvPicPr>
          <p:nvPr/>
        </p:nvPicPr>
        <p:blipFill>
          <a:blip r:embed="rId3">
            <a:clrChange>
              <a:clrFrom>
                <a:srgbClr val="EBF8FE"/>
              </a:clrFrom>
              <a:clrTo>
                <a:srgbClr val="EBF8FE">
                  <a:alpha val="0"/>
                </a:srgbClr>
              </a:clrTo>
            </a:clrChange>
          </a:blip>
          <a:stretch>
            <a:fillRect/>
          </a:stretch>
        </p:blipFill>
        <p:spPr>
          <a:xfrm>
            <a:off x="74295" y="1818325"/>
            <a:ext cx="8995409" cy="4241600"/>
          </a:xfrm>
          <a:prstGeom prst="rect">
            <a:avLst/>
          </a:prstGeom>
        </p:spPr>
      </p:pic>
      <p:pic>
        <p:nvPicPr>
          <p:cNvPr id="2" name="תמונה 1">
            <a:extLst>
              <a:ext uri="{FF2B5EF4-FFF2-40B4-BE49-F238E27FC236}">
                <a16:creationId xmlns:a16="http://schemas.microsoft.com/office/drawing/2014/main" id="{3EA574B3-6044-012A-7DE1-3612B0036BA3}"/>
              </a:ext>
            </a:extLst>
          </p:cNvPr>
          <p:cNvPicPr>
            <a:picLocks noChangeAspect="1"/>
          </p:cNvPicPr>
          <p:nvPr/>
        </p:nvPicPr>
        <p:blipFill>
          <a:blip r:embed="rId4"/>
          <a:stretch>
            <a:fillRect/>
          </a:stretch>
        </p:blipFill>
        <p:spPr>
          <a:xfrm>
            <a:off x="8302227" y="139845"/>
            <a:ext cx="841773" cy="452718"/>
          </a:xfrm>
          <a:prstGeom prst="rect">
            <a:avLst/>
          </a:prstGeom>
        </p:spPr>
      </p:pic>
      <p:pic>
        <p:nvPicPr>
          <p:cNvPr id="3" name="תמונה 2">
            <a:extLst>
              <a:ext uri="{FF2B5EF4-FFF2-40B4-BE49-F238E27FC236}">
                <a16:creationId xmlns:a16="http://schemas.microsoft.com/office/drawing/2014/main" id="{5676ACF0-3ED6-1FE8-B755-0A233647928F}"/>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3347930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9E1A3-4A62-1F09-3B56-35C034C4FCCA}"/>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F6B9092A-866D-3886-72B1-C9B0CD59E6EE}"/>
              </a:ext>
            </a:extLst>
          </p:cNvPr>
          <p:cNvSpPr txBox="1"/>
          <p:nvPr/>
        </p:nvSpPr>
        <p:spPr>
          <a:xfrm>
            <a:off x="3162882" y="1028238"/>
            <a:ext cx="4572000" cy="707886"/>
          </a:xfrm>
          <a:prstGeom prst="rect">
            <a:avLst/>
          </a:prstGeom>
          <a:noFill/>
        </p:spPr>
        <p:txBody>
          <a:bodyPr wrap="square">
            <a:spAutoFit/>
          </a:bodyPr>
          <a:lstStyle/>
          <a:p>
            <a:r>
              <a:rPr lang="he-IL" sz="4000" b="1" i="0" u="none" strike="noStrike" baseline="0" dirty="0">
                <a:solidFill>
                  <a:srgbClr val="FFFFFF"/>
                </a:solidFill>
                <a:latin typeface="MF_FrankRuhl-Regular"/>
              </a:rPr>
              <a:t>מ</a:t>
            </a:r>
            <a:r>
              <a:rPr lang="he-IL" sz="4000" b="1" i="0" u="none" strike="noStrike" baseline="0" dirty="0">
                <a:solidFill>
                  <a:srgbClr val="0070C0"/>
                </a:solidFill>
                <a:latin typeface="MF_FrankRuhl-Regular"/>
              </a:rPr>
              <a:t>מַיִם לַבְּרִיאוּת</a:t>
            </a:r>
            <a:endParaRPr lang="he-IL" sz="4000" b="1" dirty="0">
              <a:solidFill>
                <a:srgbClr val="0070C0"/>
              </a:solidFill>
            </a:endParaRPr>
          </a:p>
        </p:txBody>
      </p:sp>
      <p:sp>
        <p:nvSpPr>
          <p:cNvPr id="10" name="תיבת טקסט 9">
            <a:extLst>
              <a:ext uri="{FF2B5EF4-FFF2-40B4-BE49-F238E27FC236}">
                <a16:creationId xmlns:a16="http://schemas.microsoft.com/office/drawing/2014/main" id="{D3A1A81F-E3FA-D90B-8C2E-E1F1490E4523}"/>
              </a:ext>
            </a:extLst>
          </p:cNvPr>
          <p:cNvSpPr txBox="1"/>
          <p:nvPr/>
        </p:nvSpPr>
        <p:spPr>
          <a:xfrm>
            <a:off x="1898993" y="2312220"/>
            <a:ext cx="6077533" cy="646331"/>
          </a:xfrm>
          <a:prstGeom prst="rect">
            <a:avLst/>
          </a:prstGeom>
          <a:noFill/>
        </p:spPr>
        <p:txBody>
          <a:bodyPr wrap="square">
            <a:spAutoFit/>
          </a:bodyPr>
          <a:lstStyle/>
          <a:p>
            <a:r>
              <a:rPr lang="he-IL" sz="3600" b="1" i="0" u="none" strike="noStrike" baseline="0" dirty="0">
                <a:latin typeface="MF_FrankRuhl-Regular"/>
              </a:rPr>
              <a:t>מְשִׂימָה: </a:t>
            </a:r>
            <a:r>
              <a:rPr lang="he-IL" sz="3600" b="1" i="0" u="none" strike="noStrike" baseline="0" dirty="0">
                <a:solidFill>
                  <a:srgbClr val="0070C0"/>
                </a:solidFill>
                <a:latin typeface="MF_FrankRuhl-Regular"/>
              </a:rPr>
              <a:t>לִשְׁתּוֹת מַיִם לַבְּרִיאוּת</a:t>
            </a:r>
            <a:endParaRPr lang="he-IL" sz="3600" b="1" dirty="0">
              <a:solidFill>
                <a:srgbClr val="0070C0"/>
              </a:solidFill>
            </a:endParaRPr>
          </a:p>
        </p:txBody>
      </p:sp>
      <p:pic>
        <p:nvPicPr>
          <p:cNvPr id="15" name="תמונה 14">
            <a:extLst>
              <a:ext uri="{FF2B5EF4-FFF2-40B4-BE49-F238E27FC236}">
                <a16:creationId xmlns:a16="http://schemas.microsoft.com/office/drawing/2014/main" id="{63ED5429-EBB5-8679-98B2-42E983A5E296}"/>
              </a:ext>
            </a:extLst>
          </p:cNvPr>
          <p:cNvPicPr>
            <a:picLocks noChangeAspect="1"/>
          </p:cNvPicPr>
          <p:nvPr/>
        </p:nvPicPr>
        <p:blipFill>
          <a:blip r:embed="rId3">
            <a:clrChange>
              <a:clrFrom>
                <a:srgbClr val="EBF8FE"/>
              </a:clrFrom>
              <a:clrTo>
                <a:srgbClr val="EBF8FE">
                  <a:alpha val="0"/>
                </a:srgbClr>
              </a:clrTo>
            </a:clrChange>
          </a:blip>
          <a:stretch>
            <a:fillRect/>
          </a:stretch>
        </p:blipFill>
        <p:spPr>
          <a:xfrm>
            <a:off x="74295" y="2333446"/>
            <a:ext cx="8995409" cy="4241600"/>
          </a:xfrm>
          <a:prstGeom prst="rect">
            <a:avLst/>
          </a:prstGeom>
        </p:spPr>
      </p:pic>
      <p:sp>
        <p:nvSpPr>
          <p:cNvPr id="17" name="תיבת טקסט 16">
            <a:extLst>
              <a:ext uri="{FF2B5EF4-FFF2-40B4-BE49-F238E27FC236}">
                <a16:creationId xmlns:a16="http://schemas.microsoft.com/office/drawing/2014/main" id="{75BCC902-EEB6-851C-B208-E8662F2AEA38}"/>
              </a:ext>
            </a:extLst>
          </p:cNvPr>
          <p:cNvSpPr txBox="1"/>
          <p:nvPr/>
        </p:nvSpPr>
        <p:spPr>
          <a:xfrm>
            <a:off x="3162882" y="3282761"/>
            <a:ext cx="4572000" cy="523220"/>
          </a:xfrm>
          <a:prstGeom prst="rect">
            <a:avLst/>
          </a:prstGeom>
          <a:noFill/>
        </p:spPr>
        <p:txBody>
          <a:bodyPr wrap="square">
            <a:spAutoFit/>
          </a:bodyPr>
          <a:lstStyle/>
          <a:p>
            <a:r>
              <a:rPr lang="he-IL" sz="2800" b="1" i="0" u="none" strike="noStrike" baseline="0" dirty="0">
                <a:latin typeface="MF_FrankRuhl-Regular"/>
              </a:rPr>
              <a:t>(</a:t>
            </a:r>
            <a:r>
              <a:rPr lang="he-IL" sz="2800" b="1" dirty="0">
                <a:latin typeface="MF_FrankRuhl-Bold"/>
                <a:cs typeface="+mn-cs"/>
              </a:rPr>
              <a:t>עַמּוּדִים </a:t>
            </a:r>
            <a:r>
              <a:rPr lang="he-IL" sz="2800" b="1" i="0" u="none" strike="noStrike" baseline="0" dirty="0">
                <a:latin typeface="MF_FrankRuhl-Regular"/>
              </a:rPr>
              <a:t>43-42)</a:t>
            </a:r>
            <a:endParaRPr lang="he-IL" sz="2800" dirty="0"/>
          </a:p>
        </p:txBody>
      </p:sp>
      <p:pic>
        <p:nvPicPr>
          <p:cNvPr id="2" name="תמונה 1">
            <a:extLst>
              <a:ext uri="{FF2B5EF4-FFF2-40B4-BE49-F238E27FC236}">
                <a16:creationId xmlns:a16="http://schemas.microsoft.com/office/drawing/2014/main" id="{3DC796DF-4A29-89D0-40A0-B084DACF5F39}"/>
              </a:ext>
            </a:extLst>
          </p:cNvPr>
          <p:cNvPicPr>
            <a:picLocks noChangeAspect="1"/>
          </p:cNvPicPr>
          <p:nvPr/>
        </p:nvPicPr>
        <p:blipFill>
          <a:blip r:embed="rId4"/>
          <a:stretch>
            <a:fillRect/>
          </a:stretch>
        </p:blipFill>
        <p:spPr>
          <a:xfrm>
            <a:off x="8227931" y="75064"/>
            <a:ext cx="841773" cy="452718"/>
          </a:xfrm>
          <a:prstGeom prst="rect">
            <a:avLst/>
          </a:prstGeom>
        </p:spPr>
      </p:pic>
      <p:pic>
        <p:nvPicPr>
          <p:cNvPr id="3" name="תמונה 2">
            <a:extLst>
              <a:ext uri="{FF2B5EF4-FFF2-40B4-BE49-F238E27FC236}">
                <a16:creationId xmlns:a16="http://schemas.microsoft.com/office/drawing/2014/main" id="{33795AF9-73D4-2602-D852-2CAB182BFCA5}"/>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162288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9A00-0C63-CCF4-57EC-F0B1CCC74F6A}"/>
            </a:ext>
          </a:extLst>
        </p:cNvPr>
        <p:cNvGrpSpPr/>
        <p:nvPr/>
      </p:nvGrpSpPr>
      <p:grpSpPr>
        <a:xfrm>
          <a:off x="0" y="0"/>
          <a:ext cx="0" cy="0"/>
          <a:chOff x="0" y="0"/>
          <a:chExt cx="0" cy="0"/>
        </a:xfrm>
      </p:grpSpPr>
      <p:pic>
        <p:nvPicPr>
          <p:cNvPr id="11" name="תמונה 10">
            <a:extLst>
              <a:ext uri="{FF2B5EF4-FFF2-40B4-BE49-F238E27FC236}">
                <a16:creationId xmlns:a16="http://schemas.microsoft.com/office/drawing/2014/main" id="{D6A57CE5-F2E6-1607-1DB2-F410867762CB}"/>
              </a:ext>
            </a:extLst>
          </p:cNvPr>
          <p:cNvPicPr>
            <a:picLocks noChangeAspect="1"/>
          </p:cNvPicPr>
          <p:nvPr/>
        </p:nvPicPr>
        <p:blipFill>
          <a:blip r:embed="rId3"/>
          <a:stretch>
            <a:fillRect/>
          </a:stretch>
        </p:blipFill>
        <p:spPr>
          <a:xfrm>
            <a:off x="990600" y="1359014"/>
            <a:ext cx="7406640" cy="4561726"/>
          </a:xfrm>
          <a:prstGeom prst="rect">
            <a:avLst/>
          </a:prstGeom>
        </p:spPr>
      </p:pic>
      <p:pic>
        <p:nvPicPr>
          <p:cNvPr id="2" name="תמונה 1">
            <a:extLst>
              <a:ext uri="{FF2B5EF4-FFF2-40B4-BE49-F238E27FC236}">
                <a16:creationId xmlns:a16="http://schemas.microsoft.com/office/drawing/2014/main" id="{E001C987-4FB8-52F1-B3D3-8747B8EB4467}"/>
              </a:ext>
            </a:extLst>
          </p:cNvPr>
          <p:cNvPicPr>
            <a:picLocks noChangeAspect="1"/>
          </p:cNvPicPr>
          <p:nvPr/>
        </p:nvPicPr>
        <p:blipFill>
          <a:blip r:embed="rId4"/>
          <a:stretch>
            <a:fillRect/>
          </a:stretch>
        </p:blipFill>
        <p:spPr>
          <a:xfrm>
            <a:off x="8146065" y="75064"/>
            <a:ext cx="841773" cy="452718"/>
          </a:xfrm>
          <a:prstGeom prst="rect">
            <a:avLst/>
          </a:prstGeom>
        </p:spPr>
      </p:pic>
      <p:pic>
        <p:nvPicPr>
          <p:cNvPr id="3" name="תמונה 2">
            <a:extLst>
              <a:ext uri="{FF2B5EF4-FFF2-40B4-BE49-F238E27FC236}">
                <a16:creationId xmlns:a16="http://schemas.microsoft.com/office/drawing/2014/main" id="{6743D18D-F85C-4922-E614-FEE8E6A5565D}"/>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992254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E92D2-8E0B-93DE-2AB1-156AE719B501}"/>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00239030-2BEB-C0A7-48FA-2F404F603F9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36906" y="1408806"/>
            <a:ext cx="7543800" cy="5362546"/>
          </a:xfrm>
          <a:prstGeom prst="rect">
            <a:avLst/>
          </a:prstGeom>
        </p:spPr>
      </p:pic>
      <p:sp>
        <p:nvSpPr>
          <p:cNvPr id="8" name="תיבת טקסט 7">
            <a:extLst>
              <a:ext uri="{FF2B5EF4-FFF2-40B4-BE49-F238E27FC236}">
                <a16:creationId xmlns:a16="http://schemas.microsoft.com/office/drawing/2014/main" id="{668C18C5-B02C-CB17-0430-BB9422EAC39B}"/>
              </a:ext>
            </a:extLst>
          </p:cNvPr>
          <p:cNvSpPr txBox="1"/>
          <p:nvPr/>
        </p:nvSpPr>
        <p:spPr>
          <a:xfrm>
            <a:off x="2532931" y="726149"/>
            <a:ext cx="5347626" cy="584775"/>
          </a:xfrm>
          <a:prstGeom prst="rect">
            <a:avLst/>
          </a:prstGeom>
          <a:noFill/>
        </p:spPr>
        <p:txBody>
          <a:bodyPr wrap="square">
            <a:spAutoFit/>
          </a:bodyPr>
          <a:lstStyle/>
          <a:p>
            <a:r>
              <a:rPr lang="he-IL" sz="3200" b="1" i="0" u="none" strike="noStrike" baseline="0" dirty="0">
                <a:solidFill>
                  <a:srgbClr val="0070C0"/>
                </a:solidFill>
                <a:latin typeface="MF_FrankRuhl-Bold"/>
              </a:rPr>
              <a:t>חֵלֶק ב: כַּמָּה מַיִם שָׁתִיתִי הַיּוֹם?</a:t>
            </a:r>
            <a:endParaRPr lang="he-IL" sz="3200" dirty="0">
              <a:solidFill>
                <a:srgbClr val="0070C0"/>
              </a:solidFill>
            </a:endParaRPr>
          </a:p>
        </p:txBody>
      </p:sp>
      <p:pic>
        <p:nvPicPr>
          <p:cNvPr id="10" name="תמונה 9">
            <a:extLst>
              <a:ext uri="{FF2B5EF4-FFF2-40B4-BE49-F238E27FC236}">
                <a16:creationId xmlns:a16="http://schemas.microsoft.com/office/drawing/2014/main" id="{3B30290C-0764-B5CC-CBDB-CB705D1C6F08}"/>
              </a:ext>
            </a:extLst>
          </p:cNvPr>
          <p:cNvPicPr>
            <a:picLocks noChangeAspect="1"/>
          </p:cNvPicPr>
          <p:nvPr/>
        </p:nvPicPr>
        <p:blipFill>
          <a:blip r:embed="rId4"/>
          <a:stretch>
            <a:fillRect/>
          </a:stretch>
        </p:blipFill>
        <p:spPr>
          <a:xfrm>
            <a:off x="331470" y="1498438"/>
            <a:ext cx="2201461" cy="3770792"/>
          </a:xfrm>
          <a:prstGeom prst="rect">
            <a:avLst/>
          </a:prstGeom>
        </p:spPr>
      </p:pic>
      <p:pic>
        <p:nvPicPr>
          <p:cNvPr id="2" name="תמונה 1">
            <a:extLst>
              <a:ext uri="{FF2B5EF4-FFF2-40B4-BE49-F238E27FC236}">
                <a16:creationId xmlns:a16="http://schemas.microsoft.com/office/drawing/2014/main" id="{726CA14F-6A66-4EA6-B898-1A105AEC81CC}"/>
              </a:ext>
            </a:extLst>
          </p:cNvPr>
          <p:cNvPicPr>
            <a:picLocks noChangeAspect="1"/>
          </p:cNvPicPr>
          <p:nvPr/>
        </p:nvPicPr>
        <p:blipFill>
          <a:blip r:embed="rId5"/>
          <a:stretch>
            <a:fillRect/>
          </a:stretch>
        </p:blipFill>
        <p:spPr>
          <a:xfrm>
            <a:off x="8302227" y="166477"/>
            <a:ext cx="841773" cy="452718"/>
          </a:xfrm>
          <a:prstGeom prst="rect">
            <a:avLst/>
          </a:prstGeom>
        </p:spPr>
      </p:pic>
      <p:pic>
        <p:nvPicPr>
          <p:cNvPr id="4" name="תמונה 3">
            <a:extLst>
              <a:ext uri="{FF2B5EF4-FFF2-40B4-BE49-F238E27FC236}">
                <a16:creationId xmlns:a16="http://schemas.microsoft.com/office/drawing/2014/main" id="{9AF86BDA-8084-F6E1-F607-6FAC1A0B47B0}"/>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3672619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3AEE-BE35-F364-628F-C5FD142F2656}"/>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33C75C79-D277-933B-62AC-EE8D5819462F}"/>
              </a:ext>
            </a:extLst>
          </p:cNvPr>
          <p:cNvPicPr>
            <a:picLocks noChangeAspect="1"/>
          </p:cNvPicPr>
          <p:nvPr/>
        </p:nvPicPr>
        <p:blipFill>
          <a:blip r:embed="rId3"/>
          <a:stretch>
            <a:fillRect/>
          </a:stretch>
        </p:blipFill>
        <p:spPr>
          <a:xfrm>
            <a:off x="778023" y="1188720"/>
            <a:ext cx="7839686" cy="5052060"/>
          </a:xfrm>
          <a:prstGeom prst="rect">
            <a:avLst/>
          </a:prstGeom>
          <a:ln>
            <a:solidFill>
              <a:schemeClr val="accent2"/>
            </a:solidFill>
          </a:ln>
        </p:spPr>
      </p:pic>
      <p:pic>
        <p:nvPicPr>
          <p:cNvPr id="7" name="תמונה 6">
            <a:extLst>
              <a:ext uri="{FF2B5EF4-FFF2-40B4-BE49-F238E27FC236}">
                <a16:creationId xmlns:a16="http://schemas.microsoft.com/office/drawing/2014/main" id="{CDF29A5D-FBC3-861C-2963-F9DAD546FE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2" name="תמונה 1">
            <a:extLst>
              <a:ext uri="{FF2B5EF4-FFF2-40B4-BE49-F238E27FC236}">
                <a16:creationId xmlns:a16="http://schemas.microsoft.com/office/drawing/2014/main" id="{3492B3C0-F07F-F285-C9FA-764D0FFF5473}"/>
              </a:ext>
            </a:extLst>
          </p:cNvPr>
          <p:cNvPicPr>
            <a:picLocks noChangeAspect="1"/>
          </p:cNvPicPr>
          <p:nvPr/>
        </p:nvPicPr>
        <p:blipFill>
          <a:blip r:embed="rId5"/>
          <a:stretch>
            <a:fillRect/>
          </a:stretch>
        </p:blipFill>
        <p:spPr>
          <a:xfrm>
            <a:off x="8196822" y="34206"/>
            <a:ext cx="841773" cy="452718"/>
          </a:xfrm>
          <a:prstGeom prst="rect">
            <a:avLst/>
          </a:prstGeom>
        </p:spPr>
      </p:pic>
      <p:pic>
        <p:nvPicPr>
          <p:cNvPr id="4" name="תמונה 3">
            <a:extLst>
              <a:ext uri="{FF2B5EF4-FFF2-40B4-BE49-F238E27FC236}">
                <a16:creationId xmlns:a16="http://schemas.microsoft.com/office/drawing/2014/main" id="{2E2C31BD-A181-3109-58E1-AAA2E0FF38A1}"/>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284284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308A-1D6D-35E7-C1B4-7A638911AB61}"/>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012315FD-DCE1-FFB2-7857-95917EC240E1}"/>
              </a:ext>
            </a:extLst>
          </p:cNvPr>
          <p:cNvPicPr>
            <a:picLocks noChangeAspect="1"/>
          </p:cNvPicPr>
          <p:nvPr/>
        </p:nvPicPr>
        <p:blipFill>
          <a:blip r:embed="rId3"/>
          <a:stretch>
            <a:fillRect/>
          </a:stretch>
        </p:blipFill>
        <p:spPr>
          <a:xfrm>
            <a:off x="1681144" y="868680"/>
            <a:ext cx="5781712" cy="5852160"/>
          </a:xfrm>
          <a:prstGeom prst="rect">
            <a:avLst/>
          </a:prstGeom>
          <a:ln w="12700">
            <a:solidFill>
              <a:srgbClr val="00B0F0"/>
            </a:solidFill>
          </a:ln>
        </p:spPr>
      </p:pic>
      <p:pic>
        <p:nvPicPr>
          <p:cNvPr id="8" name="תמונה 7">
            <a:extLst>
              <a:ext uri="{FF2B5EF4-FFF2-40B4-BE49-F238E27FC236}">
                <a16:creationId xmlns:a16="http://schemas.microsoft.com/office/drawing/2014/main" id="{E96BE6BE-9E36-447E-1279-24F4A440F8B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2" name="תמונה 1">
            <a:extLst>
              <a:ext uri="{FF2B5EF4-FFF2-40B4-BE49-F238E27FC236}">
                <a16:creationId xmlns:a16="http://schemas.microsoft.com/office/drawing/2014/main" id="{251B7405-4260-DC36-AB9B-4329D40DF691}"/>
              </a:ext>
            </a:extLst>
          </p:cNvPr>
          <p:cNvPicPr>
            <a:picLocks noChangeAspect="1"/>
          </p:cNvPicPr>
          <p:nvPr/>
        </p:nvPicPr>
        <p:blipFill>
          <a:blip r:embed="rId5"/>
          <a:stretch>
            <a:fillRect/>
          </a:stretch>
        </p:blipFill>
        <p:spPr>
          <a:xfrm>
            <a:off x="8146066" y="93597"/>
            <a:ext cx="841773" cy="452718"/>
          </a:xfrm>
          <a:prstGeom prst="rect">
            <a:avLst/>
          </a:prstGeom>
        </p:spPr>
      </p:pic>
      <p:pic>
        <p:nvPicPr>
          <p:cNvPr id="3" name="תמונה 2">
            <a:extLst>
              <a:ext uri="{FF2B5EF4-FFF2-40B4-BE49-F238E27FC236}">
                <a16:creationId xmlns:a16="http://schemas.microsoft.com/office/drawing/2014/main" id="{A40CA74C-8A95-4211-444F-DE73AB67B952}"/>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4259129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C4EF-5228-57F2-F9E3-EF4B24D75F80}"/>
            </a:ext>
          </a:extLst>
        </p:cNvPr>
        <p:cNvGrpSpPr/>
        <p:nvPr/>
      </p:nvGrpSpPr>
      <p:grpSpPr>
        <a:xfrm>
          <a:off x="0" y="0"/>
          <a:ext cx="0" cy="0"/>
          <a:chOff x="0" y="0"/>
          <a:chExt cx="0" cy="0"/>
        </a:xfrm>
      </p:grpSpPr>
      <p:pic>
        <p:nvPicPr>
          <p:cNvPr id="8" name="תמונה 7">
            <a:extLst>
              <a:ext uri="{FF2B5EF4-FFF2-40B4-BE49-F238E27FC236}">
                <a16:creationId xmlns:a16="http://schemas.microsoft.com/office/drawing/2014/main" id="{1CF0A13B-52A7-9A70-2912-87410E46DF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3074" name="Picture 2">
            <a:extLst>
              <a:ext uri="{FF2B5EF4-FFF2-40B4-BE49-F238E27FC236}">
                <a16:creationId xmlns:a16="http://schemas.microsoft.com/office/drawing/2014/main" id="{16C313FF-FC0F-5147-B885-281569DC8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316" y="1794510"/>
            <a:ext cx="7244563" cy="4428490"/>
          </a:xfrm>
          <a:prstGeom prst="rect">
            <a:avLst/>
          </a:prstGeom>
          <a:noFill/>
          <a:ln>
            <a:solidFill>
              <a:srgbClr val="0067A3"/>
            </a:solidFill>
          </a:ln>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E428719F-1B5E-D989-1686-B46EEECAD87E}"/>
              </a:ext>
            </a:extLst>
          </p:cNvPr>
          <p:cNvSpPr txBox="1"/>
          <p:nvPr/>
        </p:nvSpPr>
        <p:spPr>
          <a:xfrm>
            <a:off x="2400301" y="957334"/>
            <a:ext cx="5042704" cy="584775"/>
          </a:xfrm>
          <a:prstGeom prst="rect">
            <a:avLst/>
          </a:prstGeom>
          <a:noFill/>
        </p:spPr>
        <p:txBody>
          <a:bodyPr wrap="square">
            <a:spAutoFit/>
          </a:bodyPr>
          <a:lstStyle/>
          <a:p>
            <a:pPr algn="r"/>
            <a:r>
              <a:rPr lang="he-IL" sz="3200" b="1" i="0" dirty="0">
                <a:solidFill>
                  <a:srgbClr val="000080"/>
                </a:solidFill>
                <a:effectLst/>
                <a:latin typeface="Assistant" pitchFamily="2" charset="-79"/>
              </a:rPr>
              <a:t>הַאִם כְּבָר שְׁתִיתֶם מַיִם הַיוֹם?</a:t>
            </a:r>
            <a:endParaRPr lang="he-IL" sz="3200" dirty="0"/>
          </a:p>
        </p:txBody>
      </p:sp>
      <p:pic>
        <p:nvPicPr>
          <p:cNvPr id="2" name="תמונה 1">
            <a:extLst>
              <a:ext uri="{FF2B5EF4-FFF2-40B4-BE49-F238E27FC236}">
                <a16:creationId xmlns:a16="http://schemas.microsoft.com/office/drawing/2014/main" id="{A14FC1CE-62F9-D6A4-E9D9-23CAC2A56675}"/>
              </a:ext>
            </a:extLst>
          </p:cNvPr>
          <p:cNvPicPr>
            <a:picLocks noChangeAspect="1"/>
          </p:cNvPicPr>
          <p:nvPr/>
        </p:nvPicPr>
        <p:blipFill>
          <a:blip r:embed="rId5"/>
          <a:stretch>
            <a:fillRect/>
          </a:stretch>
        </p:blipFill>
        <p:spPr>
          <a:xfrm>
            <a:off x="8183879" y="75064"/>
            <a:ext cx="841773" cy="452718"/>
          </a:xfrm>
          <a:prstGeom prst="rect">
            <a:avLst/>
          </a:prstGeom>
        </p:spPr>
      </p:pic>
      <p:pic>
        <p:nvPicPr>
          <p:cNvPr id="4" name="תמונה 3">
            <a:extLst>
              <a:ext uri="{FF2B5EF4-FFF2-40B4-BE49-F238E27FC236}">
                <a16:creationId xmlns:a16="http://schemas.microsoft.com/office/drawing/2014/main" id="{F0A494A8-98E9-CEA0-8BF7-8FCE5E629C87}"/>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95361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557F-94F2-13D6-E010-2FDF5AAD81C8}"/>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2CF7605C-0CC7-B8B2-C410-1DE9B8E8E7E5}"/>
              </a:ext>
            </a:extLst>
          </p:cNvPr>
          <p:cNvPicPr>
            <a:picLocks noChangeAspect="1"/>
          </p:cNvPicPr>
          <p:nvPr/>
        </p:nvPicPr>
        <p:blipFill>
          <a:blip r:embed="rId3"/>
          <a:stretch>
            <a:fillRect/>
          </a:stretch>
        </p:blipFill>
        <p:spPr>
          <a:xfrm>
            <a:off x="1125252" y="2708943"/>
            <a:ext cx="6635095" cy="3805054"/>
          </a:xfrm>
          <a:prstGeom prst="rect">
            <a:avLst/>
          </a:prstGeom>
        </p:spPr>
      </p:pic>
      <p:pic>
        <p:nvPicPr>
          <p:cNvPr id="9" name="תמונה 8">
            <a:extLst>
              <a:ext uri="{FF2B5EF4-FFF2-40B4-BE49-F238E27FC236}">
                <a16:creationId xmlns:a16="http://schemas.microsoft.com/office/drawing/2014/main" id="{78036265-FAB9-627F-F2AD-E589941C5336}"/>
              </a:ext>
            </a:extLst>
          </p:cNvPr>
          <p:cNvPicPr>
            <a:picLocks noChangeAspect="1"/>
          </p:cNvPicPr>
          <p:nvPr/>
        </p:nvPicPr>
        <p:blipFill>
          <a:blip r:embed="rId4"/>
          <a:stretch>
            <a:fillRect/>
          </a:stretch>
        </p:blipFill>
        <p:spPr>
          <a:xfrm>
            <a:off x="6491001" y="640798"/>
            <a:ext cx="2060627" cy="1850228"/>
          </a:xfrm>
          <a:prstGeom prst="rect">
            <a:avLst/>
          </a:prstGeom>
          <a:ln w="12700">
            <a:solidFill>
              <a:schemeClr val="accent6">
                <a:lumMod val="50000"/>
              </a:schemeClr>
            </a:solidFill>
          </a:ln>
        </p:spPr>
      </p:pic>
      <p:sp>
        <p:nvSpPr>
          <p:cNvPr id="10" name="תיבת טקסט 9">
            <a:extLst>
              <a:ext uri="{FF2B5EF4-FFF2-40B4-BE49-F238E27FC236}">
                <a16:creationId xmlns:a16="http://schemas.microsoft.com/office/drawing/2014/main" id="{A1D6BE81-0FB4-A9BA-7419-905F92B544BA}"/>
              </a:ext>
            </a:extLst>
          </p:cNvPr>
          <p:cNvSpPr txBox="1"/>
          <p:nvPr/>
        </p:nvSpPr>
        <p:spPr>
          <a:xfrm>
            <a:off x="2937026" y="1600200"/>
            <a:ext cx="3011548" cy="646331"/>
          </a:xfrm>
          <a:prstGeom prst="rect">
            <a:avLst/>
          </a:prstGeom>
          <a:noFill/>
        </p:spPr>
        <p:txBody>
          <a:bodyPr wrap="square" rtlCol="1">
            <a:spAutoFit/>
          </a:bodyPr>
          <a:lstStyle/>
          <a:p>
            <a:pPr algn="r"/>
            <a:r>
              <a:rPr lang="he-IL" sz="3600" b="1" dirty="0"/>
              <a:t>שִׂיחַ בְּעַמּוּד </a:t>
            </a:r>
            <a:r>
              <a:rPr lang="he-IL" sz="3200" b="1" dirty="0"/>
              <a:t>32</a:t>
            </a:r>
            <a:endParaRPr lang="he-IL" dirty="0"/>
          </a:p>
        </p:txBody>
      </p:sp>
      <p:pic>
        <p:nvPicPr>
          <p:cNvPr id="2" name="תמונה 1">
            <a:extLst>
              <a:ext uri="{FF2B5EF4-FFF2-40B4-BE49-F238E27FC236}">
                <a16:creationId xmlns:a16="http://schemas.microsoft.com/office/drawing/2014/main" id="{0BB94AD6-FE16-7D81-A57A-F67911DC875C}"/>
              </a:ext>
            </a:extLst>
          </p:cNvPr>
          <p:cNvPicPr>
            <a:picLocks noChangeAspect="1"/>
          </p:cNvPicPr>
          <p:nvPr/>
        </p:nvPicPr>
        <p:blipFill>
          <a:blip r:embed="rId5"/>
          <a:stretch>
            <a:fillRect/>
          </a:stretch>
        </p:blipFill>
        <p:spPr>
          <a:xfrm>
            <a:off x="8199332" y="75064"/>
            <a:ext cx="841773" cy="452718"/>
          </a:xfrm>
          <a:prstGeom prst="rect">
            <a:avLst/>
          </a:prstGeom>
        </p:spPr>
      </p:pic>
      <p:pic>
        <p:nvPicPr>
          <p:cNvPr id="8" name="תמונה 7">
            <a:extLst>
              <a:ext uri="{FF2B5EF4-FFF2-40B4-BE49-F238E27FC236}">
                <a16:creationId xmlns:a16="http://schemas.microsoft.com/office/drawing/2014/main" id="{8444B8D1-C9B4-78F1-7491-FD3F1F07C76E}"/>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335782" cy="567868"/>
          </a:xfrm>
          <a:prstGeom prst="rect">
            <a:avLst/>
          </a:prstGeom>
        </p:spPr>
      </p:pic>
    </p:spTree>
    <p:extLst>
      <p:ext uri="{BB962C8B-B14F-4D97-AF65-F5344CB8AC3E}">
        <p14:creationId xmlns:p14="http://schemas.microsoft.com/office/powerpoint/2010/main" val="4148010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0C138-1386-CEDA-DA83-13BF25A91C0A}"/>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B7B9C19D-6577-C877-6CBA-C036AF81CF95}"/>
              </a:ext>
            </a:extLst>
          </p:cNvPr>
          <p:cNvSpPr txBox="1"/>
          <p:nvPr/>
        </p:nvSpPr>
        <p:spPr>
          <a:xfrm>
            <a:off x="1747176" y="885786"/>
            <a:ext cx="6115050" cy="646331"/>
          </a:xfrm>
          <a:prstGeom prst="rect">
            <a:avLst/>
          </a:prstGeom>
          <a:noFill/>
        </p:spPr>
        <p:txBody>
          <a:bodyPr wrap="square">
            <a:spAutoFit/>
          </a:bodyPr>
          <a:lstStyle/>
          <a:p>
            <a:pPr algn="r"/>
            <a:r>
              <a:rPr lang="he-IL" sz="3600" b="1" i="0" u="none" strike="noStrike" baseline="0" dirty="0">
                <a:latin typeface="MF_FrankRuhl-Regular"/>
              </a:rPr>
              <a:t>מְשִׂימָה:</a:t>
            </a:r>
            <a:r>
              <a:rPr lang="he-IL" sz="3600" b="1" i="0" u="none" strike="noStrike" baseline="0" dirty="0">
                <a:solidFill>
                  <a:srgbClr val="3490FF"/>
                </a:solidFill>
                <a:latin typeface="MF_FrankRuhl-Regular"/>
              </a:rPr>
              <a:t> </a:t>
            </a:r>
            <a:r>
              <a:rPr lang="he-IL" sz="3600" b="1" i="0" u="none" strike="noStrike" baseline="0" dirty="0">
                <a:solidFill>
                  <a:srgbClr val="0067A3"/>
                </a:solidFill>
                <a:latin typeface="MF_FrankRuhl-Regular"/>
              </a:rPr>
              <a:t>מְכִינִים מַיִם </a:t>
            </a:r>
            <a:r>
              <a:rPr lang="he-IL" sz="3600" b="1" i="0" u="none" strike="noStrike" baseline="0" dirty="0">
                <a:solidFill>
                  <a:srgbClr val="0066A6"/>
                </a:solidFill>
                <a:latin typeface="MF_FrankRuhl-Regular"/>
              </a:rPr>
              <a:t>בִּטְעָמִים</a:t>
            </a:r>
            <a:endParaRPr lang="he-IL" sz="3600" b="1" dirty="0">
              <a:solidFill>
                <a:srgbClr val="0067A3"/>
              </a:solidFill>
            </a:endParaRPr>
          </a:p>
        </p:txBody>
      </p:sp>
      <p:pic>
        <p:nvPicPr>
          <p:cNvPr id="10" name="תמונה 9">
            <a:extLst>
              <a:ext uri="{FF2B5EF4-FFF2-40B4-BE49-F238E27FC236}">
                <a16:creationId xmlns:a16="http://schemas.microsoft.com/office/drawing/2014/main" id="{785CE071-55C7-BF17-61A3-0EF940D86BEE}"/>
              </a:ext>
            </a:extLst>
          </p:cNvPr>
          <p:cNvPicPr>
            <a:picLocks noChangeAspect="1"/>
          </p:cNvPicPr>
          <p:nvPr/>
        </p:nvPicPr>
        <p:blipFill>
          <a:blip r:embed="rId3"/>
          <a:stretch>
            <a:fillRect/>
          </a:stretch>
        </p:blipFill>
        <p:spPr>
          <a:xfrm>
            <a:off x="4330364" y="1943663"/>
            <a:ext cx="1653073" cy="1708110"/>
          </a:xfrm>
          <a:prstGeom prst="rect">
            <a:avLst/>
          </a:prstGeom>
        </p:spPr>
      </p:pic>
      <p:pic>
        <p:nvPicPr>
          <p:cNvPr id="12" name="תמונה 11">
            <a:extLst>
              <a:ext uri="{FF2B5EF4-FFF2-40B4-BE49-F238E27FC236}">
                <a16:creationId xmlns:a16="http://schemas.microsoft.com/office/drawing/2014/main" id="{362FC10F-A1BF-FA2E-E347-7CB7B3646006}"/>
              </a:ext>
            </a:extLst>
          </p:cNvPr>
          <p:cNvPicPr>
            <a:picLocks noChangeAspect="1"/>
          </p:cNvPicPr>
          <p:nvPr/>
        </p:nvPicPr>
        <p:blipFill>
          <a:blip r:embed="rId4"/>
          <a:stretch>
            <a:fillRect/>
          </a:stretch>
        </p:blipFill>
        <p:spPr>
          <a:xfrm>
            <a:off x="6611196" y="1943663"/>
            <a:ext cx="1653073" cy="1731990"/>
          </a:xfrm>
          <a:prstGeom prst="rect">
            <a:avLst/>
          </a:prstGeom>
        </p:spPr>
      </p:pic>
      <p:pic>
        <p:nvPicPr>
          <p:cNvPr id="14" name="תמונה 13">
            <a:extLst>
              <a:ext uri="{FF2B5EF4-FFF2-40B4-BE49-F238E27FC236}">
                <a16:creationId xmlns:a16="http://schemas.microsoft.com/office/drawing/2014/main" id="{072AA1B0-949F-B9E5-D0E5-F2E0E73F8457}"/>
              </a:ext>
            </a:extLst>
          </p:cNvPr>
          <p:cNvPicPr>
            <a:picLocks noChangeAspect="1"/>
          </p:cNvPicPr>
          <p:nvPr/>
        </p:nvPicPr>
        <p:blipFill>
          <a:blip r:embed="rId5"/>
          <a:stretch>
            <a:fillRect/>
          </a:stretch>
        </p:blipFill>
        <p:spPr>
          <a:xfrm>
            <a:off x="2231019" y="1943663"/>
            <a:ext cx="1440873" cy="1708110"/>
          </a:xfrm>
          <a:prstGeom prst="rect">
            <a:avLst/>
          </a:prstGeom>
        </p:spPr>
      </p:pic>
      <p:pic>
        <p:nvPicPr>
          <p:cNvPr id="16" name="תמונה 15">
            <a:extLst>
              <a:ext uri="{FF2B5EF4-FFF2-40B4-BE49-F238E27FC236}">
                <a16:creationId xmlns:a16="http://schemas.microsoft.com/office/drawing/2014/main" id="{F617BF09-507F-4612-31D8-9E91D5B54814}"/>
              </a:ext>
            </a:extLst>
          </p:cNvPr>
          <p:cNvPicPr>
            <a:picLocks noChangeAspect="1"/>
          </p:cNvPicPr>
          <p:nvPr/>
        </p:nvPicPr>
        <p:blipFill>
          <a:blip r:embed="rId6"/>
          <a:stretch>
            <a:fillRect/>
          </a:stretch>
        </p:blipFill>
        <p:spPr>
          <a:xfrm>
            <a:off x="6515100" y="4244102"/>
            <a:ext cx="1749169" cy="1828800"/>
          </a:xfrm>
          <a:prstGeom prst="rect">
            <a:avLst/>
          </a:prstGeom>
        </p:spPr>
      </p:pic>
      <p:pic>
        <p:nvPicPr>
          <p:cNvPr id="18" name="תמונה 17">
            <a:extLst>
              <a:ext uri="{FF2B5EF4-FFF2-40B4-BE49-F238E27FC236}">
                <a16:creationId xmlns:a16="http://schemas.microsoft.com/office/drawing/2014/main" id="{BAD18651-1A10-8996-6022-8B5AD8421005}"/>
              </a:ext>
            </a:extLst>
          </p:cNvPr>
          <p:cNvPicPr>
            <a:picLocks noChangeAspect="1"/>
          </p:cNvPicPr>
          <p:nvPr/>
        </p:nvPicPr>
        <p:blipFill>
          <a:blip r:embed="rId7"/>
          <a:stretch>
            <a:fillRect/>
          </a:stretch>
        </p:blipFill>
        <p:spPr>
          <a:xfrm>
            <a:off x="4366260" y="4244101"/>
            <a:ext cx="1688969" cy="1828799"/>
          </a:xfrm>
          <a:prstGeom prst="rect">
            <a:avLst/>
          </a:prstGeom>
        </p:spPr>
      </p:pic>
      <p:pic>
        <p:nvPicPr>
          <p:cNvPr id="20" name="תמונה 19">
            <a:extLst>
              <a:ext uri="{FF2B5EF4-FFF2-40B4-BE49-F238E27FC236}">
                <a16:creationId xmlns:a16="http://schemas.microsoft.com/office/drawing/2014/main" id="{F2F10526-2893-B5DC-78D4-20F12A9DC7B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383030" y="3939302"/>
            <a:ext cx="2295827" cy="2427208"/>
          </a:xfrm>
          <a:prstGeom prst="rect">
            <a:avLst/>
          </a:prstGeom>
        </p:spPr>
      </p:pic>
      <p:sp>
        <p:nvSpPr>
          <p:cNvPr id="21" name="תיבת טקסט 20">
            <a:extLst>
              <a:ext uri="{FF2B5EF4-FFF2-40B4-BE49-F238E27FC236}">
                <a16:creationId xmlns:a16="http://schemas.microsoft.com/office/drawing/2014/main" id="{94491456-F1E7-E5EF-1690-12A1B6D20C24}"/>
              </a:ext>
            </a:extLst>
          </p:cNvPr>
          <p:cNvSpPr txBox="1"/>
          <p:nvPr/>
        </p:nvSpPr>
        <p:spPr>
          <a:xfrm>
            <a:off x="247650" y="957373"/>
            <a:ext cx="1750986" cy="523220"/>
          </a:xfrm>
          <a:prstGeom prst="rect">
            <a:avLst/>
          </a:prstGeom>
          <a:noFill/>
        </p:spPr>
        <p:txBody>
          <a:bodyPr wrap="square">
            <a:spAutoFit/>
          </a:bodyPr>
          <a:lstStyle/>
          <a:p>
            <a:r>
              <a:rPr lang="he-IL" sz="2800" b="1" dirty="0"/>
              <a:t>(עַמּוּד 44)</a:t>
            </a:r>
            <a:endParaRPr lang="he-IL" sz="2800" dirty="0"/>
          </a:p>
        </p:txBody>
      </p:sp>
      <p:pic>
        <p:nvPicPr>
          <p:cNvPr id="2" name="תמונה 1">
            <a:extLst>
              <a:ext uri="{FF2B5EF4-FFF2-40B4-BE49-F238E27FC236}">
                <a16:creationId xmlns:a16="http://schemas.microsoft.com/office/drawing/2014/main" id="{5E0B764C-D66F-3285-6C4B-A2593135C9B5}"/>
              </a:ext>
            </a:extLst>
          </p:cNvPr>
          <p:cNvPicPr>
            <a:picLocks noChangeAspect="1"/>
          </p:cNvPicPr>
          <p:nvPr/>
        </p:nvPicPr>
        <p:blipFill>
          <a:blip r:embed="rId9"/>
          <a:stretch>
            <a:fillRect/>
          </a:stretch>
        </p:blipFill>
        <p:spPr>
          <a:xfrm>
            <a:off x="8190453" y="75064"/>
            <a:ext cx="841773" cy="452718"/>
          </a:xfrm>
          <a:prstGeom prst="rect">
            <a:avLst/>
          </a:prstGeom>
        </p:spPr>
      </p:pic>
      <p:pic>
        <p:nvPicPr>
          <p:cNvPr id="3" name="תמונה 2">
            <a:extLst>
              <a:ext uri="{FF2B5EF4-FFF2-40B4-BE49-F238E27FC236}">
                <a16:creationId xmlns:a16="http://schemas.microsoft.com/office/drawing/2014/main" id="{383B5C91-6621-E174-0F4C-6C8ECB1A8B8C}"/>
              </a:ext>
            </a:extLst>
          </p:cNvPr>
          <p:cNvPicPr>
            <a:picLocks noChangeAspect="1"/>
          </p:cNvPicPr>
          <p:nvPr/>
        </p:nvPicPr>
        <p:blipFill>
          <a:blip r:embed="rId10"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454006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8CD1-FB1E-3571-E528-B67B92611C4D}"/>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206F8D39-0D09-910E-DF62-168A0708ED63}"/>
              </a:ext>
            </a:extLst>
          </p:cNvPr>
          <p:cNvSpPr txBox="1"/>
          <p:nvPr/>
        </p:nvSpPr>
        <p:spPr>
          <a:xfrm>
            <a:off x="2846070" y="696247"/>
            <a:ext cx="3771900" cy="707886"/>
          </a:xfrm>
          <a:prstGeom prst="rect">
            <a:avLst/>
          </a:prstGeom>
          <a:noFill/>
        </p:spPr>
        <p:txBody>
          <a:bodyPr wrap="square">
            <a:spAutoFit/>
          </a:bodyPr>
          <a:lstStyle/>
          <a:p>
            <a:r>
              <a:rPr lang="he-IL" sz="4000" b="1" i="0" u="none" strike="noStrike" baseline="0" dirty="0">
                <a:solidFill>
                  <a:srgbClr val="0066A6"/>
                </a:solidFill>
                <a:latin typeface="MF_FrankRuhl-Regular"/>
              </a:rPr>
              <a:t>שׁוֹמְרִים עַל הַמָּזוֹן</a:t>
            </a:r>
            <a:endParaRPr lang="he-IL" sz="4000" b="1" dirty="0">
              <a:solidFill>
                <a:srgbClr val="0066A6"/>
              </a:solidFill>
            </a:endParaRPr>
          </a:p>
        </p:txBody>
      </p:sp>
      <p:pic>
        <p:nvPicPr>
          <p:cNvPr id="10" name="תמונה 9">
            <a:extLst>
              <a:ext uri="{FF2B5EF4-FFF2-40B4-BE49-F238E27FC236}">
                <a16:creationId xmlns:a16="http://schemas.microsoft.com/office/drawing/2014/main" id="{E383AEC8-6B20-E359-94E9-40E156D77D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33405" y="3280369"/>
            <a:ext cx="6077189" cy="3883164"/>
          </a:xfrm>
          <a:prstGeom prst="rect">
            <a:avLst/>
          </a:prstGeom>
        </p:spPr>
      </p:pic>
      <p:sp>
        <p:nvSpPr>
          <p:cNvPr id="12" name="תיבת טקסט 11">
            <a:extLst>
              <a:ext uri="{FF2B5EF4-FFF2-40B4-BE49-F238E27FC236}">
                <a16:creationId xmlns:a16="http://schemas.microsoft.com/office/drawing/2014/main" id="{A47A99D7-2D5D-35B4-9D9B-73A56DA0FE21}"/>
              </a:ext>
            </a:extLst>
          </p:cNvPr>
          <p:cNvSpPr txBox="1"/>
          <p:nvPr/>
        </p:nvSpPr>
        <p:spPr>
          <a:xfrm>
            <a:off x="1844040" y="1662230"/>
            <a:ext cx="5940373" cy="1478418"/>
          </a:xfrm>
          <a:prstGeom prst="rect">
            <a:avLst/>
          </a:prstGeom>
          <a:noFill/>
        </p:spPr>
        <p:txBody>
          <a:bodyPr wrap="square">
            <a:spAutoFit/>
          </a:bodyPr>
          <a:lstStyle/>
          <a:p>
            <a:pPr algn="r">
              <a:lnSpc>
                <a:spcPct val="150000"/>
              </a:lnSpc>
            </a:pPr>
            <a:r>
              <a:rPr lang="he-IL" sz="3200" b="0" i="0" u="none" strike="noStrike" baseline="0" dirty="0">
                <a:latin typeface="MF_FrankRuhl-Regular"/>
              </a:rPr>
              <a:t>הַאִם קָרָה לָכֶם שֶׁרְאִיתֶם תַּפּוּחַ רָקוּב?</a:t>
            </a:r>
          </a:p>
          <a:p>
            <a:pPr algn="r">
              <a:lnSpc>
                <a:spcPct val="150000"/>
              </a:lnSpc>
            </a:pPr>
            <a:r>
              <a:rPr lang="he-IL" sz="3200" b="0" i="0" u="none" strike="noStrike" baseline="0" dirty="0">
                <a:latin typeface="MF_FrankRuhl-Regular"/>
              </a:rPr>
              <a:t>הַאִם קָרָה לָכֶם שֶׁרְאִיתֶם חָלָב חָמוּץ?</a:t>
            </a:r>
            <a:endParaRPr lang="he-IL" sz="3200" dirty="0"/>
          </a:p>
        </p:txBody>
      </p:sp>
      <p:pic>
        <p:nvPicPr>
          <p:cNvPr id="2" name="תמונה 1">
            <a:extLst>
              <a:ext uri="{FF2B5EF4-FFF2-40B4-BE49-F238E27FC236}">
                <a16:creationId xmlns:a16="http://schemas.microsoft.com/office/drawing/2014/main" id="{DCF65177-2358-E9A3-C7C6-6C547F8D7483}"/>
              </a:ext>
            </a:extLst>
          </p:cNvPr>
          <p:cNvPicPr>
            <a:picLocks noChangeAspect="1"/>
          </p:cNvPicPr>
          <p:nvPr/>
        </p:nvPicPr>
        <p:blipFill>
          <a:blip r:embed="rId4"/>
          <a:stretch>
            <a:fillRect/>
          </a:stretch>
        </p:blipFill>
        <p:spPr>
          <a:xfrm>
            <a:off x="8163821" y="75064"/>
            <a:ext cx="841773" cy="452718"/>
          </a:xfrm>
          <a:prstGeom prst="rect">
            <a:avLst/>
          </a:prstGeom>
        </p:spPr>
      </p:pic>
      <p:pic>
        <p:nvPicPr>
          <p:cNvPr id="3" name="תמונה 2">
            <a:extLst>
              <a:ext uri="{FF2B5EF4-FFF2-40B4-BE49-F238E27FC236}">
                <a16:creationId xmlns:a16="http://schemas.microsoft.com/office/drawing/2014/main" id="{A6B4532D-4C16-9C3B-CD0C-86F7EA542251}"/>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1805857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659B8-7BF8-798E-E19D-441D8BD1BAF9}"/>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7AE17A11-C46E-3F12-FD37-48708E896BF8}"/>
              </a:ext>
            </a:extLst>
          </p:cNvPr>
          <p:cNvPicPr>
            <a:picLocks noChangeAspect="1"/>
          </p:cNvPicPr>
          <p:nvPr/>
        </p:nvPicPr>
        <p:blipFill>
          <a:blip r:embed="rId3">
            <a:clrChange>
              <a:clrFrom>
                <a:srgbClr val="EBF9FE"/>
              </a:clrFrom>
              <a:clrTo>
                <a:srgbClr val="EBF9FE">
                  <a:alpha val="0"/>
                </a:srgbClr>
              </a:clrTo>
            </a:clrChange>
          </a:blip>
          <a:stretch>
            <a:fillRect/>
          </a:stretch>
        </p:blipFill>
        <p:spPr>
          <a:xfrm>
            <a:off x="219075" y="724852"/>
            <a:ext cx="8705850" cy="4562475"/>
          </a:xfrm>
          <a:prstGeom prst="rect">
            <a:avLst/>
          </a:prstGeom>
        </p:spPr>
      </p:pic>
      <p:pic>
        <p:nvPicPr>
          <p:cNvPr id="9" name="תמונה 8">
            <a:extLst>
              <a:ext uri="{FF2B5EF4-FFF2-40B4-BE49-F238E27FC236}">
                <a16:creationId xmlns:a16="http://schemas.microsoft.com/office/drawing/2014/main" id="{DC5AB616-EDD0-DF61-BAFC-7387811471EA}"/>
              </a:ext>
            </a:extLst>
          </p:cNvPr>
          <p:cNvPicPr>
            <a:picLocks noChangeAspect="1"/>
          </p:cNvPicPr>
          <p:nvPr/>
        </p:nvPicPr>
        <p:blipFill>
          <a:blip r:embed="rId4"/>
          <a:stretch>
            <a:fillRect/>
          </a:stretch>
        </p:blipFill>
        <p:spPr>
          <a:xfrm>
            <a:off x="6923353" y="5022589"/>
            <a:ext cx="1590675" cy="1600200"/>
          </a:xfrm>
          <a:prstGeom prst="rect">
            <a:avLst/>
          </a:prstGeom>
          <a:ln w="12700">
            <a:solidFill>
              <a:srgbClr val="6EB14D"/>
            </a:solidFill>
          </a:ln>
        </p:spPr>
      </p:pic>
      <p:sp>
        <p:nvSpPr>
          <p:cNvPr id="10" name="תיבת טקסט 9">
            <a:extLst>
              <a:ext uri="{FF2B5EF4-FFF2-40B4-BE49-F238E27FC236}">
                <a16:creationId xmlns:a16="http://schemas.microsoft.com/office/drawing/2014/main" id="{366054D2-7671-12FF-994F-D66E4DB46F2B}"/>
              </a:ext>
            </a:extLst>
          </p:cNvPr>
          <p:cNvSpPr txBox="1"/>
          <p:nvPr/>
        </p:nvSpPr>
        <p:spPr>
          <a:xfrm>
            <a:off x="2760602" y="5976458"/>
            <a:ext cx="3364396" cy="646331"/>
          </a:xfrm>
          <a:prstGeom prst="rect">
            <a:avLst/>
          </a:prstGeom>
          <a:noFill/>
        </p:spPr>
        <p:txBody>
          <a:bodyPr wrap="square" rtlCol="1">
            <a:spAutoFit/>
          </a:bodyPr>
          <a:lstStyle/>
          <a:p>
            <a:r>
              <a:rPr lang="he-IL" sz="3600" b="1" dirty="0"/>
              <a:t>שִׂיחַ בְּעַמּוּד </a:t>
            </a:r>
            <a:r>
              <a:rPr lang="he-IL" sz="3200" b="1" dirty="0"/>
              <a:t>45</a:t>
            </a:r>
            <a:endParaRPr lang="he-IL" dirty="0"/>
          </a:p>
        </p:txBody>
      </p:sp>
      <p:pic>
        <p:nvPicPr>
          <p:cNvPr id="2" name="תמונה 1">
            <a:extLst>
              <a:ext uri="{FF2B5EF4-FFF2-40B4-BE49-F238E27FC236}">
                <a16:creationId xmlns:a16="http://schemas.microsoft.com/office/drawing/2014/main" id="{CECBD475-F5F5-AE05-3CBD-986EC3129BFA}"/>
              </a:ext>
            </a:extLst>
          </p:cNvPr>
          <p:cNvPicPr>
            <a:picLocks noChangeAspect="1"/>
          </p:cNvPicPr>
          <p:nvPr/>
        </p:nvPicPr>
        <p:blipFill>
          <a:blip r:embed="rId5"/>
          <a:stretch>
            <a:fillRect/>
          </a:stretch>
        </p:blipFill>
        <p:spPr>
          <a:xfrm>
            <a:off x="8217087" y="75064"/>
            <a:ext cx="841773" cy="452718"/>
          </a:xfrm>
          <a:prstGeom prst="rect">
            <a:avLst/>
          </a:prstGeom>
        </p:spPr>
      </p:pic>
      <p:pic>
        <p:nvPicPr>
          <p:cNvPr id="3" name="תמונה 2">
            <a:extLst>
              <a:ext uri="{FF2B5EF4-FFF2-40B4-BE49-F238E27FC236}">
                <a16:creationId xmlns:a16="http://schemas.microsoft.com/office/drawing/2014/main" id="{BDDF2714-CB99-EBA6-1288-BDA65BD1F5BF}"/>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566972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EBA12-FBD7-BC28-FC8F-2272E95BE12D}"/>
            </a:ext>
          </a:extLst>
        </p:cNvPr>
        <p:cNvGrpSpPr/>
        <p:nvPr/>
      </p:nvGrpSpPr>
      <p:grpSpPr>
        <a:xfrm>
          <a:off x="0" y="0"/>
          <a:ext cx="0" cy="0"/>
          <a:chOff x="0" y="0"/>
          <a:chExt cx="0" cy="0"/>
        </a:xfrm>
      </p:grpSpPr>
      <p:sp>
        <p:nvSpPr>
          <p:cNvPr id="8" name="כותרת 7">
            <a:extLst>
              <a:ext uri="{FF2B5EF4-FFF2-40B4-BE49-F238E27FC236}">
                <a16:creationId xmlns:a16="http://schemas.microsoft.com/office/drawing/2014/main" id="{D1C9C151-50C5-BB48-F74E-21377BD565AB}"/>
              </a:ext>
            </a:extLst>
          </p:cNvPr>
          <p:cNvSpPr>
            <a:spLocks noGrp="1"/>
          </p:cNvSpPr>
          <p:nvPr>
            <p:ph type="ctrTitle"/>
          </p:nvPr>
        </p:nvSpPr>
        <p:spPr>
          <a:xfrm>
            <a:off x="1143000" y="1181875"/>
            <a:ext cx="7772400" cy="567868"/>
          </a:xfrm>
        </p:spPr>
        <p:txBody>
          <a:bodyPr>
            <a:noAutofit/>
          </a:bodyPr>
          <a:lstStyle/>
          <a:p>
            <a:r>
              <a:rPr lang="he-IL" sz="3600" b="1" i="0" u="none" strike="noStrike" baseline="0" dirty="0">
                <a:latin typeface="MF_FrankRuhl-Regular"/>
                <a:cs typeface="+mn-cs"/>
              </a:rPr>
              <a:t>מְשִׂימָה: </a:t>
            </a:r>
            <a:r>
              <a:rPr lang="he-IL" sz="3600" b="1" i="0" u="none" strike="noStrike" baseline="0" dirty="0">
                <a:solidFill>
                  <a:srgbClr val="0066A6"/>
                </a:solidFill>
                <a:latin typeface="MF_FrankRuhl-Regular"/>
                <a:cs typeface="+mn-cs"/>
              </a:rPr>
              <a:t>כֵּיצַד אֶפְשָׁר לִשְׁמֹר עַל מָזוֹן?</a:t>
            </a:r>
            <a:endParaRPr lang="he-IL" sz="3600" b="1" dirty="0">
              <a:solidFill>
                <a:srgbClr val="0066A6"/>
              </a:solidFill>
              <a:cs typeface="+mn-cs"/>
            </a:endParaRPr>
          </a:p>
        </p:txBody>
      </p:sp>
      <p:pic>
        <p:nvPicPr>
          <p:cNvPr id="7" name="תמונה 6">
            <a:extLst>
              <a:ext uri="{FF2B5EF4-FFF2-40B4-BE49-F238E27FC236}">
                <a16:creationId xmlns:a16="http://schemas.microsoft.com/office/drawing/2014/main" id="{B8271A29-7607-6857-287B-415EBF660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5820" y="2314994"/>
            <a:ext cx="7875270" cy="3502876"/>
          </a:xfrm>
          <a:prstGeom prst="rect">
            <a:avLst/>
          </a:prstGeom>
        </p:spPr>
      </p:pic>
      <p:sp>
        <p:nvSpPr>
          <p:cNvPr id="11" name="תיבת טקסט 10">
            <a:extLst>
              <a:ext uri="{FF2B5EF4-FFF2-40B4-BE49-F238E27FC236}">
                <a16:creationId xmlns:a16="http://schemas.microsoft.com/office/drawing/2014/main" id="{AECE1C7F-2BE5-ACEF-C2BD-C41BE92E4704}"/>
              </a:ext>
            </a:extLst>
          </p:cNvPr>
          <p:cNvSpPr txBox="1"/>
          <p:nvPr/>
        </p:nvSpPr>
        <p:spPr>
          <a:xfrm>
            <a:off x="3268980" y="6285153"/>
            <a:ext cx="4846320" cy="523220"/>
          </a:xfrm>
          <a:prstGeom prst="rect">
            <a:avLst/>
          </a:prstGeom>
          <a:noFill/>
        </p:spPr>
        <p:txBody>
          <a:bodyPr wrap="square">
            <a:spAutoFit/>
          </a:bodyPr>
          <a:lstStyle/>
          <a:p>
            <a:pPr algn="r"/>
            <a:r>
              <a:rPr lang="he-IL" sz="2800" b="1" dirty="0"/>
              <a:t>הֶמְשֵׁךְ הַמְּשִׂימָה </a:t>
            </a:r>
            <a:r>
              <a:rPr lang="he-IL" sz="2800" b="1" dirty="0">
                <a:latin typeface="MF_FrankRuhl-Regular"/>
              </a:rPr>
              <a:t>(</a:t>
            </a:r>
            <a:r>
              <a:rPr lang="he-IL" sz="2800" b="1" dirty="0">
                <a:latin typeface="MF_FrankRuhl-Bold"/>
              </a:rPr>
              <a:t>עַמּוּד </a:t>
            </a:r>
            <a:r>
              <a:rPr lang="he-IL" sz="2800" b="1" dirty="0">
                <a:latin typeface="MF_FrankRuhl-Regular"/>
              </a:rPr>
              <a:t>46)</a:t>
            </a:r>
            <a:endParaRPr lang="he-IL" sz="2800" dirty="0"/>
          </a:p>
        </p:txBody>
      </p:sp>
      <p:pic>
        <p:nvPicPr>
          <p:cNvPr id="13" name="תמונה 12">
            <a:extLst>
              <a:ext uri="{FF2B5EF4-FFF2-40B4-BE49-F238E27FC236}">
                <a16:creationId xmlns:a16="http://schemas.microsoft.com/office/drawing/2014/main" id="{B418DBA8-5E0E-EDD6-8E85-88AC511E1EB3}"/>
              </a:ext>
            </a:extLst>
          </p:cNvPr>
          <p:cNvPicPr>
            <a:picLocks noChangeAspect="1"/>
          </p:cNvPicPr>
          <p:nvPr/>
        </p:nvPicPr>
        <p:blipFill>
          <a:blip r:embed="rId4"/>
          <a:stretch>
            <a:fillRect/>
          </a:stretch>
        </p:blipFill>
        <p:spPr>
          <a:xfrm>
            <a:off x="588818" y="2062090"/>
            <a:ext cx="1108364" cy="683491"/>
          </a:xfrm>
          <a:prstGeom prst="rect">
            <a:avLst/>
          </a:prstGeom>
        </p:spPr>
      </p:pic>
      <p:pic>
        <p:nvPicPr>
          <p:cNvPr id="15" name="תמונה 14">
            <a:extLst>
              <a:ext uri="{FF2B5EF4-FFF2-40B4-BE49-F238E27FC236}">
                <a16:creationId xmlns:a16="http://schemas.microsoft.com/office/drawing/2014/main" id="{719A79BC-0B6C-DF90-6FB2-587A8E3173D1}"/>
              </a:ext>
            </a:extLst>
          </p:cNvPr>
          <p:cNvPicPr>
            <a:picLocks noChangeAspect="1"/>
          </p:cNvPicPr>
          <p:nvPr/>
        </p:nvPicPr>
        <p:blipFill>
          <a:blip r:embed="rId5"/>
          <a:stretch>
            <a:fillRect/>
          </a:stretch>
        </p:blipFill>
        <p:spPr>
          <a:xfrm>
            <a:off x="411480" y="3330380"/>
            <a:ext cx="1403927" cy="951345"/>
          </a:xfrm>
          <a:prstGeom prst="rect">
            <a:avLst/>
          </a:prstGeom>
        </p:spPr>
      </p:pic>
      <p:pic>
        <p:nvPicPr>
          <p:cNvPr id="17" name="תמונה 16">
            <a:extLst>
              <a:ext uri="{FF2B5EF4-FFF2-40B4-BE49-F238E27FC236}">
                <a16:creationId xmlns:a16="http://schemas.microsoft.com/office/drawing/2014/main" id="{64C37D87-08C0-587A-CD20-DA7EF316B21C}"/>
              </a:ext>
            </a:extLst>
          </p:cNvPr>
          <p:cNvPicPr>
            <a:picLocks noChangeAspect="1"/>
          </p:cNvPicPr>
          <p:nvPr/>
        </p:nvPicPr>
        <p:blipFill>
          <a:blip r:embed="rId6"/>
          <a:stretch>
            <a:fillRect/>
          </a:stretch>
        </p:blipFill>
        <p:spPr>
          <a:xfrm>
            <a:off x="743989" y="5676125"/>
            <a:ext cx="1071418" cy="775855"/>
          </a:xfrm>
          <a:prstGeom prst="rect">
            <a:avLst/>
          </a:prstGeom>
        </p:spPr>
      </p:pic>
      <p:pic>
        <p:nvPicPr>
          <p:cNvPr id="19" name="תמונה 18">
            <a:extLst>
              <a:ext uri="{FF2B5EF4-FFF2-40B4-BE49-F238E27FC236}">
                <a16:creationId xmlns:a16="http://schemas.microsoft.com/office/drawing/2014/main" id="{61BAF12E-E7C7-92F4-E2DF-19E39922C1C2}"/>
              </a:ext>
            </a:extLst>
          </p:cNvPr>
          <p:cNvPicPr>
            <a:picLocks noChangeAspect="1"/>
          </p:cNvPicPr>
          <p:nvPr/>
        </p:nvPicPr>
        <p:blipFill>
          <a:blip r:embed="rId7"/>
          <a:stretch>
            <a:fillRect/>
          </a:stretch>
        </p:blipFill>
        <p:spPr>
          <a:xfrm>
            <a:off x="2719301" y="5817870"/>
            <a:ext cx="665018" cy="822036"/>
          </a:xfrm>
          <a:prstGeom prst="rect">
            <a:avLst/>
          </a:prstGeom>
        </p:spPr>
      </p:pic>
      <p:pic>
        <p:nvPicPr>
          <p:cNvPr id="2" name="תמונה 1">
            <a:extLst>
              <a:ext uri="{FF2B5EF4-FFF2-40B4-BE49-F238E27FC236}">
                <a16:creationId xmlns:a16="http://schemas.microsoft.com/office/drawing/2014/main" id="{C71010AC-A820-B71F-D5A9-4DC50F6447E8}"/>
              </a:ext>
            </a:extLst>
          </p:cNvPr>
          <p:cNvPicPr>
            <a:picLocks noChangeAspect="1"/>
          </p:cNvPicPr>
          <p:nvPr/>
        </p:nvPicPr>
        <p:blipFill>
          <a:blip r:embed="rId8"/>
          <a:stretch>
            <a:fillRect/>
          </a:stretch>
        </p:blipFill>
        <p:spPr>
          <a:xfrm>
            <a:off x="8181576" y="133480"/>
            <a:ext cx="841773" cy="452718"/>
          </a:xfrm>
          <a:prstGeom prst="rect">
            <a:avLst/>
          </a:prstGeom>
        </p:spPr>
      </p:pic>
      <p:pic>
        <p:nvPicPr>
          <p:cNvPr id="3" name="תמונה 2">
            <a:extLst>
              <a:ext uri="{FF2B5EF4-FFF2-40B4-BE49-F238E27FC236}">
                <a16:creationId xmlns:a16="http://schemas.microsoft.com/office/drawing/2014/main" id="{11529A2E-D2C4-3413-EBB8-BF61D06004CE}"/>
              </a:ext>
            </a:extLst>
          </p:cNvPr>
          <p:cNvPicPr>
            <a:picLocks noChangeAspect="1"/>
          </p:cNvPicPr>
          <p:nvPr/>
        </p:nvPicPr>
        <p:blipFill>
          <a:blip r:embed="rId9"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3800785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24A87-9B19-9D15-4CB5-6A44027CCEC2}"/>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7B74A7D0-E81F-0E0E-A317-E1A68F6A5914}"/>
              </a:ext>
            </a:extLst>
          </p:cNvPr>
          <p:cNvSpPr txBox="1"/>
          <p:nvPr/>
        </p:nvSpPr>
        <p:spPr>
          <a:xfrm>
            <a:off x="1981200" y="871655"/>
            <a:ext cx="6457950" cy="646331"/>
          </a:xfrm>
          <a:prstGeom prst="rect">
            <a:avLst/>
          </a:prstGeom>
          <a:noFill/>
        </p:spPr>
        <p:txBody>
          <a:bodyPr wrap="square">
            <a:spAutoFit/>
          </a:bodyPr>
          <a:lstStyle/>
          <a:p>
            <a:r>
              <a:rPr lang="he-IL" sz="3600" b="1" i="0" u="none" strike="noStrike" baseline="0" dirty="0">
                <a:latin typeface="MF_FrankRuhl-Regular"/>
                <a:cs typeface="+mn-cs"/>
              </a:rPr>
              <a:t>מְשִׂימָה:</a:t>
            </a:r>
            <a:r>
              <a:rPr lang="he-IL" sz="3600" b="1" i="0" u="none" strike="noStrike" baseline="0" dirty="0">
                <a:solidFill>
                  <a:srgbClr val="358FFF"/>
                </a:solidFill>
                <a:latin typeface="MF_FrankRuhl-Regular"/>
              </a:rPr>
              <a:t> </a:t>
            </a:r>
            <a:r>
              <a:rPr lang="he-IL" sz="3600" b="1" i="0" u="none" strike="noStrike" baseline="0" dirty="0">
                <a:solidFill>
                  <a:srgbClr val="0066A6"/>
                </a:solidFill>
                <a:latin typeface="MF_FrankRuhl-Regular"/>
              </a:rPr>
              <a:t>אֲרוּחַת בֹּקֶר מְשֻׁתֶּפֶת</a:t>
            </a:r>
            <a:endParaRPr lang="he-IL" sz="3600" b="1" dirty="0">
              <a:solidFill>
                <a:srgbClr val="0066A6"/>
              </a:solidFill>
            </a:endParaRPr>
          </a:p>
        </p:txBody>
      </p:sp>
      <p:pic>
        <p:nvPicPr>
          <p:cNvPr id="10" name="תמונה 9">
            <a:extLst>
              <a:ext uri="{FF2B5EF4-FFF2-40B4-BE49-F238E27FC236}">
                <a16:creationId xmlns:a16="http://schemas.microsoft.com/office/drawing/2014/main" id="{3D7404A7-D2E4-AD11-BD0B-84C919B92E21}"/>
              </a:ext>
            </a:extLst>
          </p:cNvPr>
          <p:cNvPicPr>
            <a:picLocks noChangeAspect="1"/>
          </p:cNvPicPr>
          <p:nvPr/>
        </p:nvPicPr>
        <p:blipFill>
          <a:blip r:embed="rId3"/>
          <a:stretch>
            <a:fillRect/>
          </a:stretch>
        </p:blipFill>
        <p:spPr>
          <a:xfrm>
            <a:off x="661035" y="2419350"/>
            <a:ext cx="7981950" cy="4076700"/>
          </a:xfrm>
          <a:prstGeom prst="rect">
            <a:avLst/>
          </a:prstGeom>
        </p:spPr>
      </p:pic>
      <p:sp>
        <p:nvSpPr>
          <p:cNvPr id="12" name="תיבת טקסט 11">
            <a:extLst>
              <a:ext uri="{FF2B5EF4-FFF2-40B4-BE49-F238E27FC236}">
                <a16:creationId xmlns:a16="http://schemas.microsoft.com/office/drawing/2014/main" id="{042B1DCB-8F41-4060-9F25-36BA77469C63}"/>
              </a:ext>
            </a:extLst>
          </p:cNvPr>
          <p:cNvSpPr txBox="1"/>
          <p:nvPr/>
        </p:nvSpPr>
        <p:spPr>
          <a:xfrm>
            <a:off x="3867150" y="1530783"/>
            <a:ext cx="1916430" cy="523220"/>
          </a:xfrm>
          <a:prstGeom prst="rect">
            <a:avLst/>
          </a:prstGeom>
          <a:noFill/>
        </p:spPr>
        <p:txBody>
          <a:bodyPr wrap="square">
            <a:spAutoFit/>
          </a:bodyPr>
          <a:lstStyle/>
          <a:p>
            <a:r>
              <a:rPr lang="en-US" sz="2800" b="1" dirty="0"/>
              <a:t>(</a:t>
            </a:r>
            <a:r>
              <a:rPr lang="he-IL" sz="2800" b="1" dirty="0"/>
              <a:t>(עַמּוּד 47</a:t>
            </a:r>
            <a:endParaRPr lang="he-IL" sz="3200" dirty="0"/>
          </a:p>
        </p:txBody>
      </p:sp>
      <p:pic>
        <p:nvPicPr>
          <p:cNvPr id="2" name="תמונה 1">
            <a:extLst>
              <a:ext uri="{FF2B5EF4-FFF2-40B4-BE49-F238E27FC236}">
                <a16:creationId xmlns:a16="http://schemas.microsoft.com/office/drawing/2014/main" id="{399E0D53-5DED-01D4-3136-91554808F22B}"/>
              </a:ext>
            </a:extLst>
          </p:cNvPr>
          <p:cNvPicPr>
            <a:picLocks noChangeAspect="1"/>
          </p:cNvPicPr>
          <p:nvPr/>
        </p:nvPicPr>
        <p:blipFill>
          <a:blip r:embed="rId4"/>
          <a:stretch>
            <a:fillRect/>
          </a:stretch>
        </p:blipFill>
        <p:spPr>
          <a:xfrm>
            <a:off x="8154944" y="75064"/>
            <a:ext cx="841773" cy="452718"/>
          </a:xfrm>
          <a:prstGeom prst="rect">
            <a:avLst/>
          </a:prstGeom>
        </p:spPr>
      </p:pic>
      <p:pic>
        <p:nvPicPr>
          <p:cNvPr id="3" name="תמונה 2">
            <a:extLst>
              <a:ext uri="{FF2B5EF4-FFF2-40B4-BE49-F238E27FC236}">
                <a16:creationId xmlns:a16="http://schemas.microsoft.com/office/drawing/2014/main" id="{3C8DD21E-63AC-C398-4ACA-D27F2CE2DFC0}"/>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351202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30D14-08F6-86AC-39FC-017FBAB08DBF}"/>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0AC1151B-7626-3DC3-6D2F-4C065C7BD0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7060" y="3135630"/>
            <a:ext cx="7734300" cy="2636520"/>
          </a:xfrm>
          <a:prstGeom prst="rect">
            <a:avLst/>
          </a:prstGeom>
        </p:spPr>
      </p:pic>
      <p:pic>
        <p:nvPicPr>
          <p:cNvPr id="9" name="תמונה 8">
            <a:extLst>
              <a:ext uri="{FF2B5EF4-FFF2-40B4-BE49-F238E27FC236}">
                <a16:creationId xmlns:a16="http://schemas.microsoft.com/office/drawing/2014/main" id="{BEAAF01A-8A9A-95ED-CC3B-8EF92263C5DB}"/>
              </a:ext>
            </a:extLst>
          </p:cNvPr>
          <p:cNvPicPr>
            <a:picLocks noChangeAspect="1"/>
          </p:cNvPicPr>
          <p:nvPr/>
        </p:nvPicPr>
        <p:blipFill>
          <a:blip r:embed="rId4"/>
          <a:stretch>
            <a:fillRect/>
          </a:stretch>
        </p:blipFill>
        <p:spPr>
          <a:xfrm>
            <a:off x="6877633" y="1356956"/>
            <a:ext cx="1590675" cy="1600200"/>
          </a:xfrm>
          <a:prstGeom prst="rect">
            <a:avLst/>
          </a:prstGeom>
          <a:ln w="12700">
            <a:solidFill>
              <a:srgbClr val="6EB14D"/>
            </a:solidFill>
          </a:ln>
        </p:spPr>
      </p:pic>
      <p:sp>
        <p:nvSpPr>
          <p:cNvPr id="10" name="תיבת טקסט 9">
            <a:extLst>
              <a:ext uri="{FF2B5EF4-FFF2-40B4-BE49-F238E27FC236}">
                <a16:creationId xmlns:a16="http://schemas.microsoft.com/office/drawing/2014/main" id="{079C9C8B-55CC-9BE1-24AF-286E85F422D0}"/>
              </a:ext>
            </a:extLst>
          </p:cNvPr>
          <p:cNvSpPr txBox="1"/>
          <p:nvPr/>
        </p:nvSpPr>
        <p:spPr>
          <a:xfrm>
            <a:off x="3309242" y="2157056"/>
            <a:ext cx="3364396" cy="646331"/>
          </a:xfrm>
          <a:prstGeom prst="rect">
            <a:avLst/>
          </a:prstGeom>
          <a:noFill/>
        </p:spPr>
        <p:txBody>
          <a:bodyPr wrap="square" rtlCol="1">
            <a:spAutoFit/>
          </a:bodyPr>
          <a:lstStyle/>
          <a:p>
            <a:r>
              <a:rPr lang="he-IL" sz="3600" b="1" dirty="0"/>
              <a:t>שִׂיחַ בְּעַמּוּד </a:t>
            </a:r>
            <a:r>
              <a:rPr lang="he-IL" sz="3200" b="1" dirty="0"/>
              <a:t>47</a:t>
            </a:r>
            <a:endParaRPr lang="he-IL" dirty="0"/>
          </a:p>
        </p:txBody>
      </p:sp>
      <p:pic>
        <p:nvPicPr>
          <p:cNvPr id="2" name="תמונה 1">
            <a:extLst>
              <a:ext uri="{FF2B5EF4-FFF2-40B4-BE49-F238E27FC236}">
                <a16:creationId xmlns:a16="http://schemas.microsoft.com/office/drawing/2014/main" id="{E5DE0E0C-596F-C862-11A0-874881BEE967}"/>
              </a:ext>
            </a:extLst>
          </p:cNvPr>
          <p:cNvPicPr>
            <a:picLocks noChangeAspect="1"/>
          </p:cNvPicPr>
          <p:nvPr/>
        </p:nvPicPr>
        <p:blipFill>
          <a:blip r:embed="rId5"/>
          <a:stretch>
            <a:fillRect/>
          </a:stretch>
        </p:blipFill>
        <p:spPr>
          <a:xfrm>
            <a:off x="8302227" y="148722"/>
            <a:ext cx="841773" cy="452718"/>
          </a:xfrm>
          <a:prstGeom prst="rect">
            <a:avLst/>
          </a:prstGeom>
        </p:spPr>
      </p:pic>
      <p:pic>
        <p:nvPicPr>
          <p:cNvPr id="3" name="תמונה 2">
            <a:extLst>
              <a:ext uri="{FF2B5EF4-FFF2-40B4-BE49-F238E27FC236}">
                <a16:creationId xmlns:a16="http://schemas.microsoft.com/office/drawing/2014/main" id="{8FB145EB-02DF-7B44-1A16-D84B15445463}"/>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1171340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06A59-8A2C-E040-83AE-9CB2CD9F71EB}"/>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A98C0556-E147-86CE-E904-04A4BD87B7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994410"/>
            <a:ext cx="9144000" cy="5292090"/>
          </a:xfrm>
          <a:prstGeom prst="rect">
            <a:avLst/>
          </a:prstGeom>
        </p:spPr>
      </p:pic>
      <p:sp>
        <p:nvSpPr>
          <p:cNvPr id="10" name="תיבת טקסט 9">
            <a:extLst>
              <a:ext uri="{FF2B5EF4-FFF2-40B4-BE49-F238E27FC236}">
                <a16:creationId xmlns:a16="http://schemas.microsoft.com/office/drawing/2014/main" id="{8493C67A-AC37-06F6-24D2-13E762841DFB}"/>
              </a:ext>
            </a:extLst>
          </p:cNvPr>
          <p:cNvSpPr txBox="1"/>
          <p:nvPr/>
        </p:nvSpPr>
        <p:spPr>
          <a:xfrm>
            <a:off x="3920490" y="1335524"/>
            <a:ext cx="2217420" cy="523220"/>
          </a:xfrm>
          <a:prstGeom prst="rect">
            <a:avLst/>
          </a:prstGeom>
          <a:noFill/>
        </p:spPr>
        <p:txBody>
          <a:bodyPr wrap="square">
            <a:spAutoFit/>
          </a:bodyPr>
          <a:lstStyle/>
          <a:p>
            <a:r>
              <a:rPr lang="en-US" sz="2800" b="1" dirty="0"/>
              <a:t>(</a:t>
            </a:r>
            <a:r>
              <a:rPr lang="he-IL" sz="2800" b="1" dirty="0"/>
              <a:t>(עַמּוּד 47</a:t>
            </a:r>
            <a:endParaRPr lang="he-IL" sz="2000" dirty="0"/>
          </a:p>
        </p:txBody>
      </p:sp>
      <p:pic>
        <p:nvPicPr>
          <p:cNvPr id="2" name="תמונה 1">
            <a:extLst>
              <a:ext uri="{FF2B5EF4-FFF2-40B4-BE49-F238E27FC236}">
                <a16:creationId xmlns:a16="http://schemas.microsoft.com/office/drawing/2014/main" id="{327E8184-8A22-42F1-07D6-C2EA50A9450E}"/>
              </a:ext>
            </a:extLst>
          </p:cNvPr>
          <p:cNvPicPr>
            <a:picLocks noChangeAspect="1"/>
          </p:cNvPicPr>
          <p:nvPr/>
        </p:nvPicPr>
        <p:blipFill>
          <a:blip r:embed="rId4"/>
          <a:stretch>
            <a:fillRect/>
          </a:stretch>
        </p:blipFill>
        <p:spPr>
          <a:xfrm>
            <a:off x="8190454" y="118782"/>
            <a:ext cx="841773" cy="452718"/>
          </a:xfrm>
          <a:prstGeom prst="rect">
            <a:avLst/>
          </a:prstGeom>
        </p:spPr>
      </p:pic>
      <p:pic>
        <p:nvPicPr>
          <p:cNvPr id="3" name="תמונה 2">
            <a:extLst>
              <a:ext uri="{FF2B5EF4-FFF2-40B4-BE49-F238E27FC236}">
                <a16:creationId xmlns:a16="http://schemas.microsoft.com/office/drawing/2014/main" id="{68C5EDE9-B180-102F-ECC3-04DE3EA57015}"/>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3254333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8ECC8-5F0F-5006-39C3-935DE7127729}"/>
            </a:ext>
          </a:extLst>
        </p:cNvPr>
        <p:cNvGrpSpPr/>
        <p:nvPr/>
      </p:nvGrpSpPr>
      <p:grpSpPr>
        <a:xfrm>
          <a:off x="0" y="0"/>
          <a:ext cx="0" cy="0"/>
          <a:chOff x="0" y="0"/>
          <a:chExt cx="0" cy="0"/>
        </a:xfrm>
      </p:grpSpPr>
      <p:pic>
        <p:nvPicPr>
          <p:cNvPr id="12" name="תמונה 11">
            <a:extLst>
              <a:ext uri="{FF2B5EF4-FFF2-40B4-BE49-F238E27FC236}">
                <a16:creationId xmlns:a16="http://schemas.microsoft.com/office/drawing/2014/main" id="{F93ACA33-5707-ED8E-EC61-670A61D2E29E}"/>
              </a:ext>
            </a:extLst>
          </p:cNvPr>
          <p:cNvPicPr>
            <a:picLocks noChangeAspect="1"/>
          </p:cNvPicPr>
          <p:nvPr/>
        </p:nvPicPr>
        <p:blipFill>
          <a:blip r:embed="rId3"/>
          <a:stretch>
            <a:fillRect/>
          </a:stretch>
        </p:blipFill>
        <p:spPr>
          <a:xfrm>
            <a:off x="480059" y="4347211"/>
            <a:ext cx="8378191" cy="1152525"/>
          </a:xfrm>
          <a:prstGeom prst="rect">
            <a:avLst/>
          </a:prstGeom>
        </p:spPr>
      </p:pic>
      <p:pic>
        <p:nvPicPr>
          <p:cNvPr id="14" name="תמונה 13">
            <a:extLst>
              <a:ext uri="{FF2B5EF4-FFF2-40B4-BE49-F238E27FC236}">
                <a16:creationId xmlns:a16="http://schemas.microsoft.com/office/drawing/2014/main" id="{8F370287-4822-FABD-F69C-5A2BF755896D}"/>
              </a:ext>
            </a:extLst>
          </p:cNvPr>
          <p:cNvPicPr>
            <a:picLocks noChangeAspect="1"/>
          </p:cNvPicPr>
          <p:nvPr/>
        </p:nvPicPr>
        <p:blipFill>
          <a:blip r:embed="rId4"/>
          <a:stretch>
            <a:fillRect/>
          </a:stretch>
        </p:blipFill>
        <p:spPr>
          <a:xfrm>
            <a:off x="1981200" y="2449691"/>
            <a:ext cx="5915025" cy="819150"/>
          </a:xfrm>
          <a:prstGeom prst="rect">
            <a:avLst/>
          </a:prstGeom>
        </p:spPr>
      </p:pic>
      <p:sp>
        <p:nvSpPr>
          <p:cNvPr id="2" name="תיבת טקסט 1">
            <a:extLst>
              <a:ext uri="{FF2B5EF4-FFF2-40B4-BE49-F238E27FC236}">
                <a16:creationId xmlns:a16="http://schemas.microsoft.com/office/drawing/2014/main" id="{70F85F04-68BD-40C7-F341-9471472730EC}"/>
              </a:ext>
            </a:extLst>
          </p:cNvPr>
          <p:cNvSpPr txBox="1"/>
          <p:nvPr/>
        </p:nvSpPr>
        <p:spPr>
          <a:xfrm>
            <a:off x="3906905" y="1271547"/>
            <a:ext cx="2371077" cy="523220"/>
          </a:xfrm>
          <a:prstGeom prst="rect">
            <a:avLst/>
          </a:prstGeom>
          <a:solidFill>
            <a:srgbClr val="CCFFFF"/>
          </a:solidFill>
        </p:spPr>
        <p:txBody>
          <a:bodyPr wrap="square">
            <a:spAutoFit/>
          </a:bodyPr>
          <a:lstStyle/>
          <a:p>
            <a:pPr marL="0" indent="0" algn="r" rtl="1">
              <a:buNone/>
            </a:pPr>
            <a:r>
              <a:rPr lang="he-IL" sz="2800" b="1" dirty="0">
                <a:latin typeface="MF_FrankRuhl-Regular"/>
              </a:rPr>
              <a:t>מֻשָּׂגִים שֶׁלָּמַדְנוּ</a:t>
            </a:r>
          </a:p>
        </p:txBody>
      </p:sp>
      <p:pic>
        <p:nvPicPr>
          <p:cNvPr id="3" name="תמונה 2">
            <a:extLst>
              <a:ext uri="{FF2B5EF4-FFF2-40B4-BE49-F238E27FC236}">
                <a16:creationId xmlns:a16="http://schemas.microsoft.com/office/drawing/2014/main" id="{1C7BC020-32D6-3574-A655-418B4161B6A1}"/>
              </a:ext>
            </a:extLst>
          </p:cNvPr>
          <p:cNvPicPr>
            <a:picLocks noChangeAspect="1"/>
          </p:cNvPicPr>
          <p:nvPr/>
        </p:nvPicPr>
        <p:blipFill>
          <a:blip r:embed="rId5"/>
          <a:stretch>
            <a:fillRect/>
          </a:stretch>
        </p:blipFill>
        <p:spPr>
          <a:xfrm>
            <a:off x="8234842" y="75064"/>
            <a:ext cx="841773" cy="452718"/>
          </a:xfrm>
          <a:prstGeom prst="rect">
            <a:avLst/>
          </a:prstGeom>
        </p:spPr>
      </p:pic>
      <p:pic>
        <p:nvPicPr>
          <p:cNvPr id="4" name="תמונה 3">
            <a:extLst>
              <a:ext uri="{FF2B5EF4-FFF2-40B4-BE49-F238E27FC236}">
                <a16:creationId xmlns:a16="http://schemas.microsoft.com/office/drawing/2014/main" id="{B3329852-5012-D59C-A872-6D3EFDAD0464}"/>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2808335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D1AC5-DACE-0D56-BA70-1CF03A95173E}"/>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3AB42773-9B1F-1C21-22C1-AB68AB5E4A8D}"/>
              </a:ext>
            </a:extLst>
          </p:cNvPr>
          <p:cNvPicPr>
            <a:picLocks noChangeAspect="1"/>
          </p:cNvPicPr>
          <p:nvPr/>
        </p:nvPicPr>
        <p:blipFill>
          <a:blip r:embed="rId3"/>
          <a:stretch>
            <a:fillRect/>
          </a:stretch>
        </p:blipFill>
        <p:spPr>
          <a:xfrm>
            <a:off x="2481262" y="4952830"/>
            <a:ext cx="4410075" cy="638175"/>
          </a:xfrm>
          <a:prstGeom prst="rect">
            <a:avLst/>
          </a:prstGeom>
        </p:spPr>
      </p:pic>
      <p:pic>
        <p:nvPicPr>
          <p:cNvPr id="10" name="תמונה 9">
            <a:extLst>
              <a:ext uri="{FF2B5EF4-FFF2-40B4-BE49-F238E27FC236}">
                <a16:creationId xmlns:a16="http://schemas.microsoft.com/office/drawing/2014/main" id="{6164359A-E59F-AE87-67F9-127758ADE486}"/>
              </a:ext>
            </a:extLst>
          </p:cNvPr>
          <p:cNvPicPr>
            <a:picLocks noChangeAspect="1"/>
          </p:cNvPicPr>
          <p:nvPr/>
        </p:nvPicPr>
        <p:blipFill>
          <a:blip r:embed="rId4"/>
          <a:stretch>
            <a:fillRect/>
          </a:stretch>
        </p:blipFill>
        <p:spPr>
          <a:xfrm>
            <a:off x="1981200" y="3195021"/>
            <a:ext cx="5410200" cy="685800"/>
          </a:xfrm>
          <a:prstGeom prst="rect">
            <a:avLst/>
          </a:prstGeom>
        </p:spPr>
      </p:pic>
      <p:sp>
        <p:nvSpPr>
          <p:cNvPr id="2" name="תיבת טקסט 1">
            <a:extLst>
              <a:ext uri="{FF2B5EF4-FFF2-40B4-BE49-F238E27FC236}">
                <a16:creationId xmlns:a16="http://schemas.microsoft.com/office/drawing/2014/main" id="{84273DF0-D191-39DE-7457-B3D689C88A85}"/>
              </a:ext>
            </a:extLst>
          </p:cNvPr>
          <p:cNvSpPr txBox="1"/>
          <p:nvPr/>
        </p:nvSpPr>
        <p:spPr>
          <a:xfrm>
            <a:off x="3678856" y="1599792"/>
            <a:ext cx="2371077" cy="523220"/>
          </a:xfrm>
          <a:prstGeom prst="rect">
            <a:avLst/>
          </a:prstGeom>
          <a:solidFill>
            <a:srgbClr val="CCFFFF"/>
          </a:solidFill>
        </p:spPr>
        <p:txBody>
          <a:bodyPr wrap="square">
            <a:spAutoFit/>
          </a:bodyPr>
          <a:lstStyle/>
          <a:p>
            <a:pPr marL="0" indent="0" algn="r" rtl="1">
              <a:buNone/>
            </a:pPr>
            <a:r>
              <a:rPr lang="he-IL" sz="2800" b="1" dirty="0">
                <a:latin typeface="MF_FrankRuhl-Regular"/>
              </a:rPr>
              <a:t>מֻשָּׂגִים שֶׁלָּמַדְנוּ</a:t>
            </a:r>
          </a:p>
        </p:txBody>
      </p:sp>
      <p:pic>
        <p:nvPicPr>
          <p:cNvPr id="3" name="תמונה 2">
            <a:extLst>
              <a:ext uri="{FF2B5EF4-FFF2-40B4-BE49-F238E27FC236}">
                <a16:creationId xmlns:a16="http://schemas.microsoft.com/office/drawing/2014/main" id="{1E771BB8-B5DC-C3BF-6EA6-9878AF3CF818}"/>
              </a:ext>
            </a:extLst>
          </p:cNvPr>
          <p:cNvPicPr>
            <a:picLocks noChangeAspect="1"/>
          </p:cNvPicPr>
          <p:nvPr/>
        </p:nvPicPr>
        <p:blipFill>
          <a:blip r:embed="rId5"/>
          <a:stretch>
            <a:fillRect/>
          </a:stretch>
        </p:blipFill>
        <p:spPr>
          <a:xfrm>
            <a:off x="8217087" y="75064"/>
            <a:ext cx="841773" cy="452718"/>
          </a:xfrm>
          <a:prstGeom prst="rect">
            <a:avLst/>
          </a:prstGeom>
        </p:spPr>
      </p:pic>
      <p:pic>
        <p:nvPicPr>
          <p:cNvPr id="4" name="תמונה 3">
            <a:extLst>
              <a:ext uri="{FF2B5EF4-FFF2-40B4-BE49-F238E27FC236}">
                <a16:creationId xmlns:a16="http://schemas.microsoft.com/office/drawing/2014/main" id="{57795934-282F-E39F-6635-54023A612E03}"/>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753813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99449" y="940308"/>
            <a:ext cx="7886700" cy="1325563"/>
          </a:xfrm>
        </p:spPr>
        <p:txBody>
          <a:bodyPr>
            <a:normAutofit/>
          </a:bodyPr>
          <a:lstStyle/>
          <a:p>
            <a:pPr algn="ctr"/>
            <a:r>
              <a:rPr lang="he-IL" sz="4800" b="1" dirty="0">
                <a:solidFill>
                  <a:schemeClr val="accent6">
                    <a:lumMod val="75000"/>
                  </a:schemeClr>
                </a:solidFill>
                <a:cs typeface="+mn-cs"/>
              </a:rPr>
              <a:t>תם ולא נשלם</a:t>
            </a:r>
            <a:endParaRPr lang="en-US" sz="4800" b="1" dirty="0">
              <a:solidFill>
                <a:schemeClr val="accent6">
                  <a:lumMod val="75000"/>
                </a:schemeClr>
              </a:solidFill>
              <a:cs typeface="+mn-cs"/>
            </a:endParaRPr>
          </a:p>
        </p:txBody>
      </p:sp>
      <p:sp>
        <p:nvSpPr>
          <p:cNvPr id="3" name="מציין מיקום תוכן 2"/>
          <p:cNvSpPr>
            <a:spLocks noGrp="1"/>
          </p:cNvSpPr>
          <p:nvPr>
            <p:ph idx="1"/>
          </p:nvPr>
        </p:nvSpPr>
        <p:spPr>
          <a:xfrm>
            <a:off x="159271" y="2457907"/>
            <a:ext cx="8567057" cy="4351337"/>
          </a:xfrm>
        </p:spPr>
        <p:txBody>
          <a:bodyPr>
            <a:normAutofit/>
          </a:bodyPr>
          <a:lstStyle/>
          <a:p>
            <a:pPr marL="0" indent="0" algn="ctr">
              <a:buNone/>
            </a:pPr>
            <a:r>
              <a:rPr lang="he-IL" sz="4000" b="1" dirty="0"/>
              <a:t>מצגת מלווה להוראה</a:t>
            </a:r>
          </a:p>
          <a:p>
            <a:pPr marL="0" indent="0" algn="ctr">
              <a:buNone/>
            </a:pPr>
            <a:endParaRPr lang="he-IL" sz="4000" b="1" dirty="0"/>
          </a:p>
          <a:p>
            <a:pPr marL="0" indent="0" algn="ctr">
              <a:buNone/>
            </a:pPr>
            <a:r>
              <a:rPr lang="he-IL" sz="4800" b="1" dirty="0">
                <a:solidFill>
                  <a:srgbClr val="B31013"/>
                </a:solidFill>
              </a:rPr>
              <a:t>עוברים לפרק הרביעי:</a:t>
            </a:r>
          </a:p>
          <a:p>
            <a:pPr marL="0" indent="0" algn="ctr">
              <a:buNone/>
            </a:pPr>
            <a:r>
              <a:rPr lang="he-IL" sz="6600" b="1" dirty="0">
                <a:solidFill>
                  <a:srgbClr val="B31013"/>
                </a:solidFill>
              </a:rPr>
              <a:t>להיות נקי</a:t>
            </a:r>
            <a:endParaRPr lang="en-US" sz="6600" b="1" dirty="0">
              <a:solidFill>
                <a:srgbClr val="B31013"/>
              </a:solidFill>
            </a:endParaRPr>
          </a:p>
        </p:txBody>
      </p:sp>
      <p:pic>
        <p:nvPicPr>
          <p:cNvPr id="7" name="תמונה 6">
            <a:extLst>
              <a:ext uri="{FF2B5EF4-FFF2-40B4-BE49-F238E27FC236}">
                <a16:creationId xmlns:a16="http://schemas.microsoft.com/office/drawing/2014/main" id="{0E5F02D9-B282-6FF0-8E4E-C3702E2E1954}"/>
              </a:ext>
            </a:extLst>
          </p:cNvPr>
          <p:cNvPicPr>
            <a:picLocks noChangeAspect="1"/>
          </p:cNvPicPr>
          <p:nvPr/>
        </p:nvPicPr>
        <p:blipFill>
          <a:blip r:embed="rId2"/>
          <a:stretch>
            <a:fillRect/>
          </a:stretch>
        </p:blipFill>
        <p:spPr>
          <a:xfrm>
            <a:off x="8199332" y="48756"/>
            <a:ext cx="841773" cy="452718"/>
          </a:xfrm>
          <a:prstGeom prst="rect">
            <a:avLst/>
          </a:prstGeom>
        </p:spPr>
      </p:pic>
      <p:pic>
        <p:nvPicPr>
          <p:cNvPr id="4" name="תמונה 3">
            <a:extLst>
              <a:ext uri="{FF2B5EF4-FFF2-40B4-BE49-F238E27FC236}">
                <a16:creationId xmlns:a16="http://schemas.microsoft.com/office/drawing/2014/main" id="{7A23BB8E-8008-0373-F07F-62863BDDE550}"/>
              </a:ext>
            </a:extLst>
          </p:cNvPr>
          <p:cNvPicPr>
            <a:picLocks noChangeAspect="1"/>
          </p:cNvPicPr>
          <p:nvPr/>
        </p:nvPicPr>
        <p:blipFill>
          <a:blip r:embed="rId3"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680" y="122536"/>
            <a:ext cx="1335782" cy="567868"/>
          </a:xfrm>
          <a:prstGeom prst="rect">
            <a:avLst/>
          </a:prstGeom>
        </p:spPr>
      </p:pic>
    </p:spTree>
    <p:extLst>
      <p:ext uri="{BB962C8B-B14F-4D97-AF65-F5344CB8AC3E}">
        <p14:creationId xmlns:p14="http://schemas.microsoft.com/office/powerpoint/2010/main" val="28529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4034-E9E4-82BF-6BED-303535AEDAE1}"/>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550A17B3-67DB-86EE-6B2C-300109F8E8CC}"/>
              </a:ext>
            </a:extLst>
          </p:cNvPr>
          <p:cNvPicPr>
            <a:picLocks noChangeAspect="1"/>
          </p:cNvPicPr>
          <p:nvPr/>
        </p:nvPicPr>
        <p:blipFill>
          <a:blip r:embed="rId3"/>
          <a:stretch>
            <a:fillRect/>
          </a:stretch>
        </p:blipFill>
        <p:spPr>
          <a:xfrm>
            <a:off x="377191" y="2080261"/>
            <a:ext cx="7840654" cy="3291840"/>
          </a:xfrm>
          <a:prstGeom prst="rect">
            <a:avLst/>
          </a:prstGeom>
        </p:spPr>
      </p:pic>
      <p:sp>
        <p:nvSpPr>
          <p:cNvPr id="11" name="תיבת טקסט 10">
            <a:extLst>
              <a:ext uri="{FF2B5EF4-FFF2-40B4-BE49-F238E27FC236}">
                <a16:creationId xmlns:a16="http://schemas.microsoft.com/office/drawing/2014/main" id="{BECC388E-F9FD-CBCB-C5AA-C275E0B10DF3}"/>
              </a:ext>
            </a:extLst>
          </p:cNvPr>
          <p:cNvSpPr txBox="1"/>
          <p:nvPr/>
        </p:nvSpPr>
        <p:spPr>
          <a:xfrm>
            <a:off x="3884596" y="1240067"/>
            <a:ext cx="3278787" cy="707886"/>
          </a:xfrm>
          <a:prstGeom prst="rect">
            <a:avLst/>
          </a:prstGeom>
          <a:noFill/>
        </p:spPr>
        <p:txBody>
          <a:bodyPr wrap="square">
            <a:spAutoFit/>
          </a:bodyPr>
          <a:lstStyle/>
          <a:p>
            <a:r>
              <a:rPr lang="he-IL" sz="4000" b="1" dirty="0"/>
              <a:t>מְסַכְּמִים </a:t>
            </a:r>
          </a:p>
        </p:txBody>
      </p:sp>
      <p:sp>
        <p:nvSpPr>
          <p:cNvPr id="13" name="תיבת טקסט 12">
            <a:extLst>
              <a:ext uri="{FF2B5EF4-FFF2-40B4-BE49-F238E27FC236}">
                <a16:creationId xmlns:a16="http://schemas.microsoft.com/office/drawing/2014/main" id="{C69326ED-69BD-3ECB-27FF-DBCCCDB69AA3}"/>
              </a:ext>
            </a:extLst>
          </p:cNvPr>
          <p:cNvSpPr txBox="1"/>
          <p:nvPr/>
        </p:nvSpPr>
        <p:spPr>
          <a:xfrm>
            <a:off x="2286000" y="5617933"/>
            <a:ext cx="4572000" cy="584775"/>
          </a:xfrm>
          <a:prstGeom prst="rect">
            <a:avLst/>
          </a:prstGeom>
          <a:noFill/>
        </p:spPr>
        <p:txBody>
          <a:bodyPr wrap="square">
            <a:spAutoFit/>
          </a:bodyPr>
          <a:lstStyle/>
          <a:p>
            <a:r>
              <a:rPr lang="he-IL" sz="3200" b="1" dirty="0"/>
              <a:t>(עַמּוּד 32)</a:t>
            </a:r>
            <a:endParaRPr lang="he-IL" sz="3200" dirty="0"/>
          </a:p>
        </p:txBody>
      </p:sp>
      <p:pic>
        <p:nvPicPr>
          <p:cNvPr id="2" name="תמונה 1">
            <a:extLst>
              <a:ext uri="{FF2B5EF4-FFF2-40B4-BE49-F238E27FC236}">
                <a16:creationId xmlns:a16="http://schemas.microsoft.com/office/drawing/2014/main" id="{67600F1A-AFEA-E922-EBD4-2BD05827A8F9}"/>
              </a:ext>
            </a:extLst>
          </p:cNvPr>
          <p:cNvPicPr>
            <a:picLocks noChangeAspect="1"/>
          </p:cNvPicPr>
          <p:nvPr/>
        </p:nvPicPr>
        <p:blipFill>
          <a:blip r:embed="rId4"/>
          <a:stretch>
            <a:fillRect/>
          </a:stretch>
        </p:blipFill>
        <p:spPr>
          <a:xfrm>
            <a:off x="8217845" y="75064"/>
            <a:ext cx="841773" cy="452718"/>
          </a:xfrm>
          <a:prstGeom prst="rect">
            <a:avLst/>
          </a:prstGeom>
        </p:spPr>
      </p:pic>
      <p:pic>
        <p:nvPicPr>
          <p:cNvPr id="3" name="תמונה 2">
            <a:extLst>
              <a:ext uri="{FF2B5EF4-FFF2-40B4-BE49-F238E27FC236}">
                <a16:creationId xmlns:a16="http://schemas.microsoft.com/office/drawing/2014/main" id="{758E59B1-4832-8FCB-8D1E-00047F0F4EE1}"/>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0"/>
            <a:ext cx="1335782" cy="567868"/>
          </a:xfrm>
          <a:prstGeom prst="rect">
            <a:avLst/>
          </a:prstGeom>
        </p:spPr>
      </p:pic>
    </p:spTree>
    <p:extLst>
      <p:ext uri="{BB962C8B-B14F-4D97-AF65-F5344CB8AC3E}">
        <p14:creationId xmlns:p14="http://schemas.microsoft.com/office/powerpoint/2010/main" val="3332752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4545F-0D2C-092C-5E01-A5DF82DC6151}"/>
            </a:ext>
          </a:extLst>
        </p:cNvPr>
        <p:cNvGrpSpPr/>
        <p:nvPr/>
      </p:nvGrpSpPr>
      <p:grpSpPr>
        <a:xfrm>
          <a:off x="0" y="0"/>
          <a:ext cx="0" cy="0"/>
          <a:chOff x="0" y="0"/>
          <a:chExt cx="0" cy="0"/>
        </a:xfrm>
      </p:grpSpPr>
      <p:sp>
        <p:nvSpPr>
          <p:cNvPr id="8" name="כותרת 7">
            <a:extLst>
              <a:ext uri="{FF2B5EF4-FFF2-40B4-BE49-F238E27FC236}">
                <a16:creationId xmlns:a16="http://schemas.microsoft.com/office/drawing/2014/main" id="{23325CEE-C826-84CA-C504-C03C40C281BB}"/>
              </a:ext>
            </a:extLst>
          </p:cNvPr>
          <p:cNvSpPr>
            <a:spLocks noGrp="1"/>
          </p:cNvSpPr>
          <p:nvPr>
            <p:ph type="ctrTitle"/>
          </p:nvPr>
        </p:nvSpPr>
        <p:spPr>
          <a:xfrm>
            <a:off x="1520190" y="799912"/>
            <a:ext cx="6858000" cy="809307"/>
          </a:xfrm>
        </p:spPr>
        <p:txBody>
          <a:bodyPr>
            <a:normAutofit/>
          </a:bodyPr>
          <a:lstStyle/>
          <a:p>
            <a:r>
              <a:rPr lang="he-IL" sz="4400" b="1" i="0" u="none" strike="noStrike" baseline="0" dirty="0">
                <a:solidFill>
                  <a:srgbClr val="0070C0"/>
                </a:solidFill>
                <a:latin typeface="MF_FrankRuhl-Regular"/>
                <a:cs typeface="+mn-cs"/>
              </a:rPr>
              <a:t>צָרִיךְ לֶאֱכֹל...</a:t>
            </a:r>
            <a:endParaRPr lang="he-IL" sz="13800" b="1" dirty="0">
              <a:solidFill>
                <a:srgbClr val="0070C0"/>
              </a:solidFill>
              <a:cs typeface="+mn-cs"/>
            </a:endParaRPr>
          </a:p>
        </p:txBody>
      </p:sp>
      <p:pic>
        <p:nvPicPr>
          <p:cNvPr id="10" name="תמונה 9">
            <a:extLst>
              <a:ext uri="{FF2B5EF4-FFF2-40B4-BE49-F238E27FC236}">
                <a16:creationId xmlns:a16="http://schemas.microsoft.com/office/drawing/2014/main" id="{6A1E591C-7687-9164-103B-59A26BAB6155}"/>
              </a:ext>
            </a:extLst>
          </p:cNvPr>
          <p:cNvPicPr>
            <a:picLocks noChangeAspect="1"/>
          </p:cNvPicPr>
          <p:nvPr/>
        </p:nvPicPr>
        <p:blipFill>
          <a:blip r:embed="rId3"/>
          <a:stretch>
            <a:fillRect/>
          </a:stretch>
        </p:blipFill>
        <p:spPr>
          <a:xfrm rot="495946">
            <a:off x="5771809" y="1967823"/>
            <a:ext cx="2623127" cy="2549236"/>
          </a:xfrm>
          <a:prstGeom prst="rect">
            <a:avLst/>
          </a:prstGeom>
        </p:spPr>
      </p:pic>
      <p:pic>
        <p:nvPicPr>
          <p:cNvPr id="12" name="תמונה 11">
            <a:extLst>
              <a:ext uri="{FF2B5EF4-FFF2-40B4-BE49-F238E27FC236}">
                <a16:creationId xmlns:a16="http://schemas.microsoft.com/office/drawing/2014/main" id="{CA552C7E-16C3-B841-7B65-D12E48F1C6A2}"/>
              </a:ext>
            </a:extLst>
          </p:cNvPr>
          <p:cNvPicPr>
            <a:picLocks noChangeAspect="1"/>
          </p:cNvPicPr>
          <p:nvPr/>
        </p:nvPicPr>
        <p:blipFill>
          <a:blip r:embed="rId4"/>
          <a:stretch>
            <a:fillRect/>
          </a:stretch>
        </p:blipFill>
        <p:spPr>
          <a:xfrm rot="21025773">
            <a:off x="1627743" y="1898236"/>
            <a:ext cx="2430329" cy="2872195"/>
          </a:xfrm>
          <a:prstGeom prst="rect">
            <a:avLst/>
          </a:prstGeom>
        </p:spPr>
      </p:pic>
      <p:sp>
        <p:nvSpPr>
          <p:cNvPr id="13" name="תיבת טקסט 12">
            <a:extLst>
              <a:ext uri="{FF2B5EF4-FFF2-40B4-BE49-F238E27FC236}">
                <a16:creationId xmlns:a16="http://schemas.microsoft.com/office/drawing/2014/main" id="{B6B1F2FF-738A-DA19-D777-1465ED4D92F2}"/>
              </a:ext>
            </a:extLst>
          </p:cNvPr>
          <p:cNvSpPr txBox="1"/>
          <p:nvPr/>
        </p:nvSpPr>
        <p:spPr>
          <a:xfrm>
            <a:off x="1141386" y="4952476"/>
            <a:ext cx="6972300" cy="1651671"/>
          </a:xfrm>
          <a:prstGeom prst="rect">
            <a:avLst/>
          </a:prstGeom>
          <a:noFill/>
        </p:spPr>
        <p:txBody>
          <a:bodyPr wrap="square">
            <a:spAutoFit/>
          </a:bodyPr>
          <a:lstStyle/>
          <a:p>
            <a:pPr algn="r">
              <a:lnSpc>
                <a:spcPct val="150000"/>
              </a:lnSpc>
            </a:pPr>
            <a:r>
              <a:rPr lang="he-IL" sz="3600" b="0" i="0" u="none" strike="noStrike" baseline="0" dirty="0">
                <a:latin typeface="MF_FrankRuhl-Regular"/>
              </a:rPr>
              <a:t>אָנוּ אוֹכְלִים מָזוֹן. </a:t>
            </a:r>
          </a:p>
          <a:p>
            <a:pPr algn="r">
              <a:lnSpc>
                <a:spcPct val="150000"/>
              </a:lnSpc>
            </a:pPr>
            <a:r>
              <a:rPr lang="he-IL" sz="3600" b="0" i="0" u="none" strike="noStrike" baseline="0" dirty="0">
                <a:latin typeface="MF_FrankRuhl-Regular"/>
              </a:rPr>
              <a:t>הוֹדוֹת לַמָּזוֹן אָנוּ גְּדֵלִים וּמִתְפַּתְּחִים.</a:t>
            </a:r>
          </a:p>
        </p:txBody>
      </p:sp>
      <p:pic>
        <p:nvPicPr>
          <p:cNvPr id="2" name="תמונה 1">
            <a:extLst>
              <a:ext uri="{FF2B5EF4-FFF2-40B4-BE49-F238E27FC236}">
                <a16:creationId xmlns:a16="http://schemas.microsoft.com/office/drawing/2014/main" id="{BE016442-20AD-CF83-2650-342E7E544D74}"/>
              </a:ext>
            </a:extLst>
          </p:cNvPr>
          <p:cNvPicPr>
            <a:picLocks noChangeAspect="1"/>
          </p:cNvPicPr>
          <p:nvPr/>
        </p:nvPicPr>
        <p:blipFill>
          <a:blip r:embed="rId5"/>
          <a:stretch>
            <a:fillRect/>
          </a:stretch>
        </p:blipFill>
        <p:spPr>
          <a:xfrm>
            <a:off x="8225965" y="29191"/>
            <a:ext cx="841773" cy="452718"/>
          </a:xfrm>
          <a:prstGeom prst="rect">
            <a:avLst/>
          </a:prstGeom>
        </p:spPr>
      </p:pic>
      <p:pic>
        <p:nvPicPr>
          <p:cNvPr id="3" name="תמונה 2">
            <a:extLst>
              <a:ext uri="{FF2B5EF4-FFF2-40B4-BE49-F238E27FC236}">
                <a16:creationId xmlns:a16="http://schemas.microsoft.com/office/drawing/2014/main" id="{04EA6B48-C4F1-F244-4C2C-06AE59063B50}"/>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74751" y="29191"/>
            <a:ext cx="1335782" cy="567868"/>
          </a:xfrm>
          <a:prstGeom prst="rect">
            <a:avLst/>
          </a:prstGeom>
        </p:spPr>
      </p:pic>
    </p:spTree>
    <p:extLst>
      <p:ext uri="{BB962C8B-B14F-4D97-AF65-F5344CB8AC3E}">
        <p14:creationId xmlns:p14="http://schemas.microsoft.com/office/powerpoint/2010/main" val="3519448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586C0-F74B-C4E6-31C2-4ABAE5BDF76B}"/>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78AE519C-1C9F-D1F1-D2B7-A928194C2677}"/>
              </a:ext>
            </a:extLst>
          </p:cNvPr>
          <p:cNvSpPr txBox="1"/>
          <p:nvPr/>
        </p:nvSpPr>
        <p:spPr>
          <a:xfrm>
            <a:off x="1290064" y="1491418"/>
            <a:ext cx="6972300" cy="2217082"/>
          </a:xfrm>
          <a:prstGeom prst="rect">
            <a:avLst/>
          </a:prstGeom>
          <a:noFill/>
        </p:spPr>
        <p:txBody>
          <a:bodyPr wrap="square">
            <a:spAutoFit/>
          </a:bodyPr>
          <a:lstStyle/>
          <a:p>
            <a:pPr algn="r">
              <a:lnSpc>
                <a:spcPct val="150000"/>
              </a:lnSpc>
            </a:pPr>
            <a:r>
              <a:rPr lang="he-IL" sz="3200" b="0" i="0" u="none" strike="noStrike" baseline="0" dirty="0">
                <a:latin typeface="MF_FrankRuhl-Regular"/>
              </a:rPr>
              <a:t>תָּאֲרוּ בַּתְּמוּנוֹת כֵּיצַד גְּדַלְתֶּם.</a:t>
            </a:r>
          </a:p>
          <a:p>
            <a:pPr algn="r">
              <a:lnSpc>
                <a:spcPct val="150000"/>
              </a:lnSpc>
            </a:pPr>
            <a:r>
              <a:rPr lang="he-IL" sz="3200" b="0" i="0" u="none" strike="noStrike" baseline="0" dirty="0">
                <a:latin typeface="MF_FrankRuhl-Regular"/>
              </a:rPr>
              <a:t>הַדְבִּיקוּ תְּמוּנָה מַתְאִימָה אוֹ צַיְּרוּ צִיּוּר מַתְאִים בְּכָל מִסְגֶּרֶת.</a:t>
            </a:r>
            <a:endParaRPr lang="he-IL" sz="3200" dirty="0"/>
          </a:p>
        </p:txBody>
      </p:sp>
      <p:sp>
        <p:nvSpPr>
          <p:cNvPr id="9" name="תיבת טקסט 8">
            <a:extLst>
              <a:ext uri="{FF2B5EF4-FFF2-40B4-BE49-F238E27FC236}">
                <a16:creationId xmlns:a16="http://schemas.microsoft.com/office/drawing/2014/main" id="{204CFD82-F2AC-E190-D403-9A426B09DD7B}"/>
              </a:ext>
            </a:extLst>
          </p:cNvPr>
          <p:cNvSpPr txBox="1"/>
          <p:nvPr/>
        </p:nvSpPr>
        <p:spPr>
          <a:xfrm>
            <a:off x="2800350" y="658621"/>
            <a:ext cx="4572000" cy="646331"/>
          </a:xfrm>
          <a:prstGeom prst="rect">
            <a:avLst/>
          </a:prstGeom>
          <a:noFill/>
        </p:spPr>
        <p:txBody>
          <a:bodyPr wrap="square">
            <a:spAutoFit/>
          </a:bodyPr>
          <a:lstStyle/>
          <a:p>
            <a:r>
              <a:rPr lang="he-IL" sz="3600" b="1" i="0" u="none" strike="noStrike" baseline="0" dirty="0">
                <a:latin typeface="MF_FrankRuhl-Regular"/>
                <a:cs typeface="+mn-cs"/>
              </a:rPr>
              <a:t>מְשִׂימָה:</a:t>
            </a:r>
            <a:r>
              <a:rPr lang="he-IL" sz="3600" b="0" i="0" u="none" strike="noStrike" baseline="0" dirty="0">
                <a:solidFill>
                  <a:srgbClr val="3490FF"/>
                </a:solidFill>
                <a:latin typeface="MF_FrankRuhl-Regular"/>
              </a:rPr>
              <a:t> </a:t>
            </a:r>
            <a:r>
              <a:rPr lang="he-IL" sz="3600" b="1" i="0" u="none" strike="noStrike" baseline="0" dirty="0">
                <a:solidFill>
                  <a:srgbClr val="0070C0"/>
                </a:solidFill>
                <a:latin typeface="MF_FrankRuhl-Regular"/>
              </a:rPr>
              <a:t>אוֹכְלִים וּגְדֵלִים</a:t>
            </a:r>
            <a:endParaRPr lang="he-IL" sz="3600" b="1" dirty="0">
              <a:solidFill>
                <a:srgbClr val="0070C0"/>
              </a:solidFill>
            </a:endParaRPr>
          </a:p>
        </p:txBody>
      </p:sp>
      <p:sp>
        <p:nvSpPr>
          <p:cNvPr id="13" name="תיבת טקסט 12">
            <a:extLst>
              <a:ext uri="{FF2B5EF4-FFF2-40B4-BE49-F238E27FC236}">
                <a16:creationId xmlns:a16="http://schemas.microsoft.com/office/drawing/2014/main" id="{C82DEB4E-9946-6ED8-BCF8-DCD6EDF9DFF2}"/>
              </a:ext>
            </a:extLst>
          </p:cNvPr>
          <p:cNvSpPr txBox="1"/>
          <p:nvPr/>
        </p:nvSpPr>
        <p:spPr>
          <a:xfrm>
            <a:off x="285750" y="975404"/>
            <a:ext cx="3006090" cy="523220"/>
          </a:xfrm>
          <a:prstGeom prst="rect">
            <a:avLst/>
          </a:prstGeom>
          <a:noFill/>
        </p:spPr>
        <p:txBody>
          <a:bodyPr wrap="square">
            <a:spAutoFit/>
          </a:bodyPr>
          <a:lstStyle/>
          <a:p>
            <a:r>
              <a:rPr lang="he-IL" sz="2800" b="1" dirty="0"/>
              <a:t>(עַמּוּדים 34-33)</a:t>
            </a:r>
          </a:p>
        </p:txBody>
      </p:sp>
      <p:sp>
        <p:nvSpPr>
          <p:cNvPr id="17" name="תיבת טקסט 16">
            <a:extLst>
              <a:ext uri="{FF2B5EF4-FFF2-40B4-BE49-F238E27FC236}">
                <a16:creationId xmlns:a16="http://schemas.microsoft.com/office/drawing/2014/main" id="{7CAD0032-88FF-258C-C21F-07DD93CFDDF6}"/>
              </a:ext>
            </a:extLst>
          </p:cNvPr>
          <p:cNvSpPr txBox="1"/>
          <p:nvPr/>
        </p:nvSpPr>
        <p:spPr>
          <a:xfrm>
            <a:off x="5329510" y="4550299"/>
            <a:ext cx="2042840" cy="954107"/>
          </a:xfrm>
          <a:prstGeom prst="rect">
            <a:avLst/>
          </a:prstGeom>
          <a:noFill/>
        </p:spPr>
        <p:txBody>
          <a:bodyPr wrap="square">
            <a:spAutoFit/>
          </a:bodyPr>
          <a:lstStyle/>
          <a:p>
            <a:r>
              <a:rPr lang="he-IL" sz="2800" b="1" dirty="0"/>
              <a:t>אֲנִי תִּינוֹק/ </a:t>
            </a:r>
          </a:p>
          <a:p>
            <a:r>
              <a:rPr lang="he-IL" sz="2800" b="1" dirty="0"/>
              <a:t>אֲנִי תִּינֹקֶת</a:t>
            </a:r>
          </a:p>
        </p:txBody>
      </p:sp>
      <p:pic>
        <p:nvPicPr>
          <p:cNvPr id="21" name="תמונה 20">
            <a:extLst>
              <a:ext uri="{FF2B5EF4-FFF2-40B4-BE49-F238E27FC236}">
                <a16:creationId xmlns:a16="http://schemas.microsoft.com/office/drawing/2014/main" id="{2F1AC9D3-8C78-61D1-2000-847DA9817AC7}"/>
              </a:ext>
            </a:extLst>
          </p:cNvPr>
          <p:cNvPicPr>
            <a:picLocks noChangeAspect="1"/>
          </p:cNvPicPr>
          <p:nvPr/>
        </p:nvPicPr>
        <p:blipFill>
          <a:blip r:embed="rId3"/>
          <a:stretch>
            <a:fillRect/>
          </a:stretch>
        </p:blipFill>
        <p:spPr>
          <a:xfrm>
            <a:off x="1588770" y="3835968"/>
            <a:ext cx="3804926" cy="2973276"/>
          </a:xfrm>
          <a:prstGeom prst="rect">
            <a:avLst/>
          </a:prstGeom>
        </p:spPr>
      </p:pic>
      <p:pic>
        <p:nvPicPr>
          <p:cNvPr id="2" name="תמונה 1">
            <a:extLst>
              <a:ext uri="{FF2B5EF4-FFF2-40B4-BE49-F238E27FC236}">
                <a16:creationId xmlns:a16="http://schemas.microsoft.com/office/drawing/2014/main" id="{9F848C8B-9FC9-6DB5-4FC4-1BB60C0BF3B6}"/>
              </a:ext>
            </a:extLst>
          </p:cNvPr>
          <p:cNvPicPr>
            <a:picLocks noChangeAspect="1"/>
          </p:cNvPicPr>
          <p:nvPr/>
        </p:nvPicPr>
        <p:blipFill>
          <a:blip r:embed="rId4"/>
          <a:stretch>
            <a:fillRect/>
          </a:stretch>
        </p:blipFill>
        <p:spPr>
          <a:xfrm>
            <a:off x="8190454" y="75064"/>
            <a:ext cx="841773" cy="452718"/>
          </a:xfrm>
          <a:prstGeom prst="rect">
            <a:avLst/>
          </a:prstGeom>
        </p:spPr>
      </p:pic>
      <p:pic>
        <p:nvPicPr>
          <p:cNvPr id="3" name="תמונה 2">
            <a:extLst>
              <a:ext uri="{FF2B5EF4-FFF2-40B4-BE49-F238E27FC236}">
                <a16:creationId xmlns:a16="http://schemas.microsoft.com/office/drawing/2014/main" id="{608F9C21-4BAE-F186-8CB8-2155B1FCBB73}"/>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111773" y="17489"/>
            <a:ext cx="1335782" cy="567868"/>
          </a:xfrm>
          <a:prstGeom prst="rect">
            <a:avLst/>
          </a:prstGeom>
        </p:spPr>
      </p:pic>
    </p:spTree>
    <p:extLst>
      <p:ext uri="{BB962C8B-B14F-4D97-AF65-F5344CB8AC3E}">
        <p14:creationId xmlns:p14="http://schemas.microsoft.com/office/powerpoint/2010/main" val="220033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8F413-51BB-97C2-C639-51F9EB6FC178}"/>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9A6AC201-4FE9-5328-5959-A4E87D575E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675" y="616624"/>
            <a:ext cx="9010650" cy="6321386"/>
          </a:xfrm>
          <a:prstGeom prst="rect">
            <a:avLst/>
          </a:prstGeom>
        </p:spPr>
      </p:pic>
      <p:pic>
        <p:nvPicPr>
          <p:cNvPr id="2" name="תמונה 1">
            <a:extLst>
              <a:ext uri="{FF2B5EF4-FFF2-40B4-BE49-F238E27FC236}">
                <a16:creationId xmlns:a16="http://schemas.microsoft.com/office/drawing/2014/main" id="{3487DB4D-560D-478C-7D35-FCA4C05506E5}"/>
              </a:ext>
            </a:extLst>
          </p:cNvPr>
          <p:cNvPicPr>
            <a:picLocks noChangeAspect="1"/>
          </p:cNvPicPr>
          <p:nvPr/>
        </p:nvPicPr>
        <p:blipFill>
          <a:blip r:embed="rId4"/>
          <a:stretch>
            <a:fillRect/>
          </a:stretch>
        </p:blipFill>
        <p:spPr>
          <a:xfrm>
            <a:off x="8137188" y="75064"/>
            <a:ext cx="841773" cy="452718"/>
          </a:xfrm>
          <a:prstGeom prst="rect">
            <a:avLst/>
          </a:prstGeom>
        </p:spPr>
      </p:pic>
      <p:pic>
        <p:nvPicPr>
          <p:cNvPr id="3" name="תמונה 2">
            <a:extLst>
              <a:ext uri="{FF2B5EF4-FFF2-40B4-BE49-F238E27FC236}">
                <a16:creationId xmlns:a16="http://schemas.microsoft.com/office/drawing/2014/main" id="{9F130FEC-716B-C86F-CFED-19A51520F91A}"/>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335"/>
            <a:ext cx="1335782" cy="567868"/>
          </a:xfrm>
          <a:prstGeom prst="rect">
            <a:avLst/>
          </a:prstGeom>
        </p:spPr>
      </p:pic>
    </p:spTree>
    <p:extLst>
      <p:ext uri="{BB962C8B-B14F-4D97-AF65-F5344CB8AC3E}">
        <p14:creationId xmlns:p14="http://schemas.microsoft.com/office/powerpoint/2010/main" val="864093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0BA06-13F0-3F00-2ED6-DDCDBA569953}"/>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054502DF-E095-637A-F8A5-2ABB04D89B37}"/>
              </a:ext>
            </a:extLst>
          </p:cNvPr>
          <p:cNvSpPr txBox="1"/>
          <p:nvPr/>
        </p:nvSpPr>
        <p:spPr>
          <a:xfrm>
            <a:off x="1533297" y="790299"/>
            <a:ext cx="7610703" cy="1200329"/>
          </a:xfrm>
          <a:prstGeom prst="rect">
            <a:avLst/>
          </a:prstGeom>
          <a:noFill/>
        </p:spPr>
        <p:txBody>
          <a:bodyPr wrap="square">
            <a:spAutoFit/>
          </a:bodyPr>
          <a:lstStyle/>
          <a:p>
            <a:r>
              <a:rPr lang="he-IL" sz="3600" b="1" i="0" u="none" strike="noStrike" baseline="0" dirty="0">
                <a:solidFill>
                  <a:srgbClr val="000000"/>
                </a:solidFill>
                <a:latin typeface="MF_FrankRuhl-Regular"/>
              </a:rPr>
              <a:t>מְשִׂימָה: </a:t>
            </a:r>
            <a:r>
              <a:rPr lang="he-IL" sz="3600" b="1" i="0" u="none" strike="noStrike" baseline="0" dirty="0">
                <a:solidFill>
                  <a:srgbClr val="0070C0"/>
                </a:solidFill>
                <a:latin typeface="MF_FrankRuhl-Regular"/>
              </a:rPr>
              <a:t>אוֹכְלִים וּפְעִילִים </a:t>
            </a:r>
            <a:r>
              <a:rPr lang="he-IL" sz="3200" b="1" dirty="0"/>
              <a:t>(עַמּוּד 35)</a:t>
            </a:r>
            <a:endParaRPr lang="he-IL" sz="3200" dirty="0"/>
          </a:p>
          <a:p>
            <a:endParaRPr lang="he-IL" sz="3600" b="1" dirty="0">
              <a:solidFill>
                <a:srgbClr val="0070C0"/>
              </a:solidFill>
            </a:endParaRPr>
          </a:p>
        </p:txBody>
      </p:sp>
      <p:pic>
        <p:nvPicPr>
          <p:cNvPr id="12" name="תמונה 11">
            <a:extLst>
              <a:ext uri="{FF2B5EF4-FFF2-40B4-BE49-F238E27FC236}">
                <a16:creationId xmlns:a16="http://schemas.microsoft.com/office/drawing/2014/main" id="{B438A4F3-EF40-2D4A-4F84-1AF8BC1F39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1191" y="2080260"/>
            <a:ext cx="7749622" cy="3108960"/>
          </a:xfrm>
          <a:prstGeom prst="rect">
            <a:avLst/>
          </a:prstGeom>
        </p:spPr>
      </p:pic>
      <p:pic>
        <p:nvPicPr>
          <p:cNvPr id="2" name="תמונה 1">
            <a:extLst>
              <a:ext uri="{FF2B5EF4-FFF2-40B4-BE49-F238E27FC236}">
                <a16:creationId xmlns:a16="http://schemas.microsoft.com/office/drawing/2014/main" id="{1A49A464-DA9D-6D04-7E7D-CB692FC8F104}"/>
              </a:ext>
            </a:extLst>
          </p:cNvPr>
          <p:cNvPicPr>
            <a:picLocks noChangeAspect="1"/>
          </p:cNvPicPr>
          <p:nvPr/>
        </p:nvPicPr>
        <p:blipFill>
          <a:blip r:embed="rId4"/>
          <a:stretch>
            <a:fillRect/>
          </a:stretch>
        </p:blipFill>
        <p:spPr>
          <a:xfrm>
            <a:off x="8199332" y="66406"/>
            <a:ext cx="841773" cy="452718"/>
          </a:xfrm>
          <a:prstGeom prst="rect">
            <a:avLst/>
          </a:prstGeom>
        </p:spPr>
      </p:pic>
      <p:pic>
        <p:nvPicPr>
          <p:cNvPr id="3" name="תמונה 2">
            <a:extLst>
              <a:ext uri="{FF2B5EF4-FFF2-40B4-BE49-F238E27FC236}">
                <a16:creationId xmlns:a16="http://schemas.microsoft.com/office/drawing/2014/main" id="{CBF3E142-73AA-1F04-A6E8-CD3C1213C93E}"/>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57715"/>
            <a:ext cx="1335782" cy="567868"/>
          </a:xfrm>
          <a:prstGeom prst="rect">
            <a:avLst/>
          </a:prstGeom>
        </p:spPr>
      </p:pic>
    </p:spTree>
    <p:extLst>
      <p:ext uri="{BB962C8B-B14F-4D97-AF65-F5344CB8AC3E}">
        <p14:creationId xmlns:p14="http://schemas.microsoft.com/office/powerpoint/2010/main" val="60272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6F351-F2C8-0B98-7DBE-E2F4C1709EA7}"/>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5FB45CD3-3D17-233C-7B91-7907A29884D2}"/>
              </a:ext>
            </a:extLst>
          </p:cNvPr>
          <p:cNvSpPr txBox="1"/>
          <p:nvPr/>
        </p:nvSpPr>
        <p:spPr>
          <a:xfrm>
            <a:off x="1804414" y="846476"/>
            <a:ext cx="6804660" cy="584775"/>
          </a:xfrm>
          <a:prstGeom prst="rect">
            <a:avLst/>
          </a:prstGeom>
          <a:noFill/>
        </p:spPr>
        <p:txBody>
          <a:bodyPr wrap="square">
            <a:spAutoFit/>
          </a:bodyPr>
          <a:lstStyle/>
          <a:p>
            <a:r>
              <a:rPr lang="he-IL" sz="3200" b="0" i="0" u="none" strike="noStrike" baseline="0" dirty="0">
                <a:latin typeface="MF_FrankRuhl-Regular"/>
              </a:rPr>
              <a:t>1. הִתְבּוֹנַנּוּ בִּתְמוּנוֹת וְכִתְבוּ: קָשֶׁה אוֹ קַל</a:t>
            </a:r>
            <a:endParaRPr lang="he-IL" sz="3200" dirty="0"/>
          </a:p>
        </p:txBody>
      </p:sp>
      <p:sp>
        <p:nvSpPr>
          <p:cNvPr id="12" name="תיבת טקסט 11">
            <a:extLst>
              <a:ext uri="{FF2B5EF4-FFF2-40B4-BE49-F238E27FC236}">
                <a16:creationId xmlns:a16="http://schemas.microsoft.com/office/drawing/2014/main" id="{C6577149-8C0C-6D0B-7DE0-432F7A8F84C2}"/>
              </a:ext>
            </a:extLst>
          </p:cNvPr>
          <p:cNvSpPr txBox="1"/>
          <p:nvPr/>
        </p:nvSpPr>
        <p:spPr>
          <a:xfrm>
            <a:off x="2873959" y="5530526"/>
            <a:ext cx="4926330" cy="1077218"/>
          </a:xfrm>
          <a:prstGeom prst="rect">
            <a:avLst/>
          </a:prstGeom>
          <a:noFill/>
        </p:spPr>
        <p:txBody>
          <a:bodyPr wrap="square">
            <a:spAutoFit/>
          </a:bodyPr>
          <a:lstStyle/>
          <a:p>
            <a:pPr algn="r"/>
            <a:r>
              <a:rPr lang="he-IL" sz="3200" b="0" i="0" u="none" strike="noStrike" baseline="0" dirty="0">
                <a:latin typeface="MF_FrankRuhl-Regular"/>
              </a:rPr>
              <a:t>לְלאֹ מָזוֹן לַיּלְָדִים הָיָה _____</a:t>
            </a:r>
          </a:p>
          <a:p>
            <a:pPr algn="r"/>
            <a:r>
              <a:rPr lang="he-IL" sz="3200" b="0" i="0" u="none" strike="noStrike" baseline="0" dirty="0">
                <a:latin typeface="MF_FrankRuhl-Regular"/>
              </a:rPr>
              <a:t>לְשַׂחֵק כַּדּוּרְסַל</a:t>
            </a:r>
            <a:r>
              <a:rPr lang="he-IL" sz="1800" b="0" i="0" u="none" strike="noStrike" baseline="0" dirty="0">
                <a:latin typeface="MF_FrankRuhl-Regular"/>
              </a:rPr>
              <a:t>.</a:t>
            </a:r>
            <a:endParaRPr lang="he-IL" dirty="0"/>
          </a:p>
        </p:txBody>
      </p:sp>
      <p:pic>
        <p:nvPicPr>
          <p:cNvPr id="14" name="תמונה 13">
            <a:extLst>
              <a:ext uri="{FF2B5EF4-FFF2-40B4-BE49-F238E27FC236}">
                <a16:creationId xmlns:a16="http://schemas.microsoft.com/office/drawing/2014/main" id="{988AEBC0-91D1-8371-151E-48044851FCC5}"/>
              </a:ext>
            </a:extLst>
          </p:cNvPr>
          <p:cNvPicPr>
            <a:picLocks noChangeAspect="1"/>
          </p:cNvPicPr>
          <p:nvPr/>
        </p:nvPicPr>
        <p:blipFill>
          <a:blip r:embed="rId3"/>
          <a:stretch>
            <a:fillRect/>
          </a:stretch>
        </p:blipFill>
        <p:spPr>
          <a:xfrm>
            <a:off x="1695450" y="1609725"/>
            <a:ext cx="5753100" cy="3638550"/>
          </a:xfrm>
          <a:prstGeom prst="rect">
            <a:avLst/>
          </a:prstGeom>
        </p:spPr>
      </p:pic>
      <p:pic>
        <p:nvPicPr>
          <p:cNvPr id="2" name="תמונה 1">
            <a:extLst>
              <a:ext uri="{FF2B5EF4-FFF2-40B4-BE49-F238E27FC236}">
                <a16:creationId xmlns:a16="http://schemas.microsoft.com/office/drawing/2014/main" id="{BA3243B7-5452-C194-4B9A-24BE21CC0BB5}"/>
              </a:ext>
            </a:extLst>
          </p:cNvPr>
          <p:cNvPicPr>
            <a:picLocks noChangeAspect="1"/>
          </p:cNvPicPr>
          <p:nvPr/>
        </p:nvPicPr>
        <p:blipFill>
          <a:blip r:embed="rId4"/>
          <a:stretch>
            <a:fillRect/>
          </a:stretch>
        </p:blipFill>
        <p:spPr>
          <a:xfrm>
            <a:off x="8188187" y="133632"/>
            <a:ext cx="841773" cy="452718"/>
          </a:xfrm>
          <a:prstGeom prst="rect">
            <a:avLst/>
          </a:prstGeom>
        </p:spPr>
      </p:pic>
      <p:pic>
        <p:nvPicPr>
          <p:cNvPr id="3" name="תמונה 2">
            <a:extLst>
              <a:ext uri="{FF2B5EF4-FFF2-40B4-BE49-F238E27FC236}">
                <a16:creationId xmlns:a16="http://schemas.microsoft.com/office/drawing/2014/main" id="{0B6ED187-82BF-FFB4-855D-638C11C30787}"/>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18482"/>
            <a:ext cx="1335782" cy="567868"/>
          </a:xfrm>
          <a:prstGeom prst="rect">
            <a:avLst/>
          </a:prstGeom>
        </p:spPr>
      </p:pic>
    </p:spTree>
    <p:extLst>
      <p:ext uri="{BB962C8B-B14F-4D97-AF65-F5344CB8AC3E}">
        <p14:creationId xmlns:p14="http://schemas.microsoft.com/office/powerpoint/2010/main" val="1821216391"/>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17799</TotalTime>
  <Words>2575</Words>
  <Application>Microsoft Office PowerPoint</Application>
  <PresentationFormat>‫הצגה על המסך (4:3)</PresentationFormat>
  <Paragraphs>246</Paragraphs>
  <Slides>39</Slides>
  <Notes>38</Notes>
  <HiddenSlides>0</HiddenSlides>
  <MMClips>0</MMClips>
  <ScaleCrop>false</ScaleCrop>
  <HeadingPairs>
    <vt:vector size="6" baseType="variant">
      <vt:variant>
        <vt:lpstr>גופנים בשימוש</vt:lpstr>
      </vt:variant>
      <vt:variant>
        <vt:i4>13</vt:i4>
      </vt:variant>
      <vt:variant>
        <vt:lpstr>ערכת נושא</vt:lpstr>
      </vt:variant>
      <vt:variant>
        <vt:i4>1</vt:i4>
      </vt:variant>
      <vt:variant>
        <vt:lpstr>כותרות שקופיות</vt:lpstr>
      </vt:variant>
      <vt:variant>
        <vt:i4>39</vt:i4>
      </vt:variant>
    </vt:vector>
  </HeadingPairs>
  <TitlesOfParts>
    <vt:vector size="53" baseType="lpstr">
      <vt:lpstr>SimSun</vt:lpstr>
      <vt:lpstr>Almoni Neue DL 4.0 AAA</vt:lpstr>
      <vt:lpstr>Arial</vt:lpstr>
      <vt:lpstr>Assistant</vt:lpstr>
      <vt:lpstr>Calibri</vt:lpstr>
      <vt:lpstr>Calibri Light</vt:lpstr>
      <vt:lpstr>EnzoagadaMF-Bold</vt:lpstr>
      <vt:lpstr>FontbitDavid</vt:lpstr>
      <vt:lpstr>MF_FrankRuhl-Bold</vt:lpstr>
      <vt:lpstr>MF_FrankRuhl-Regular</vt:lpstr>
      <vt:lpstr>NarkisimMFO</vt:lpstr>
      <vt:lpstr>Times New Roman</vt:lpstr>
      <vt:lpstr>Wingdings</vt:lpstr>
      <vt:lpstr>ערכת נושא Office</vt:lpstr>
      <vt:lpstr>מצגת מלווה לשיעורים</vt:lpstr>
      <vt:lpstr>מצגת של PowerPoint‏</vt:lpstr>
      <vt:lpstr>מצגת של PowerPoint‏</vt:lpstr>
      <vt:lpstr>מצגת של PowerPoint‏</vt:lpstr>
      <vt:lpstr>צָרִיךְ לֶאֱכֹל...</vt:lpstr>
      <vt:lpstr>מצגת של PowerPoint‏</vt:lpstr>
      <vt:lpstr>מצגת של PowerPoint‏</vt:lpstr>
      <vt:lpstr>מצגת של PowerPoint‏</vt:lpstr>
      <vt:lpstr>מצגת של PowerPoint‏</vt:lpstr>
      <vt:lpstr>הַמָּזוֹן שֶׁאָנוּ אוֹכְלִים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מְשִׂימָה: כֵּיצַד אֶפְשָׁר לִשְׁמֹר עַל מָזוֹן?</vt:lpstr>
      <vt:lpstr>מצגת של PowerPoint‏</vt:lpstr>
      <vt:lpstr>מצגת של PowerPoint‏</vt:lpstr>
      <vt:lpstr>מצגת של PowerPoint‏</vt:lpstr>
      <vt:lpstr>מצגת של PowerPoint‏</vt:lpstr>
      <vt:lpstr>מצגת של PowerPoint‏</vt:lpstr>
      <vt:lpstr>תם ולא נשלם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116</cp:revision>
  <dcterms:created xsi:type="dcterms:W3CDTF">2019-05-25T18:59:51Z</dcterms:created>
  <dcterms:modified xsi:type="dcterms:W3CDTF">2024-04-30T09:17:34Z</dcterms:modified>
</cp:coreProperties>
</file>