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2"/>
  </p:notesMasterIdLst>
  <p:sldIdLst>
    <p:sldId id="356" r:id="rId2"/>
    <p:sldId id="335" r:id="rId3"/>
    <p:sldId id="342" r:id="rId4"/>
    <p:sldId id="341" r:id="rId5"/>
    <p:sldId id="340" r:id="rId6"/>
    <p:sldId id="338" r:id="rId7"/>
    <p:sldId id="351" r:id="rId8"/>
    <p:sldId id="339" r:id="rId9"/>
    <p:sldId id="343" r:id="rId10"/>
    <p:sldId id="344" r:id="rId11"/>
    <p:sldId id="347" r:id="rId12"/>
    <p:sldId id="345" r:id="rId13"/>
    <p:sldId id="352" r:id="rId14"/>
    <p:sldId id="346" r:id="rId15"/>
    <p:sldId id="353" r:id="rId16"/>
    <p:sldId id="354" r:id="rId17"/>
    <p:sldId id="329" r:id="rId18"/>
    <p:sldId id="325" r:id="rId19"/>
    <p:sldId id="348" r:id="rId20"/>
    <p:sldId id="36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6"/>
    <a:srgbClr val="0067A3"/>
    <a:srgbClr val="B31114"/>
    <a:srgbClr val="6EB14D"/>
    <a:srgbClr val="F6FAFE"/>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19" autoAdjust="0"/>
    <p:restoredTop sz="59415" autoAdjust="0"/>
  </p:normalViewPr>
  <p:slideViewPr>
    <p:cSldViewPr snapToGrid="0" showGuides="1">
      <p:cViewPr varScale="1">
        <p:scale>
          <a:sx n="77" d="100"/>
          <a:sy n="77" d="100"/>
        </p:scale>
        <p:origin x="496" y="84"/>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0E2B6FE6-651F-4165-BD7E-F361B59EB427}"/>
    <pc:docChg chg="undo custSel addSld delSld modSld sldOrd">
      <pc:chgData name="noga mishan" userId="802d01ca9850f5a0" providerId="LiveId" clId="{0E2B6FE6-651F-4165-BD7E-F361B59EB427}" dt="2024-02-29T04:11:10.349" v="1316" actId="20577"/>
      <pc:docMkLst>
        <pc:docMk/>
      </pc:docMkLst>
      <pc:sldChg chg="del">
        <pc:chgData name="noga mishan" userId="802d01ca9850f5a0" providerId="LiveId" clId="{0E2B6FE6-651F-4165-BD7E-F361B59EB427}" dt="2024-02-19T07:37:47.689" v="0" actId="47"/>
        <pc:sldMkLst>
          <pc:docMk/>
          <pc:sldMk cId="2905265682" sldId="289"/>
        </pc:sldMkLst>
      </pc:sldChg>
      <pc:sldChg chg="del">
        <pc:chgData name="noga mishan" userId="802d01ca9850f5a0" providerId="LiveId" clId="{0E2B6FE6-651F-4165-BD7E-F361B59EB427}" dt="2024-02-19T07:37:50.595" v="2" actId="47"/>
        <pc:sldMkLst>
          <pc:docMk/>
          <pc:sldMk cId="3254939103" sldId="303"/>
        </pc:sldMkLst>
      </pc:sldChg>
      <pc:sldChg chg="del">
        <pc:chgData name="noga mishan" userId="802d01ca9850f5a0" providerId="LiveId" clId="{0E2B6FE6-651F-4165-BD7E-F361B59EB427}" dt="2024-02-19T07:37:52.016" v="3" actId="47"/>
        <pc:sldMkLst>
          <pc:docMk/>
          <pc:sldMk cId="811631476" sldId="304"/>
        </pc:sldMkLst>
      </pc:sldChg>
      <pc:sldChg chg="del">
        <pc:chgData name="noga mishan" userId="802d01ca9850f5a0" providerId="LiveId" clId="{0E2B6FE6-651F-4165-BD7E-F361B59EB427}" dt="2024-02-19T07:37:52.032" v="4" actId="47"/>
        <pc:sldMkLst>
          <pc:docMk/>
          <pc:sldMk cId="3417567852" sldId="305"/>
        </pc:sldMkLst>
      </pc:sldChg>
      <pc:sldChg chg="del">
        <pc:chgData name="noga mishan" userId="802d01ca9850f5a0" providerId="LiveId" clId="{0E2B6FE6-651F-4165-BD7E-F361B59EB427}" dt="2024-02-19T07:37:53.079" v="5" actId="47"/>
        <pc:sldMkLst>
          <pc:docMk/>
          <pc:sldMk cId="3895675183" sldId="306"/>
        </pc:sldMkLst>
      </pc:sldChg>
      <pc:sldChg chg="del">
        <pc:chgData name="noga mishan" userId="802d01ca9850f5a0" providerId="LiveId" clId="{0E2B6FE6-651F-4165-BD7E-F361B59EB427}" dt="2024-02-19T07:37:54.750" v="7" actId="47"/>
        <pc:sldMkLst>
          <pc:docMk/>
          <pc:sldMk cId="3494682934" sldId="307"/>
        </pc:sldMkLst>
      </pc:sldChg>
      <pc:sldChg chg="del">
        <pc:chgData name="noga mishan" userId="802d01ca9850f5a0" providerId="LiveId" clId="{0E2B6FE6-651F-4165-BD7E-F361B59EB427}" dt="2024-02-19T07:37:57.234" v="9" actId="47"/>
        <pc:sldMkLst>
          <pc:docMk/>
          <pc:sldMk cId="4082349178" sldId="308"/>
        </pc:sldMkLst>
      </pc:sldChg>
      <pc:sldChg chg="del">
        <pc:chgData name="noga mishan" userId="802d01ca9850f5a0" providerId="LiveId" clId="{0E2B6FE6-651F-4165-BD7E-F361B59EB427}" dt="2024-02-19T07:37:49.173" v="1" actId="47"/>
        <pc:sldMkLst>
          <pc:docMk/>
          <pc:sldMk cId="3184528111" sldId="309"/>
        </pc:sldMkLst>
      </pc:sldChg>
      <pc:sldChg chg="del">
        <pc:chgData name="noga mishan" userId="802d01ca9850f5a0" providerId="LiveId" clId="{0E2B6FE6-651F-4165-BD7E-F361B59EB427}" dt="2024-02-19T07:37:53.719" v="6" actId="47"/>
        <pc:sldMkLst>
          <pc:docMk/>
          <pc:sldMk cId="4131914891" sldId="310"/>
        </pc:sldMkLst>
      </pc:sldChg>
      <pc:sldChg chg="del">
        <pc:chgData name="noga mishan" userId="802d01ca9850f5a0" providerId="LiveId" clId="{0E2B6FE6-651F-4165-BD7E-F361B59EB427}" dt="2024-02-19T07:37:58.640" v="10" actId="47"/>
        <pc:sldMkLst>
          <pc:docMk/>
          <pc:sldMk cId="3774287936" sldId="312"/>
        </pc:sldMkLst>
      </pc:sldChg>
      <pc:sldChg chg="del">
        <pc:chgData name="noga mishan" userId="802d01ca9850f5a0" providerId="LiveId" clId="{0E2B6FE6-651F-4165-BD7E-F361B59EB427}" dt="2024-02-19T07:37:59.624" v="11" actId="47"/>
        <pc:sldMkLst>
          <pc:docMk/>
          <pc:sldMk cId="615004302" sldId="313"/>
        </pc:sldMkLst>
      </pc:sldChg>
      <pc:sldChg chg="del">
        <pc:chgData name="noga mishan" userId="802d01ca9850f5a0" providerId="LiveId" clId="{0E2B6FE6-651F-4165-BD7E-F361B59EB427}" dt="2024-02-19T07:38:00.858" v="12" actId="47"/>
        <pc:sldMkLst>
          <pc:docMk/>
          <pc:sldMk cId="3010274320" sldId="314"/>
        </pc:sldMkLst>
      </pc:sldChg>
      <pc:sldChg chg="del">
        <pc:chgData name="noga mishan" userId="802d01ca9850f5a0" providerId="LiveId" clId="{0E2B6FE6-651F-4165-BD7E-F361B59EB427}" dt="2024-02-19T07:38:01.433" v="13" actId="47"/>
        <pc:sldMkLst>
          <pc:docMk/>
          <pc:sldMk cId="2410682355" sldId="315"/>
        </pc:sldMkLst>
      </pc:sldChg>
      <pc:sldChg chg="del">
        <pc:chgData name="noga mishan" userId="802d01ca9850f5a0" providerId="LiveId" clId="{0E2B6FE6-651F-4165-BD7E-F361B59EB427}" dt="2024-02-19T07:38:02.011" v="14" actId="47"/>
        <pc:sldMkLst>
          <pc:docMk/>
          <pc:sldMk cId="3261536252" sldId="316"/>
        </pc:sldMkLst>
      </pc:sldChg>
      <pc:sldChg chg="del">
        <pc:chgData name="noga mishan" userId="802d01ca9850f5a0" providerId="LiveId" clId="{0E2B6FE6-651F-4165-BD7E-F361B59EB427}" dt="2024-02-19T07:38:02.589" v="15" actId="47"/>
        <pc:sldMkLst>
          <pc:docMk/>
          <pc:sldMk cId="2339104395" sldId="317"/>
        </pc:sldMkLst>
      </pc:sldChg>
      <pc:sldChg chg="del">
        <pc:chgData name="noga mishan" userId="802d01ca9850f5a0" providerId="LiveId" clId="{0E2B6FE6-651F-4165-BD7E-F361B59EB427}" dt="2024-02-19T07:37:55.797" v="8" actId="47"/>
        <pc:sldMkLst>
          <pc:docMk/>
          <pc:sldMk cId="3867824729" sldId="318"/>
        </pc:sldMkLst>
      </pc:sldChg>
      <pc:sldChg chg="del">
        <pc:chgData name="noga mishan" userId="802d01ca9850f5a0" providerId="LiveId" clId="{0E2B6FE6-651F-4165-BD7E-F361B59EB427}" dt="2024-02-19T07:38:03.152" v="16" actId="47"/>
        <pc:sldMkLst>
          <pc:docMk/>
          <pc:sldMk cId="1205287982" sldId="319"/>
        </pc:sldMkLst>
      </pc:sldChg>
      <pc:sldChg chg="del">
        <pc:chgData name="noga mishan" userId="802d01ca9850f5a0" providerId="LiveId" clId="{0E2B6FE6-651F-4165-BD7E-F361B59EB427}" dt="2024-02-19T07:38:03.792" v="17" actId="47"/>
        <pc:sldMkLst>
          <pc:docMk/>
          <pc:sldMk cId="3096518859" sldId="320"/>
        </pc:sldMkLst>
      </pc:sldChg>
      <pc:sldChg chg="del">
        <pc:chgData name="noga mishan" userId="802d01ca9850f5a0" providerId="LiveId" clId="{0E2B6FE6-651F-4165-BD7E-F361B59EB427}" dt="2024-02-28T09:33:46.568" v="775" actId="47"/>
        <pc:sldMkLst>
          <pc:docMk/>
          <pc:sldMk cId="232164050" sldId="321"/>
        </pc:sldMkLst>
      </pc:sldChg>
      <pc:sldChg chg="del">
        <pc:chgData name="noga mishan" userId="802d01ca9850f5a0" providerId="LiveId" clId="{0E2B6FE6-651F-4165-BD7E-F361B59EB427}" dt="2024-02-19T07:38:04.448" v="20" actId="47"/>
        <pc:sldMkLst>
          <pc:docMk/>
          <pc:sldMk cId="152245867" sldId="322"/>
        </pc:sldMkLst>
      </pc:sldChg>
      <pc:sldChg chg="del">
        <pc:chgData name="noga mishan" userId="802d01ca9850f5a0" providerId="LiveId" clId="{0E2B6FE6-651F-4165-BD7E-F361B59EB427}" dt="2024-02-19T07:38:03.823" v="18" actId="47"/>
        <pc:sldMkLst>
          <pc:docMk/>
          <pc:sldMk cId="519549968" sldId="323"/>
        </pc:sldMkLst>
      </pc:sldChg>
      <pc:sldChg chg="del">
        <pc:chgData name="noga mishan" userId="802d01ca9850f5a0" providerId="LiveId" clId="{0E2B6FE6-651F-4165-BD7E-F361B59EB427}" dt="2024-02-19T07:38:04.432" v="19" actId="47"/>
        <pc:sldMkLst>
          <pc:docMk/>
          <pc:sldMk cId="2454859799" sldId="324"/>
        </pc:sldMkLst>
      </pc:sldChg>
      <pc:sldChg chg="delSp modSp mod modNotesTx">
        <pc:chgData name="noga mishan" userId="802d01ca9850f5a0" providerId="LiveId" clId="{0E2B6FE6-651F-4165-BD7E-F361B59EB427}" dt="2024-02-29T04:01:12.222" v="1013" actId="1076"/>
        <pc:sldMkLst>
          <pc:docMk/>
          <pc:sldMk cId="360495754" sldId="325"/>
        </pc:sldMkLst>
        <pc:picChg chg="mod">
          <ac:chgData name="noga mishan" userId="802d01ca9850f5a0" providerId="LiveId" clId="{0E2B6FE6-651F-4165-BD7E-F361B59EB427}" dt="2024-02-29T04:01:10.582" v="1012" actId="1076"/>
          <ac:picMkLst>
            <pc:docMk/>
            <pc:sldMk cId="360495754" sldId="325"/>
            <ac:picMk id="12" creationId="{C6A36CFF-2AA4-3DB2-5EEC-E186F3CE5A3C}"/>
          </ac:picMkLst>
        </pc:picChg>
        <pc:picChg chg="del">
          <ac:chgData name="noga mishan" userId="802d01ca9850f5a0" providerId="LiveId" clId="{0E2B6FE6-651F-4165-BD7E-F361B59EB427}" dt="2024-02-29T04:01:08.082" v="1011" actId="478"/>
          <ac:picMkLst>
            <pc:docMk/>
            <pc:sldMk cId="360495754" sldId="325"/>
            <ac:picMk id="14" creationId="{6670C86C-210B-56B0-E685-BEB37390D540}"/>
          </ac:picMkLst>
        </pc:picChg>
        <pc:picChg chg="mod">
          <ac:chgData name="noga mishan" userId="802d01ca9850f5a0" providerId="LiveId" clId="{0E2B6FE6-651F-4165-BD7E-F361B59EB427}" dt="2024-02-29T04:01:12.222" v="1013" actId="1076"/>
          <ac:picMkLst>
            <pc:docMk/>
            <pc:sldMk cId="360495754" sldId="325"/>
            <ac:picMk id="16" creationId="{3E8C14CA-CA5A-178B-9DD6-1EFD875B1994}"/>
          </ac:picMkLst>
        </pc:picChg>
      </pc:sldChg>
      <pc:sldChg chg="del">
        <pc:chgData name="noga mishan" userId="802d01ca9850f5a0" providerId="LiveId" clId="{0E2B6FE6-651F-4165-BD7E-F361B59EB427}" dt="2024-02-19T07:38:09.791" v="27" actId="47"/>
        <pc:sldMkLst>
          <pc:docMk/>
          <pc:sldMk cId="3531126909" sldId="326"/>
        </pc:sldMkLst>
      </pc:sldChg>
      <pc:sldChg chg="del">
        <pc:chgData name="noga mishan" userId="802d01ca9850f5a0" providerId="LiveId" clId="{0E2B6FE6-651F-4165-BD7E-F361B59EB427}" dt="2024-02-19T07:38:05.354" v="21" actId="47"/>
        <pc:sldMkLst>
          <pc:docMk/>
          <pc:sldMk cId="3065332090" sldId="327"/>
        </pc:sldMkLst>
      </pc:sldChg>
      <pc:sldChg chg="del">
        <pc:chgData name="noga mishan" userId="802d01ca9850f5a0" providerId="LiveId" clId="{0E2B6FE6-651F-4165-BD7E-F361B59EB427}" dt="2024-02-19T07:38:07.119" v="25" actId="47"/>
        <pc:sldMkLst>
          <pc:docMk/>
          <pc:sldMk cId="885369975" sldId="328"/>
        </pc:sldMkLst>
      </pc:sldChg>
      <pc:sldChg chg="modNotesTx">
        <pc:chgData name="noga mishan" userId="802d01ca9850f5a0" providerId="LiveId" clId="{0E2B6FE6-651F-4165-BD7E-F361B59EB427}" dt="2024-02-29T04:04:59.203" v="1258" actId="20577"/>
        <pc:sldMkLst>
          <pc:docMk/>
          <pc:sldMk cId="1528078517" sldId="329"/>
        </pc:sldMkLst>
      </pc:sldChg>
      <pc:sldChg chg="del">
        <pc:chgData name="noga mishan" userId="802d01ca9850f5a0" providerId="LiveId" clId="{0E2B6FE6-651F-4165-BD7E-F361B59EB427}" dt="2024-02-28T09:33:49.427" v="776" actId="47"/>
        <pc:sldMkLst>
          <pc:docMk/>
          <pc:sldMk cId="16289784" sldId="331"/>
        </pc:sldMkLst>
      </pc:sldChg>
      <pc:sldChg chg="del">
        <pc:chgData name="noga mishan" userId="802d01ca9850f5a0" providerId="LiveId" clId="{0E2B6FE6-651F-4165-BD7E-F361B59EB427}" dt="2024-02-19T07:38:05.963" v="22" actId="47"/>
        <pc:sldMkLst>
          <pc:docMk/>
          <pc:sldMk cId="3231890037" sldId="332"/>
        </pc:sldMkLst>
      </pc:sldChg>
      <pc:sldChg chg="del">
        <pc:chgData name="noga mishan" userId="802d01ca9850f5a0" providerId="LiveId" clId="{0E2B6FE6-651F-4165-BD7E-F361B59EB427}" dt="2024-02-19T07:38:06.526" v="23" actId="47"/>
        <pc:sldMkLst>
          <pc:docMk/>
          <pc:sldMk cId="1908925267" sldId="333"/>
        </pc:sldMkLst>
      </pc:sldChg>
      <pc:sldChg chg="del">
        <pc:chgData name="noga mishan" userId="802d01ca9850f5a0" providerId="LiveId" clId="{0E2B6FE6-651F-4165-BD7E-F361B59EB427}" dt="2024-02-19T07:38:08.853" v="26" actId="47"/>
        <pc:sldMkLst>
          <pc:docMk/>
          <pc:sldMk cId="945459012" sldId="334"/>
        </pc:sldMkLst>
      </pc:sldChg>
      <pc:sldChg chg="delSp modSp mod modNotesTx">
        <pc:chgData name="noga mishan" userId="802d01ca9850f5a0" providerId="LiveId" clId="{0E2B6FE6-651F-4165-BD7E-F361B59EB427}" dt="2024-02-29T03:52:01.632" v="854" actId="20577"/>
        <pc:sldMkLst>
          <pc:docMk/>
          <pc:sldMk cId="2033815115" sldId="335"/>
        </pc:sldMkLst>
        <pc:spChg chg="del mod">
          <ac:chgData name="noga mishan" userId="802d01ca9850f5a0" providerId="LiveId" clId="{0E2B6FE6-651F-4165-BD7E-F361B59EB427}" dt="2024-02-27T09:11:47.247" v="142" actId="478"/>
          <ac:spMkLst>
            <pc:docMk/>
            <pc:sldMk cId="2033815115" sldId="335"/>
            <ac:spMk id="4" creationId="{E17CC6F1-5E5A-800C-3E51-D6BCD03AA626}"/>
          </ac:spMkLst>
        </pc:spChg>
        <pc:picChg chg="mod">
          <ac:chgData name="noga mishan" userId="802d01ca9850f5a0" providerId="LiveId" clId="{0E2B6FE6-651F-4165-BD7E-F361B59EB427}" dt="2024-02-27T09:11:49.984" v="143" actId="1076"/>
          <ac:picMkLst>
            <pc:docMk/>
            <pc:sldMk cId="2033815115" sldId="335"/>
            <ac:picMk id="7" creationId="{FED8A7C7-B98E-9431-E367-69A0794E2891}"/>
          </ac:picMkLst>
        </pc:picChg>
      </pc:sldChg>
      <pc:sldChg chg="del">
        <pc:chgData name="noga mishan" userId="802d01ca9850f5a0" providerId="LiveId" clId="{0E2B6FE6-651F-4165-BD7E-F361B59EB427}" dt="2024-02-19T07:38:06.541" v="24" actId="47"/>
        <pc:sldMkLst>
          <pc:docMk/>
          <pc:sldMk cId="672371091" sldId="336"/>
        </pc:sldMkLst>
      </pc:sldChg>
      <pc:sldChg chg="addSp delSp modSp mod modNotesTx">
        <pc:chgData name="noga mishan" userId="802d01ca9850f5a0" providerId="LiveId" clId="{0E2B6FE6-651F-4165-BD7E-F361B59EB427}" dt="2024-02-28T08:30:17.804" v="532" actId="113"/>
        <pc:sldMkLst>
          <pc:docMk/>
          <pc:sldMk cId="3192425832" sldId="338"/>
        </pc:sldMkLst>
        <pc:spChg chg="del">
          <ac:chgData name="noga mishan" userId="802d01ca9850f5a0" providerId="LiveId" clId="{0E2B6FE6-651F-4165-BD7E-F361B59EB427}" dt="2024-02-27T04:44:49.186" v="54" actId="478"/>
          <ac:spMkLst>
            <pc:docMk/>
            <pc:sldMk cId="3192425832" sldId="338"/>
            <ac:spMk id="6" creationId="{FE52837A-74C2-B0D3-BE99-B7C90F09F213}"/>
          </ac:spMkLst>
        </pc:spChg>
        <pc:picChg chg="del">
          <ac:chgData name="noga mishan" userId="802d01ca9850f5a0" providerId="LiveId" clId="{0E2B6FE6-651F-4165-BD7E-F361B59EB427}" dt="2024-02-27T04:44:45.390" v="53" actId="478"/>
          <ac:picMkLst>
            <pc:docMk/>
            <pc:sldMk cId="3192425832" sldId="338"/>
            <ac:picMk id="4" creationId="{0E2CEEF7-708B-074A-9806-AF015F18A8B5}"/>
          </ac:picMkLst>
        </pc:picChg>
        <pc:picChg chg="add mod">
          <ac:chgData name="noga mishan" userId="802d01ca9850f5a0" providerId="LiveId" clId="{0E2B6FE6-651F-4165-BD7E-F361B59EB427}" dt="2024-02-27T04:45:06.422" v="60" actId="208"/>
          <ac:picMkLst>
            <pc:docMk/>
            <pc:sldMk cId="3192425832" sldId="338"/>
            <ac:picMk id="7" creationId="{19A1D277-9AFE-6D17-159C-36A44A6A7682}"/>
          </ac:picMkLst>
        </pc:picChg>
        <pc:picChg chg="add mod">
          <ac:chgData name="noga mishan" userId="802d01ca9850f5a0" providerId="LiveId" clId="{0E2B6FE6-651F-4165-BD7E-F361B59EB427}" dt="2024-02-27T04:50:00.359" v="84"/>
          <ac:picMkLst>
            <pc:docMk/>
            <pc:sldMk cId="3192425832" sldId="338"/>
            <ac:picMk id="8" creationId="{6070AEA2-D647-FC1A-70D4-363B36040ACF}"/>
          </ac:picMkLst>
        </pc:picChg>
        <pc:picChg chg="del">
          <ac:chgData name="noga mishan" userId="802d01ca9850f5a0" providerId="LiveId" clId="{0E2B6FE6-651F-4165-BD7E-F361B59EB427}" dt="2024-02-27T04:49:59.531" v="83" actId="478"/>
          <ac:picMkLst>
            <pc:docMk/>
            <pc:sldMk cId="3192425832" sldId="338"/>
            <ac:picMk id="10" creationId="{423F39F8-D913-9B27-8926-7AA8039E51B7}"/>
          </ac:picMkLst>
        </pc:picChg>
      </pc:sldChg>
      <pc:sldChg chg="modSp mod modNotesTx">
        <pc:chgData name="noga mishan" userId="802d01ca9850f5a0" providerId="LiveId" clId="{0E2B6FE6-651F-4165-BD7E-F361B59EB427}" dt="2024-02-28T08:13:24.298" v="210" actId="20577"/>
        <pc:sldMkLst>
          <pc:docMk/>
          <pc:sldMk cId="2031654754" sldId="339"/>
        </pc:sldMkLst>
        <pc:spChg chg="mod">
          <ac:chgData name="noga mishan" userId="802d01ca9850f5a0" providerId="LiveId" clId="{0E2B6FE6-651F-4165-BD7E-F361B59EB427}" dt="2024-02-26T15:10:46.228" v="51" actId="207"/>
          <ac:spMkLst>
            <pc:docMk/>
            <pc:sldMk cId="2031654754" sldId="339"/>
            <ac:spMk id="4" creationId="{7017CEB1-2700-29F8-14F7-8303EE9427ED}"/>
          </ac:spMkLst>
        </pc:spChg>
      </pc:sldChg>
      <pc:sldChg chg="modSp mod modNotesTx">
        <pc:chgData name="noga mishan" userId="802d01ca9850f5a0" providerId="LiveId" clId="{0E2B6FE6-651F-4165-BD7E-F361B59EB427}" dt="2024-02-29T03:54:44.820" v="907" actId="20577"/>
        <pc:sldMkLst>
          <pc:docMk/>
          <pc:sldMk cId="1521041075" sldId="340"/>
        </pc:sldMkLst>
        <pc:spChg chg="mod">
          <ac:chgData name="noga mishan" userId="802d01ca9850f5a0" providerId="LiveId" clId="{0E2B6FE6-651F-4165-BD7E-F361B59EB427}" dt="2024-02-26T15:10:31.258" v="50" actId="20577"/>
          <ac:spMkLst>
            <pc:docMk/>
            <pc:sldMk cId="1521041075" sldId="340"/>
            <ac:spMk id="6" creationId="{A685A251-95F0-C4EE-0A44-CA5D2085990A}"/>
          </ac:spMkLst>
        </pc:spChg>
      </pc:sldChg>
      <pc:sldChg chg="modSp mod modNotesTx">
        <pc:chgData name="noga mishan" userId="802d01ca9850f5a0" providerId="LiveId" clId="{0E2B6FE6-651F-4165-BD7E-F361B59EB427}" dt="2024-02-28T08:20:20.030" v="258" actId="20577"/>
        <pc:sldMkLst>
          <pc:docMk/>
          <pc:sldMk cId="1792249596" sldId="341"/>
        </pc:sldMkLst>
        <pc:spChg chg="mod">
          <ac:chgData name="noga mishan" userId="802d01ca9850f5a0" providerId="LiveId" clId="{0E2B6FE6-651F-4165-BD7E-F361B59EB427}" dt="2024-02-26T15:07:51.987" v="30" actId="207"/>
          <ac:spMkLst>
            <pc:docMk/>
            <pc:sldMk cId="1792249596" sldId="341"/>
            <ac:spMk id="4" creationId="{A595281A-420E-E371-FA72-9AA7734D09C6}"/>
          </ac:spMkLst>
        </pc:spChg>
        <pc:spChg chg="mod">
          <ac:chgData name="noga mishan" userId="802d01ca9850f5a0" providerId="LiveId" clId="{0E2B6FE6-651F-4165-BD7E-F361B59EB427}" dt="2024-02-26T15:09:55.372" v="49"/>
          <ac:spMkLst>
            <pc:docMk/>
            <pc:sldMk cId="1792249596" sldId="341"/>
            <ac:spMk id="7" creationId="{FF81F0C0-657E-029D-332C-CE9A8B43E33A}"/>
          </ac:spMkLst>
        </pc:spChg>
      </pc:sldChg>
      <pc:sldChg chg="modNotesTx">
        <pc:chgData name="noga mishan" userId="802d01ca9850f5a0" providerId="LiveId" clId="{0E2B6FE6-651F-4165-BD7E-F361B59EB427}" dt="2024-02-29T03:52:24.611" v="874" actId="20577"/>
        <pc:sldMkLst>
          <pc:docMk/>
          <pc:sldMk cId="560546629" sldId="342"/>
        </pc:sldMkLst>
      </pc:sldChg>
      <pc:sldChg chg="modNotesTx">
        <pc:chgData name="noga mishan" userId="802d01ca9850f5a0" providerId="LiveId" clId="{0E2B6FE6-651F-4165-BD7E-F361B59EB427}" dt="2024-02-29T03:57:48.366" v="944" actId="20577"/>
        <pc:sldMkLst>
          <pc:docMk/>
          <pc:sldMk cId="1556334808" sldId="343"/>
        </pc:sldMkLst>
      </pc:sldChg>
      <pc:sldChg chg="modNotesTx">
        <pc:chgData name="noga mishan" userId="802d01ca9850f5a0" providerId="LiveId" clId="{0E2B6FE6-651F-4165-BD7E-F361B59EB427}" dt="2024-02-29T04:07:49.561" v="1275" actId="20577"/>
        <pc:sldMkLst>
          <pc:docMk/>
          <pc:sldMk cId="4059241348" sldId="344"/>
        </pc:sldMkLst>
      </pc:sldChg>
      <pc:sldChg chg="modNotesTx">
        <pc:chgData name="noga mishan" userId="802d01ca9850f5a0" providerId="LiveId" clId="{0E2B6FE6-651F-4165-BD7E-F361B59EB427}" dt="2024-02-29T04:10:17.570" v="1283" actId="20577"/>
        <pc:sldMkLst>
          <pc:docMk/>
          <pc:sldMk cId="248354985" sldId="345"/>
        </pc:sldMkLst>
      </pc:sldChg>
      <pc:sldChg chg="modNotesTx">
        <pc:chgData name="noga mishan" userId="802d01ca9850f5a0" providerId="LiveId" clId="{0E2B6FE6-651F-4165-BD7E-F361B59EB427}" dt="2024-02-29T04:11:10.349" v="1316" actId="20577"/>
        <pc:sldMkLst>
          <pc:docMk/>
          <pc:sldMk cId="282133569" sldId="346"/>
        </pc:sldMkLst>
      </pc:sldChg>
      <pc:sldChg chg="modSp mod modNotesTx">
        <pc:chgData name="noga mishan" userId="802d01ca9850f5a0" providerId="LiveId" clId="{0E2B6FE6-651F-4165-BD7E-F361B59EB427}" dt="2024-02-29T04:10:23.476" v="1285"/>
        <pc:sldMkLst>
          <pc:docMk/>
          <pc:sldMk cId="991090176" sldId="347"/>
        </pc:sldMkLst>
        <pc:spChg chg="mod">
          <ac:chgData name="noga mishan" userId="802d01ca9850f5a0" providerId="LiveId" clId="{0E2B6FE6-651F-4165-BD7E-F361B59EB427}" dt="2024-02-27T04:48:05.454" v="74" actId="20577"/>
          <ac:spMkLst>
            <pc:docMk/>
            <pc:sldMk cId="991090176" sldId="347"/>
            <ac:spMk id="9" creationId="{6A0CA45B-5E59-FB66-ECF1-5C83691C09B1}"/>
          </ac:spMkLst>
        </pc:spChg>
      </pc:sldChg>
      <pc:sldChg chg="addSp modSp mod modNotesTx">
        <pc:chgData name="noga mishan" userId="802d01ca9850f5a0" providerId="LiveId" clId="{0E2B6FE6-651F-4165-BD7E-F361B59EB427}" dt="2024-02-29T04:03:18.607" v="1107" actId="113"/>
        <pc:sldMkLst>
          <pc:docMk/>
          <pc:sldMk cId="61532534" sldId="348"/>
        </pc:sldMkLst>
        <pc:spChg chg="mod">
          <ac:chgData name="noga mishan" userId="802d01ca9850f5a0" providerId="LiveId" clId="{0E2B6FE6-651F-4165-BD7E-F361B59EB427}" dt="2024-02-28T12:20:36.156" v="824" actId="1076"/>
          <ac:spMkLst>
            <pc:docMk/>
            <pc:sldMk cId="61532534" sldId="348"/>
            <ac:spMk id="4" creationId="{4A42A3D4-7FAE-1CD7-2331-9374482FD188}"/>
          </ac:spMkLst>
        </pc:spChg>
        <pc:picChg chg="add mod">
          <ac:chgData name="noga mishan" userId="802d01ca9850f5a0" providerId="LiveId" clId="{0E2B6FE6-651F-4165-BD7E-F361B59EB427}" dt="2024-02-28T12:20:15.239" v="819"/>
          <ac:picMkLst>
            <pc:docMk/>
            <pc:sldMk cId="61532534" sldId="348"/>
            <ac:picMk id="2" creationId="{7B8BB538-ADAE-BD10-CE18-870D52853018}"/>
          </ac:picMkLst>
        </pc:picChg>
        <pc:picChg chg="add mod">
          <ac:chgData name="noga mishan" userId="802d01ca9850f5a0" providerId="LiveId" clId="{0E2B6FE6-651F-4165-BD7E-F361B59EB427}" dt="2024-02-28T12:20:25.268" v="820"/>
          <ac:picMkLst>
            <pc:docMk/>
            <pc:sldMk cId="61532534" sldId="348"/>
            <ac:picMk id="3" creationId="{99F96DDE-04F7-BB30-DF53-A595F26D5FCF}"/>
          </ac:picMkLst>
        </pc:picChg>
        <pc:picChg chg="add mod">
          <ac:chgData name="noga mishan" userId="802d01ca9850f5a0" providerId="LiveId" clId="{0E2B6FE6-651F-4165-BD7E-F361B59EB427}" dt="2024-02-28T12:20:45.060" v="825"/>
          <ac:picMkLst>
            <pc:docMk/>
            <pc:sldMk cId="61532534" sldId="348"/>
            <ac:picMk id="5" creationId="{0FECE830-80F2-7B10-B50A-2D7CEA3AB187}"/>
          </ac:picMkLst>
        </pc:picChg>
        <pc:picChg chg="mod">
          <ac:chgData name="noga mishan" userId="802d01ca9850f5a0" providerId="LiveId" clId="{0E2B6FE6-651F-4165-BD7E-F361B59EB427}" dt="2024-02-29T04:01:19.096" v="1014" actId="1076"/>
          <ac:picMkLst>
            <pc:docMk/>
            <pc:sldMk cId="61532534" sldId="348"/>
            <ac:picMk id="7" creationId="{8EB6287C-F5C3-1D98-83EA-E872D3790FD9}"/>
          </ac:picMkLst>
        </pc:picChg>
        <pc:picChg chg="mod">
          <ac:chgData name="noga mishan" userId="802d01ca9850f5a0" providerId="LiveId" clId="{0E2B6FE6-651F-4165-BD7E-F361B59EB427}" dt="2024-02-28T12:20:31.782" v="822" actId="1076"/>
          <ac:picMkLst>
            <pc:docMk/>
            <pc:sldMk cId="61532534" sldId="348"/>
            <ac:picMk id="9" creationId="{441BB797-5EA1-49F0-D5DB-3A63899C4D9D}"/>
          </ac:picMkLst>
        </pc:picChg>
      </pc:sldChg>
      <pc:sldChg chg="del">
        <pc:chgData name="noga mishan" userId="802d01ca9850f5a0" providerId="LiveId" clId="{0E2B6FE6-651F-4165-BD7E-F361B59EB427}" dt="2024-02-19T07:38:10.587" v="28" actId="47"/>
        <pc:sldMkLst>
          <pc:docMk/>
          <pc:sldMk cId="2651865213" sldId="349"/>
        </pc:sldMkLst>
      </pc:sldChg>
      <pc:sldChg chg="del">
        <pc:chgData name="noga mishan" userId="802d01ca9850f5a0" providerId="LiveId" clId="{0E2B6FE6-651F-4165-BD7E-F361B59EB427}" dt="2024-02-28T09:33:42.100" v="774" actId="47"/>
        <pc:sldMkLst>
          <pc:docMk/>
          <pc:sldMk cId="1790929921" sldId="350"/>
        </pc:sldMkLst>
      </pc:sldChg>
      <pc:sldChg chg="add modNotesTx">
        <pc:chgData name="noga mishan" userId="802d01ca9850f5a0" providerId="LiveId" clId="{0E2B6FE6-651F-4165-BD7E-F361B59EB427}" dt="2024-02-29T03:55:11.980" v="910"/>
        <pc:sldMkLst>
          <pc:docMk/>
          <pc:sldMk cId="2847305631" sldId="351"/>
        </pc:sldMkLst>
      </pc:sldChg>
      <pc:sldChg chg="addSp delSp modSp add mod modNotesTx">
        <pc:chgData name="noga mishan" userId="802d01ca9850f5a0" providerId="LiveId" clId="{0E2B6FE6-651F-4165-BD7E-F361B59EB427}" dt="2024-02-28T08:29:43.563" v="515" actId="113"/>
        <pc:sldMkLst>
          <pc:docMk/>
          <pc:sldMk cId="421969128" sldId="352"/>
        </pc:sldMkLst>
        <pc:spChg chg="del">
          <ac:chgData name="noga mishan" userId="802d01ca9850f5a0" providerId="LiveId" clId="{0E2B6FE6-651F-4165-BD7E-F361B59EB427}" dt="2024-02-27T04:46:56.899" v="63" actId="478"/>
          <ac:spMkLst>
            <pc:docMk/>
            <pc:sldMk cId="421969128" sldId="352"/>
            <ac:spMk id="12" creationId="{EB7DDEF4-6269-A097-ED25-B9148B1F2F83}"/>
          </ac:spMkLst>
        </pc:spChg>
        <pc:picChg chg="del">
          <ac:chgData name="noga mishan" userId="802d01ca9850f5a0" providerId="LiveId" clId="{0E2B6FE6-651F-4165-BD7E-F361B59EB427}" dt="2024-02-27T04:46:53.290" v="62" actId="478"/>
          <ac:picMkLst>
            <pc:docMk/>
            <pc:sldMk cId="421969128" sldId="352"/>
            <ac:picMk id="4" creationId="{F7538E84-0224-4700-3672-FEA2CD367797}"/>
          </ac:picMkLst>
        </pc:picChg>
        <pc:picChg chg="add mod">
          <ac:chgData name="noga mishan" userId="802d01ca9850f5a0" providerId="LiveId" clId="{0E2B6FE6-651F-4165-BD7E-F361B59EB427}" dt="2024-02-27T04:47:16.528" v="72" actId="208"/>
          <ac:picMkLst>
            <pc:docMk/>
            <pc:sldMk cId="421969128" sldId="352"/>
            <ac:picMk id="6" creationId="{C84C2B0F-2CF7-136D-1B02-7EF7E9C8AE13}"/>
          </ac:picMkLst>
        </pc:picChg>
        <pc:picChg chg="add mod">
          <ac:chgData name="noga mishan" userId="802d01ca9850f5a0" providerId="LiveId" clId="{0E2B6FE6-651F-4165-BD7E-F361B59EB427}" dt="2024-02-27T04:50:13.945" v="86"/>
          <ac:picMkLst>
            <pc:docMk/>
            <pc:sldMk cId="421969128" sldId="352"/>
            <ac:picMk id="7" creationId="{5649890F-3F1A-7D29-FFE9-51083FA00AEF}"/>
          </ac:picMkLst>
        </pc:picChg>
        <pc:picChg chg="del">
          <ac:chgData name="noga mishan" userId="802d01ca9850f5a0" providerId="LiveId" clId="{0E2B6FE6-651F-4165-BD7E-F361B59EB427}" dt="2024-02-27T04:46:58.898" v="64" actId="478"/>
          <ac:picMkLst>
            <pc:docMk/>
            <pc:sldMk cId="421969128" sldId="352"/>
            <ac:picMk id="9" creationId="{9B3EC6B8-4619-3F7A-9250-91715947F961}"/>
          </ac:picMkLst>
        </pc:picChg>
        <pc:picChg chg="del">
          <ac:chgData name="noga mishan" userId="802d01ca9850f5a0" providerId="LiveId" clId="{0E2B6FE6-651F-4165-BD7E-F361B59EB427}" dt="2024-02-27T04:50:13.055" v="85" actId="478"/>
          <ac:picMkLst>
            <pc:docMk/>
            <pc:sldMk cId="421969128" sldId="352"/>
            <ac:picMk id="10" creationId="{319B2BD1-DE92-6EE1-1FB6-0FBE629920A9}"/>
          </ac:picMkLst>
        </pc:picChg>
      </pc:sldChg>
      <pc:sldChg chg="addSp delSp modSp add mod ord modNotesTx">
        <pc:chgData name="noga mishan" userId="802d01ca9850f5a0" providerId="LiveId" clId="{0E2B6FE6-651F-4165-BD7E-F361B59EB427}" dt="2024-02-28T08:31:57.631" v="564" actId="113"/>
        <pc:sldMkLst>
          <pc:docMk/>
          <pc:sldMk cId="3950088256" sldId="353"/>
        </pc:sldMkLst>
        <pc:picChg chg="add mod">
          <ac:chgData name="noga mishan" userId="802d01ca9850f5a0" providerId="LiveId" clId="{0E2B6FE6-651F-4165-BD7E-F361B59EB427}" dt="2024-02-27T04:49:30.196" v="82" actId="14100"/>
          <ac:picMkLst>
            <pc:docMk/>
            <pc:sldMk cId="3950088256" sldId="353"/>
            <ac:picMk id="4" creationId="{B376EC2C-334F-282D-3E98-19F66833191A}"/>
          </ac:picMkLst>
        </pc:picChg>
        <pc:picChg chg="del">
          <ac:chgData name="noga mishan" userId="802d01ca9850f5a0" providerId="LiveId" clId="{0E2B6FE6-651F-4165-BD7E-F361B59EB427}" dt="2024-02-27T04:49:17.370" v="78" actId="478"/>
          <ac:picMkLst>
            <pc:docMk/>
            <pc:sldMk cId="3950088256" sldId="353"/>
            <ac:picMk id="6" creationId="{2A2C64EF-186E-F7E4-E567-044DDF2268D5}"/>
          </ac:picMkLst>
        </pc:picChg>
        <pc:picChg chg="add mod">
          <ac:chgData name="noga mishan" userId="802d01ca9850f5a0" providerId="LiveId" clId="{0E2B6FE6-651F-4165-BD7E-F361B59EB427}" dt="2024-02-27T04:50:20.194" v="88"/>
          <ac:picMkLst>
            <pc:docMk/>
            <pc:sldMk cId="3950088256" sldId="353"/>
            <ac:picMk id="7" creationId="{4F699C10-61CF-0775-8260-BD2850336D5F}"/>
          </ac:picMkLst>
        </pc:picChg>
        <pc:picChg chg="del">
          <ac:chgData name="noga mishan" userId="802d01ca9850f5a0" providerId="LiveId" clId="{0E2B6FE6-651F-4165-BD7E-F361B59EB427}" dt="2024-02-27T04:50:19.335" v="87" actId="478"/>
          <ac:picMkLst>
            <pc:docMk/>
            <pc:sldMk cId="3950088256" sldId="353"/>
            <ac:picMk id="10" creationId="{44336FBF-5F63-27EE-D617-6870DE64B407}"/>
          </ac:picMkLst>
        </pc:picChg>
      </pc:sldChg>
      <pc:sldChg chg="addSp delSp modSp add mod modNotesTx">
        <pc:chgData name="noga mishan" userId="802d01ca9850f5a0" providerId="LiveId" clId="{0E2B6FE6-651F-4165-BD7E-F361B59EB427}" dt="2024-02-28T08:32:26.803" v="579" actId="113"/>
        <pc:sldMkLst>
          <pc:docMk/>
          <pc:sldMk cId="3705387861" sldId="354"/>
        </pc:sldMkLst>
        <pc:picChg chg="del">
          <ac:chgData name="noga mishan" userId="802d01ca9850f5a0" providerId="LiveId" clId="{0E2B6FE6-651F-4165-BD7E-F361B59EB427}" dt="2024-02-27T04:50:45.461" v="90" actId="478"/>
          <ac:picMkLst>
            <pc:docMk/>
            <pc:sldMk cId="3705387861" sldId="354"/>
            <ac:picMk id="4" creationId="{DCF0784A-ACB9-D56E-C470-AD0D6AE0D9E5}"/>
          </ac:picMkLst>
        </pc:picChg>
        <pc:picChg chg="add del">
          <ac:chgData name="noga mishan" userId="802d01ca9850f5a0" providerId="LiveId" clId="{0E2B6FE6-651F-4165-BD7E-F361B59EB427}" dt="2024-02-27T04:51:05.419" v="92" actId="478"/>
          <ac:picMkLst>
            <pc:docMk/>
            <pc:sldMk cId="3705387861" sldId="354"/>
            <ac:picMk id="6" creationId="{AC8F7733-15BE-2D6F-FDBD-B1653E7B9B4A}"/>
          </ac:picMkLst>
        </pc:picChg>
        <pc:picChg chg="add mod">
          <ac:chgData name="noga mishan" userId="802d01ca9850f5a0" providerId="LiveId" clId="{0E2B6FE6-651F-4165-BD7E-F361B59EB427}" dt="2024-02-27T04:51:14.964" v="96" actId="208"/>
          <ac:picMkLst>
            <pc:docMk/>
            <pc:sldMk cId="3705387861" sldId="354"/>
            <ac:picMk id="9" creationId="{243A21E2-1556-1C67-14C7-01D153E0DDBB}"/>
          </ac:picMkLst>
        </pc:picChg>
      </pc:sldChg>
      <pc:sldChg chg="new del">
        <pc:chgData name="noga mishan" userId="802d01ca9850f5a0" providerId="LiveId" clId="{0E2B6FE6-651F-4165-BD7E-F361B59EB427}" dt="2024-02-27T09:10:16.317" v="127" actId="47"/>
        <pc:sldMkLst>
          <pc:docMk/>
          <pc:sldMk cId="2189679987" sldId="355"/>
        </pc:sldMkLst>
      </pc:sldChg>
      <pc:sldChg chg="addSp delSp modSp add mod ord modNotesTx">
        <pc:chgData name="noga mishan" userId="802d01ca9850f5a0" providerId="LiveId" clId="{0E2B6FE6-651F-4165-BD7E-F361B59EB427}" dt="2024-02-29T03:49:32.506" v="839" actId="113"/>
        <pc:sldMkLst>
          <pc:docMk/>
          <pc:sldMk cId="2839982423" sldId="356"/>
        </pc:sldMkLst>
        <pc:spChg chg="mod">
          <ac:chgData name="noga mishan" userId="802d01ca9850f5a0" providerId="LiveId" clId="{0E2B6FE6-651F-4165-BD7E-F361B59EB427}" dt="2024-02-28T12:18:46.565" v="809" actId="1076"/>
          <ac:spMkLst>
            <pc:docMk/>
            <pc:sldMk cId="2839982423" sldId="356"/>
            <ac:spMk id="2" creationId="{00000000-0000-0000-0000-000000000000}"/>
          </ac:spMkLst>
        </pc:spChg>
        <pc:spChg chg="mod">
          <ac:chgData name="noga mishan" userId="802d01ca9850f5a0" providerId="LiveId" clId="{0E2B6FE6-651F-4165-BD7E-F361B59EB427}" dt="2024-02-28T12:18:43.596" v="808" actId="1076"/>
          <ac:spMkLst>
            <pc:docMk/>
            <pc:sldMk cId="2839982423" sldId="356"/>
            <ac:spMk id="3" creationId="{00000000-0000-0000-0000-000000000000}"/>
          </ac:spMkLst>
        </pc:spChg>
        <pc:spChg chg="add del mod">
          <ac:chgData name="noga mishan" userId="802d01ca9850f5a0" providerId="LiveId" clId="{0E2B6FE6-651F-4165-BD7E-F361B59EB427}" dt="2024-02-27T09:11:03.623" v="134" actId="478"/>
          <ac:spMkLst>
            <pc:docMk/>
            <pc:sldMk cId="2839982423" sldId="356"/>
            <ac:spMk id="4" creationId="{A80DB3B4-66D4-4484-107E-0DB5E470536C}"/>
          </ac:spMkLst>
        </pc:spChg>
        <pc:picChg chg="add mod">
          <ac:chgData name="noga mishan" userId="802d01ca9850f5a0" providerId="LiveId" clId="{0E2B6FE6-651F-4165-BD7E-F361B59EB427}" dt="2024-02-28T12:18:19.758" v="804"/>
          <ac:picMkLst>
            <pc:docMk/>
            <pc:sldMk cId="2839982423" sldId="356"/>
            <ac:picMk id="4" creationId="{E84DFA02-2505-9AB1-9584-F5FFDA1A12D1}"/>
          </ac:picMkLst>
        </pc:picChg>
      </pc:sldChg>
      <pc:sldChg chg="addSp delSp modSp add mod ord">
        <pc:chgData name="noga mishan" userId="802d01ca9850f5a0" providerId="LiveId" clId="{0E2B6FE6-651F-4165-BD7E-F361B59EB427}" dt="2024-02-28T12:20:10.506" v="818"/>
        <pc:sldMkLst>
          <pc:docMk/>
          <pc:sldMk cId="285295765" sldId="360"/>
        </pc:sldMkLst>
        <pc:spChg chg="mod">
          <ac:chgData name="noga mishan" userId="802d01ca9850f5a0" providerId="LiveId" clId="{0E2B6FE6-651F-4165-BD7E-F361B59EB427}" dt="2024-02-28T12:20:08.507" v="817" actId="1076"/>
          <ac:spMkLst>
            <pc:docMk/>
            <pc:sldMk cId="285295765" sldId="360"/>
            <ac:spMk id="2" creationId="{00000000-0000-0000-0000-000000000000}"/>
          </ac:spMkLst>
        </pc:spChg>
        <pc:spChg chg="mod">
          <ac:chgData name="noga mishan" userId="802d01ca9850f5a0" providerId="LiveId" clId="{0E2B6FE6-651F-4165-BD7E-F361B59EB427}" dt="2024-02-28T12:20:05.211" v="816" actId="1076"/>
          <ac:spMkLst>
            <pc:docMk/>
            <pc:sldMk cId="285295765" sldId="360"/>
            <ac:spMk id="3" creationId="{00000000-0000-0000-0000-000000000000}"/>
          </ac:spMkLst>
        </pc:spChg>
        <pc:picChg chg="mod">
          <ac:chgData name="noga mishan" userId="802d01ca9850f5a0" providerId="LiveId" clId="{0E2B6FE6-651F-4165-BD7E-F361B59EB427}" dt="2024-02-28T12:19:51.251" v="814" actId="1076"/>
          <ac:picMkLst>
            <pc:docMk/>
            <pc:sldMk cId="285295765" sldId="360"/>
            <ac:picMk id="4" creationId="{00000000-0000-0000-0000-000000000000}"/>
          </ac:picMkLst>
        </pc:picChg>
        <pc:picChg chg="del">
          <ac:chgData name="noga mishan" userId="802d01ca9850f5a0" providerId="LiveId" clId="{0E2B6FE6-651F-4165-BD7E-F361B59EB427}" dt="2024-02-28T12:19:53.110" v="815" actId="478"/>
          <ac:picMkLst>
            <pc:docMk/>
            <pc:sldMk cId="285295765" sldId="360"/>
            <ac:picMk id="5" creationId="{00000000-0000-0000-0000-000000000000}"/>
          </ac:picMkLst>
        </pc:picChg>
        <pc:picChg chg="add mod">
          <ac:chgData name="noga mishan" userId="802d01ca9850f5a0" providerId="LiveId" clId="{0E2B6FE6-651F-4165-BD7E-F361B59EB427}" dt="2024-02-28T12:19:47.252" v="813"/>
          <ac:picMkLst>
            <pc:docMk/>
            <pc:sldMk cId="285295765" sldId="360"/>
            <ac:picMk id="6" creationId="{0241546A-78F0-C621-2E33-95240BEB72A0}"/>
          </ac:picMkLst>
        </pc:picChg>
        <pc:picChg chg="add mod">
          <ac:chgData name="noga mishan" userId="802d01ca9850f5a0" providerId="LiveId" clId="{0E2B6FE6-651F-4165-BD7E-F361B59EB427}" dt="2024-02-28T12:20:10.506" v="818"/>
          <ac:picMkLst>
            <pc:docMk/>
            <pc:sldMk cId="285295765" sldId="360"/>
            <ac:picMk id="7" creationId="{66E5AC9E-F4AD-C0AC-EBAD-8DCFD140DCC0}"/>
          </ac:picMkLst>
        </pc:picChg>
      </pc:sldChg>
    </pc:docChg>
  </pc:docChgLst>
  <pc:docChgLst>
    <pc:chgData name="noga mishan" userId="802d01ca9850f5a0" providerId="LiveId" clId="{97F65355-5CDC-41A6-AE3B-A9736B9571FA}"/>
    <pc:docChg chg="custSel delSld modSld sldOrd">
      <pc:chgData name="noga mishan" userId="802d01ca9850f5a0" providerId="LiveId" clId="{97F65355-5CDC-41A6-AE3B-A9736B9571FA}" dt="2024-04-30T09:21:05.338" v="161"/>
      <pc:docMkLst>
        <pc:docMk/>
      </pc:docMkLst>
      <pc:sldChg chg="addSp delSp modSp mod">
        <pc:chgData name="noga mishan" userId="802d01ca9850f5a0" providerId="LiveId" clId="{97F65355-5CDC-41A6-AE3B-A9736B9571FA}" dt="2024-04-30T09:20:55.902" v="157"/>
        <pc:sldMkLst>
          <pc:docMk/>
          <pc:sldMk cId="360495754" sldId="325"/>
        </pc:sldMkLst>
        <pc:picChg chg="add mod">
          <ac:chgData name="noga mishan" userId="802d01ca9850f5a0" providerId="LiveId" clId="{97F65355-5CDC-41A6-AE3B-A9736B9571FA}" dt="2024-04-30T08:53:02.924" v="85" actId="1076"/>
          <ac:picMkLst>
            <pc:docMk/>
            <pc:sldMk cId="360495754" sldId="325"/>
            <ac:picMk id="2" creationId="{0C1C17F8-59F8-8C2C-14EF-CDFDC80A5836}"/>
          </ac:picMkLst>
        </pc:picChg>
        <pc:picChg chg="del mod">
          <ac:chgData name="noga mishan" userId="802d01ca9850f5a0" providerId="LiveId" clId="{97F65355-5CDC-41A6-AE3B-A9736B9571FA}" dt="2024-04-30T08:52:55.191" v="83" actId="478"/>
          <ac:picMkLst>
            <pc:docMk/>
            <pc:sldMk cId="360495754" sldId="325"/>
            <ac:picMk id="3" creationId="{00000000-0000-0000-0000-000000000000}"/>
          </ac:picMkLst>
        </pc:picChg>
        <pc:picChg chg="add mod">
          <ac:chgData name="noga mishan" userId="802d01ca9850f5a0" providerId="LiveId" clId="{97F65355-5CDC-41A6-AE3B-A9736B9571FA}" dt="2024-04-30T09:20:55.902" v="157"/>
          <ac:picMkLst>
            <pc:docMk/>
            <pc:sldMk cId="360495754" sldId="325"/>
            <ac:picMk id="3" creationId="{6C5D6414-E059-D8F8-C4F8-95E9E8AE3841}"/>
          </ac:picMkLst>
        </pc:picChg>
        <pc:picChg chg="del">
          <ac:chgData name="noga mishan" userId="802d01ca9850f5a0" providerId="LiveId" clId="{97F65355-5CDC-41A6-AE3B-A9736B9571FA}" dt="2024-04-30T09:20:53.825" v="156" actId="478"/>
          <ac:picMkLst>
            <pc:docMk/>
            <pc:sldMk cId="360495754" sldId="325"/>
            <ac:picMk id="5" creationId="{5BC11BFB-A39B-B5C0-D3D6-6446E7BCE295}"/>
          </ac:picMkLst>
        </pc:picChg>
        <pc:picChg chg="del">
          <ac:chgData name="noga mishan" userId="802d01ca9850f5a0" providerId="LiveId" clId="{97F65355-5CDC-41A6-AE3B-A9736B9571FA}" dt="2024-04-30T08:52:52.629" v="81" actId="478"/>
          <ac:picMkLst>
            <pc:docMk/>
            <pc:sldMk cId="360495754" sldId="325"/>
            <ac:picMk id="10" creationId="{423F39F8-D913-9B27-8926-7AA8039E51B7}"/>
          </ac:picMkLst>
        </pc:picChg>
      </pc:sldChg>
      <pc:sldChg chg="addSp delSp modSp mod">
        <pc:chgData name="noga mishan" userId="802d01ca9850f5a0" providerId="LiveId" clId="{97F65355-5CDC-41A6-AE3B-A9736B9571FA}" dt="2024-04-30T09:20:51.028" v="155"/>
        <pc:sldMkLst>
          <pc:docMk/>
          <pc:sldMk cId="1528078517" sldId="329"/>
        </pc:sldMkLst>
        <pc:picChg chg="add mod">
          <ac:chgData name="noga mishan" userId="802d01ca9850f5a0" providerId="LiveId" clId="{97F65355-5CDC-41A6-AE3B-A9736B9571FA}" dt="2024-04-30T08:52:46.052" v="79" actId="1076"/>
          <ac:picMkLst>
            <pc:docMk/>
            <pc:sldMk cId="1528078517" sldId="329"/>
            <ac:picMk id="2" creationId="{F26390E0-DC19-FC26-660B-3EFC155A891B}"/>
          </ac:picMkLst>
        </pc:picChg>
        <pc:picChg chg="del mod">
          <ac:chgData name="noga mishan" userId="802d01ca9850f5a0" providerId="LiveId" clId="{97F65355-5CDC-41A6-AE3B-A9736B9571FA}" dt="2024-04-30T08:52:37.523" v="77" actId="478"/>
          <ac:picMkLst>
            <pc:docMk/>
            <pc:sldMk cId="1528078517" sldId="329"/>
            <ac:picMk id="3" creationId="{00000000-0000-0000-0000-000000000000}"/>
          </ac:picMkLst>
        </pc:picChg>
        <pc:picChg chg="add mod">
          <ac:chgData name="noga mishan" userId="802d01ca9850f5a0" providerId="LiveId" clId="{97F65355-5CDC-41A6-AE3B-A9736B9571FA}" dt="2024-04-30T09:20:51.028" v="155"/>
          <ac:picMkLst>
            <pc:docMk/>
            <pc:sldMk cId="1528078517" sldId="329"/>
            <ac:picMk id="3" creationId="{1F30669C-EC38-1C33-BF92-8F253F74C767}"/>
          </ac:picMkLst>
        </pc:picChg>
        <pc:picChg chg="del">
          <ac:chgData name="noga mishan" userId="802d01ca9850f5a0" providerId="LiveId" clId="{97F65355-5CDC-41A6-AE3B-A9736B9571FA}" dt="2024-04-30T09:20:48.701" v="154" actId="478"/>
          <ac:picMkLst>
            <pc:docMk/>
            <pc:sldMk cId="1528078517" sldId="329"/>
            <ac:picMk id="5" creationId="{5BC11BFB-A39B-B5C0-D3D6-6446E7BCE295}"/>
          </ac:picMkLst>
        </pc:picChg>
        <pc:picChg chg="del">
          <ac:chgData name="noga mishan" userId="802d01ca9850f5a0" providerId="LiveId" clId="{97F65355-5CDC-41A6-AE3B-A9736B9571FA}" dt="2024-04-30T08:52:48.145" v="80" actId="478"/>
          <ac:picMkLst>
            <pc:docMk/>
            <pc:sldMk cId="1528078517" sldId="329"/>
            <ac:picMk id="10" creationId="{423F39F8-D913-9B27-8926-7AA8039E51B7}"/>
          </ac:picMkLst>
        </pc:picChg>
      </pc:sldChg>
      <pc:sldChg chg="del">
        <pc:chgData name="noga mishan" userId="802d01ca9850f5a0" providerId="LiveId" clId="{97F65355-5CDC-41A6-AE3B-A9736B9571FA}" dt="2024-04-21T07:24:18.423" v="0" actId="47"/>
        <pc:sldMkLst>
          <pc:docMk/>
          <pc:sldMk cId="2509886469" sldId="330"/>
        </pc:sldMkLst>
      </pc:sldChg>
      <pc:sldChg chg="addSp delSp modSp mod ord">
        <pc:chgData name="noga mishan" userId="802d01ca9850f5a0" providerId="LiveId" clId="{97F65355-5CDC-41A6-AE3B-A9736B9571FA}" dt="2024-04-30T09:19:45.314" v="132" actId="14100"/>
        <pc:sldMkLst>
          <pc:docMk/>
          <pc:sldMk cId="2033815115" sldId="335"/>
        </pc:sldMkLst>
        <pc:picChg chg="add mod">
          <ac:chgData name="noga mishan" userId="802d01ca9850f5a0" providerId="LiveId" clId="{97F65355-5CDC-41A6-AE3B-A9736B9571FA}" dt="2024-04-30T08:48:38.780" v="9" actId="1076"/>
          <ac:picMkLst>
            <pc:docMk/>
            <pc:sldMk cId="2033815115" sldId="335"/>
            <ac:picMk id="2" creationId="{20349CD5-2B83-BBE6-B4EF-5C4FB867A8BF}"/>
          </ac:picMkLst>
        </pc:picChg>
        <pc:picChg chg="del">
          <ac:chgData name="noga mishan" userId="802d01ca9850f5a0" providerId="LiveId" clId="{97F65355-5CDC-41A6-AE3B-A9736B9571FA}" dt="2024-04-30T08:48:29.641" v="7" actId="478"/>
          <ac:picMkLst>
            <pc:docMk/>
            <pc:sldMk cId="2033815115" sldId="335"/>
            <ac:picMk id="3" creationId="{00000000-0000-0000-0000-000000000000}"/>
          </ac:picMkLst>
        </pc:picChg>
        <pc:picChg chg="add del mod">
          <ac:chgData name="noga mishan" userId="802d01ca9850f5a0" providerId="LiveId" clId="{97F65355-5CDC-41A6-AE3B-A9736B9571FA}" dt="2024-04-30T09:18:25.367" v="104" actId="478"/>
          <ac:picMkLst>
            <pc:docMk/>
            <pc:sldMk cId="2033815115" sldId="335"/>
            <ac:picMk id="3" creationId="{523B578C-5A0E-C8C4-4820-898C78D47303}"/>
          </ac:picMkLst>
        </pc:picChg>
        <pc:picChg chg="mod">
          <ac:chgData name="noga mishan" userId="802d01ca9850f5a0" providerId="LiveId" clId="{97F65355-5CDC-41A6-AE3B-A9736B9571FA}" dt="2024-04-30T09:19:45.314" v="132" actId="14100"/>
          <ac:picMkLst>
            <pc:docMk/>
            <pc:sldMk cId="2033815115" sldId="335"/>
            <ac:picMk id="5" creationId="{5BC11BFB-A39B-B5C0-D3D6-6446E7BCE295}"/>
          </ac:picMkLst>
        </pc:picChg>
        <pc:picChg chg="del">
          <ac:chgData name="noga mishan" userId="802d01ca9850f5a0" providerId="LiveId" clId="{97F65355-5CDC-41A6-AE3B-A9736B9571FA}" dt="2024-04-30T08:48:27.313" v="6" actId="478"/>
          <ac:picMkLst>
            <pc:docMk/>
            <pc:sldMk cId="2033815115" sldId="335"/>
            <ac:picMk id="10" creationId="{423F39F8-D913-9B27-8926-7AA8039E51B7}"/>
          </ac:picMkLst>
        </pc:picChg>
      </pc:sldChg>
      <pc:sldChg chg="addSp delSp modSp mod ord">
        <pc:chgData name="noga mishan" userId="802d01ca9850f5a0" providerId="LiveId" clId="{97F65355-5CDC-41A6-AE3B-A9736B9571FA}" dt="2024-04-30T09:19:24.772" v="125" actId="14100"/>
        <pc:sldMkLst>
          <pc:docMk/>
          <pc:sldMk cId="3192425832" sldId="338"/>
        </pc:sldMkLst>
        <pc:picChg chg="add mod">
          <ac:chgData name="noga mishan" userId="802d01ca9850f5a0" providerId="LiveId" clId="{97F65355-5CDC-41A6-AE3B-A9736B9571FA}" dt="2024-04-30T08:49:40.794" v="26" actId="1076"/>
          <ac:picMkLst>
            <pc:docMk/>
            <pc:sldMk cId="3192425832" sldId="338"/>
            <ac:picMk id="2" creationId="{DE6EE23C-8B43-3358-85A6-1CB2937E922F}"/>
          </ac:picMkLst>
        </pc:picChg>
        <pc:picChg chg="del">
          <ac:chgData name="noga mishan" userId="802d01ca9850f5a0" providerId="LiveId" clId="{97F65355-5CDC-41A6-AE3B-A9736B9571FA}" dt="2024-04-30T08:49:28.062" v="22" actId="478"/>
          <ac:picMkLst>
            <pc:docMk/>
            <pc:sldMk cId="3192425832" sldId="338"/>
            <ac:picMk id="3" creationId="{00000000-0000-0000-0000-000000000000}"/>
          </ac:picMkLst>
        </pc:picChg>
        <pc:picChg chg="add mod">
          <ac:chgData name="noga mishan" userId="802d01ca9850f5a0" providerId="LiveId" clId="{97F65355-5CDC-41A6-AE3B-A9736B9571FA}" dt="2024-04-30T09:19:24.772" v="125" actId="14100"/>
          <ac:picMkLst>
            <pc:docMk/>
            <pc:sldMk cId="3192425832" sldId="338"/>
            <ac:picMk id="3" creationId="{06ED750F-0C0E-641F-71DD-170074F1B48F}"/>
          </ac:picMkLst>
        </pc:picChg>
        <pc:picChg chg="del mod">
          <ac:chgData name="noga mishan" userId="802d01ca9850f5a0" providerId="LiveId" clId="{97F65355-5CDC-41A6-AE3B-A9736B9571FA}" dt="2024-04-30T09:18:54.501" v="112" actId="478"/>
          <ac:picMkLst>
            <pc:docMk/>
            <pc:sldMk cId="3192425832" sldId="338"/>
            <ac:picMk id="5" creationId="{5BC11BFB-A39B-B5C0-D3D6-6446E7BCE295}"/>
          </ac:picMkLst>
        </pc:picChg>
        <pc:picChg chg="mod">
          <ac:chgData name="noga mishan" userId="802d01ca9850f5a0" providerId="LiveId" clId="{97F65355-5CDC-41A6-AE3B-A9736B9571FA}" dt="2024-04-30T08:49:43.027" v="27" actId="1076"/>
          <ac:picMkLst>
            <pc:docMk/>
            <pc:sldMk cId="3192425832" sldId="338"/>
            <ac:picMk id="8" creationId="{6070AEA2-D647-FC1A-70D4-363B36040ACF}"/>
          </ac:picMkLst>
        </pc:picChg>
      </pc:sldChg>
      <pc:sldChg chg="addSp delSp modSp mod ord">
        <pc:chgData name="noga mishan" userId="802d01ca9850f5a0" providerId="LiveId" clId="{97F65355-5CDC-41A6-AE3B-A9736B9571FA}" dt="2024-04-30T09:19:13.462" v="122" actId="14100"/>
        <pc:sldMkLst>
          <pc:docMk/>
          <pc:sldMk cId="2031654754" sldId="339"/>
        </pc:sldMkLst>
        <pc:picChg chg="add mod">
          <ac:chgData name="noga mishan" userId="802d01ca9850f5a0" providerId="LiveId" clId="{97F65355-5CDC-41A6-AE3B-A9736B9571FA}" dt="2024-04-30T08:50:10.877" v="35" actId="1076"/>
          <ac:picMkLst>
            <pc:docMk/>
            <pc:sldMk cId="2031654754" sldId="339"/>
            <ac:picMk id="2" creationId="{F0A92847-384C-9EFD-62C3-28819CAFEAF2}"/>
          </ac:picMkLst>
        </pc:picChg>
        <pc:picChg chg="del">
          <ac:chgData name="noga mishan" userId="802d01ca9850f5a0" providerId="LiveId" clId="{97F65355-5CDC-41A6-AE3B-A9736B9571FA}" dt="2024-04-30T08:50:04.613" v="33" actId="478"/>
          <ac:picMkLst>
            <pc:docMk/>
            <pc:sldMk cId="2031654754" sldId="339"/>
            <ac:picMk id="3" creationId="{00000000-0000-0000-0000-000000000000}"/>
          </ac:picMkLst>
        </pc:picChg>
        <pc:picChg chg="add mod">
          <ac:chgData name="noga mishan" userId="802d01ca9850f5a0" providerId="LiveId" clId="{97F65355-5CDC-41A6-AE3B-A9736B9571FA}" dt="2024-04-30T09:19:13.462" v="122" actId="14100"/>
          <ac:picMkLst>
            <pc:docMk/>
            <pc:sldMk cId="2031654754" sldId="339"/>
            <ac:picMk id="3" creationId="{C948318B-88E2-4840-A973-089F51AFDC3E}"/>
          </ac:picMkLst>
        </pc:picChg>
        <pc:picChg chg="del">
          <ac:chgData name="noga mishan" userId="802d01ca9850f5a0" providerId="LiveId" clId="{97F65355-5CDC-41A6-AE3B-A9736B9571FA}" dt="2024-04-30T09:19:05.386" v="120" actId="478"/>
          <ac:picMkLst>
            <pc:docMk/>
            <pc:sldMk cId="2031654754" sldId="339"/>
            <ac:picMk id="5" creationId="{5BC11BFB-A39B-B5C0-D3D6-6446E7BCE295}"/>
          </ac:picMkLst>
        </pc:picChg>
        <pc:picChg chg="del">
          <ac:chgData name="noga mishan" userId="802d01ca9850f5a0" providerId="LiveId" clId="{97F65355-5CDC-41A6-AE3B-A9736B9571FA}" dt="2024-04-30T08:50:20.937" v="37" actId="478"/>
          <ac:picMkLst>
            <pc:docMk/>
            <pc:sldMk cId="2031654754" sldId="339"/>
            <ac:picMk id="10" creationId="{423F39F8-D913-9B27-8926-7AA8039E51B7}"/>
          </ac:picMkLst>
        </pc:picChg>
      </pc:sldChg>
      <pc:sldChg chg="addSp delSp modSp mod">
        <pc:chgData name="noga mishan" userId="802d01ca9850f5a0" providerId="LiveId" clId="{97F65355-5CDC-41A6-AE3B-A9736B9571FA}" dt="2024-04-30T09:19:30.739" v="126" actId="14100"/>
        <pc:sldMkLst>
          <pc:docMk/>
          <pc:sldMk cId="1521041075" sldId="340"/>
        </pc:sldMkLst>
        <pc:picChg chg="add mod">
          <ac:chgData name="noga mishan" userId="802d01ca9850f5a0" providerId="LiveId" clId="{97F65355-5CDC-41A6-AE3B-A9736B9571FA}" dt="2024-04-30T08:49:20.892" v="21" actId="1076"/>
          <ac:picMkLst>
            <pc:docMk/>
            <pc:sldMk cId="1521041075" sldId="340"/>
            <ac:picMk id="2" creationId="{DA2729D8-26F0-4971-F8CD-B87D7E703E51}"/>
          </ac:picMkLst>
        </pc:picChg>
        <pc:picChg chg="del">
          <ac:chgData name="noga mishan" userId="802d01ca9850f5a0" providerId="LiveId" clId="{97F65355-5CDC-41A6-AE3B-A9736B9571FA}" dt="2024-04-30T08:49:10.128" v="18" actId="478"/>
          <ac:picMkLst>
            <pc:docMk/>
            <pc:sldMk cId="1521041075" sldId="340"/>
            <ac:picMk id="3" creationId="{00000000-0000-0000-0000-000000000000}"/>
          </ac:picMkLst>
        </pc:picChg>
        <pc:picChg chg="add mod">
          <ac:chgData name="noga mishan" userId="802d01ca9850f5a0" providerId="LiveId" clId="{97F65355-5CDC-41A6-AE3B-A9736B9571FA}" dt="2024-04-30T09:19:30.739" v="126" actId="14100"/>
          <ac:picMkLst>
            <pc:docMk/>
            <pc:sldMk cId="1521041075" sldId="340"/>
            <ac:picMk id="3" creationId="{7D3DA1BD-4467-5A47-541B-E7CED5333142}"/>
          </ac:picMkLst>
        </pc:picChg>
        <pc:picChg chg="del">
          <ac:chgData name="noga mishan" userId="802d01ca9850f5a0" providerId="LiveId" clId="{97F65355-5CDC-41A6-AE3B-A9736B9571FA}" dt="2024-04-30T09:18:48.175" v="110" actId="478"/>
          <ac:picMkLst>
            <pc:docMk/>
            <pc:sldMk cId="1521041075" sldId="340"/>
            <ac:picMk id="5" creationId="{5BC11BFB-A39B-B5C0-D3D6-6446E7BCE295}"/>
          </ac:picMkLst>
        </pc:picChg>
        <pc:picChg chg="del">
          <ac:chgData name="noga mishan" userId="802d01ca9850f5a0" providerId="LiveId" clId="{97F65355-5CDC-41A6-AE3B-A9736B9571FA}" dt="2024-04-30T08:49:12.597" v="19" actId="478"/>
          <ac:picMkLst>
            <pc:docMk/>
            <pc:sldMk cId="1521041075" sldId="340"/>
            <ac:picMk id="10" creationId="{423F39F8-D913-9B27-8926-7AA8039E51B7}"/>
          </ac:picMkLst>
        </pc:picChg>
      </pc:sldChg>
      <pc:sldChg chg="addSp delSp modSp mod ord">
        <pc:chgData name="noga mishan" userId="802d01ca9850f5a0" providerId="LiveId" clId="{97F65355-5CDC-41A6-AE3B-A9736B9571FA}" dt="2024-04-30T09:19:39.534" v="129" actId="14100"/>
        <pc:sldMkLst>
          <pc:docMk/>
          <pc:sldMk cId="1792249596" sldId="341"/>
        </pc:sldMkLst>
        <pc:picChg chg="del">
          <ac:chgData name="noga mishan" userId="802d01ca9850f5a0" providerId="LiveId" clId="{97F65355-5CDC-41A6-AE3B-A9736B9571FA}" dt="2024-04-30T08:48:53.854" v="14" actId="478"/>
          <ac:picMkLst>
            <pc:docMk/>
            <pc:sldMk cId="1792249596" sldId="341"/>
            <ac:picMk id="3" creationId="{00000000-0000-0000-0000-000000000000}"/>
          </ac:picMkLst>
        </pc:picChg>
        <pc:picChg chg="add mod">
          <ac:chgData name="noga mishan" userId="802d01ca9850f5a0" providerId="LiveId" clId="{97F65355-5CDC-41A6-AE3B-A9736B9571FA}" dt="2024-04-30T09:19:39.534" v="129" actId="14100"/>
          <ac:picMkLst>
            <pc:docMk/>
            <pc:sldMk cId="1792249596" sldId="341"/>
            <ac:picMk id="3" creationId="{325F4845-BD03-C612-2C7A-49B46A6A2B8E}"/>
          </ac:picMkLst>
        </pc:picChg>
        <pc:picChg chg="del">
          <ac:chgData name="noga mishan" userId="802d01ca9850f5a0" providerId="LiveId" clId="{97F65355-5CDC-41A6-AE3B-A9736B9571FA}" dt="2024-04-30T09:18:43.004" v="108" actId="478"/>
          <ac:picMkLst>
            <pc:docMk/>
            <pc:sldMk cId="1792249596" sldId="341"/>
            <ac:picMk id="5" creationId="{5BC11BFB-A39B-B5C0-D3D6-6446E7BCE295}"/>
          </ac:picMkLst>
        </pc:picChg>
        <pc:picChg chg="add mod">
          <ac:chgData name="noga mishan" userId="802d01ca9850f5a0" providerId="LiveId" clId="{97F65355-5CDC-41A6-AE3B-A9736B9571FA}" dt="2024-04-30T08:49:00.459" v="16" actId="1076"/>
          <ac:picMkLst>
            <pc:docMk/>
            <pc:sldMk cId="1792249596" sldId="341"/>
            <ac:picMk id="6" creationId="{3B7A497A-4D7F-1138-AE79-C7F41885E79E}"/>
          </ac:picMkLst>
        </pc:picChg>
        <pc:picChg chg="del">
          <ac:chgData name="noga mishan" userId="802d01ca9850f5a0" providerId="LiveId" clId="{97F65355-5CDC-41A6-AE3B-A9736B9571FA}" dt="2024-04-30T08:49:01.990" v="17" actId="478"/>
          <ac:picMkLst>
            <pc:docMk/>
            <pc:sldMk cId="1792249596" sldId="341"/>
            <ac:picMk id="10" creationId="{423F39F8-D913-9B27-8926-7AA8039E51B7}"/>
          </ac:picMkLst>
        </pc:picChg>
      </pc:sldChg>
      <pc:sldChg chg="addSp delSp modSp mod">
        <pc:chgData name="noga mishan" userId="802d01ca9850f5a0" providerId="LiveId" clId="{97F65355-5CDC-41A6-AE3B-A9736B9571FA}" dt="2024-04-30T09:18:39.364" v="107"/>
        <pc:sldMkLst>
          <pc:docMk/>
          <pc:sldMk cId="560546629" sldId="342"/>
        </pc:sldMkLst>
        <pc:picChg chg="add mod">
          <ac:chgData name="noga mishan" userId="802d01ca9850f5a0" providerId="LiveId" clId="{97F65355-5CDC-41A6-AE3B-A9736B9571FA}" dt="2024-04-30T08:48:47.887" v="12" actId="1076"/>
          <ac:picMkLst>
            <pc:docMk/>
            <pc:sldMk cId="560546629" sldId="342"/>
            <ac:picMk id="2" creationId="{A6A524DE-5396-5B78-4148-AB6C6D8E72DB}"/>
          </ac:picMkLst>
        </pc:picChg>
        <pc:picChg chg="del">
          <ac:chgData name="noga mishan" userId="802d01ca9850f5a0" providerId="LiveId" clId="{97F65355-5CDC-41A6-AE3B-A9736B9571FA}" dt="2024-04-30T08:48:42.170" v="10" actId="478"/>
          <ac:picMkLst>
            <pc:docMk/>
            <pc:sldMk cId="560546629" sldId="342"/>
            <ac:picMk id="3" creationId="{00000000-0000-0000-0000-000000000000}"/>
          </ac:picMkLst>
        </pc:picChg>
        <pc:picChg chg="add mod">
          <ac:chgData name="noga mishan" userId="802d01ca9850f5a0" providerId="LiveId" clId="{97F65355-5CDC-41A6-AE3B-A9736B9571FA}" dt="2024-04-30T09:18:39.364" v="107"/>
          <ac:picMkLst>
            <pc:docMk/>
            <pc:sldMk cId="560546629" sldId="342"/>
            <ac:picMk id="3" creationId="{113AFF88-0AD7-287C-EE31-4DA12CC0B141}"/>
          </ac:picMkLst>
        </pc:picChg>
        <pc:picChg chg="del">
          <ac:chgData name="noga mishan" userId="802d01ca9850f5a0" providerId="LiveId" clId="{97F65355-5CDC-41A6-AE3B-A9736B9571FA}" dt="2024-04-30T09:18:37.599" v="106" actId="478"/>
          <ac:picMkLst>
            <pc:docMk/>
            <pc:sldMk cId="560546629" sldId="342"/>
            <ac:picMk id="5" creationId="{5BC11BFB-A39B-B5C0-D3D6-6446E7BCE295}"/>
          </ac:picMkLst>
        </pc:picChg>
        <pc:picChg chg="del">
          <ac:chgData name="noga mishan" userId="802d01ca9850f5a0" providerId="LiveId" clId="{97F65355-5CDC-41A6-AE3B-A9736B9571FA}" dt="2024-04-30T08:48:49.839" v="13" actId="478"/>
          <ac:picMkLst>
            <pc:docMk/>
            <pc:sldMk cId="560546629" sldId="342"/>
            <ac:picMk id="10" creationId="{423F39F8-D913-9B27-8926-7AA8039E51B7}"/>
          </ac:picMkLst>
        </pc:picChg>
      </pc:sldChg>
      <pc:sldChg chg="addSp delSp modSp mod ord">
        <pc:chgData name="noga mishan" userId="802d01ca9850f5a0" providerId="LiveId" clId="{97F65355-5CDC-41A6-AE3B-A9736B9571FA}" dt="2024-04-30T09:20:00.884" v="137"/>
        <pc:sldMkLst>
          <pc:docMk/>
          <pc:sldMk cId="1556334808" sldId="343"/>
        </pc:sldMkLst>
        <pc:picChg chg="add mod">
          <ac:chgData name="noga mishan" userId="802d01ca9850f5a0" providerId="LiveId" clId="{97F65355-5CDC-41A6-AE3B-A9736B9571FA}" dt="2024-04-30T08:50:32.513" v="40" actId="1076"/>
          <ac:picMkLst>
            <pc:docMk/>
            <pc:sldMk cId="1556334808" sldId="343"/>
            <ac:picMk id="2" creationId="{DF7909A5-DFE0-64CA-C9DB-886164B29DD3}"/>
          </ac:picMkLst>
        </pc:picChg>
        <pc:picChg chg="add mod">
          <ac:chgData name="noga mishan" userId="802d01ca9850f5a0" providerId="LiveId" clId="{97F65355-5CDC-41A6-AE3B-A9736B9571FA}" dt="2024-04-30T09:20:00.884" v="137"/>
          <ac:picMkLst>
            <pc:docMk/>
            <pc:sldMk cId="1556334808" sldId="343"/>
            <ac:picMk id="3" creationId="{3CEF8760-CD9F-FDFC-7BDC-372CE0CF800F}"/>
          </ac:picMkLst>
        </pc:picChg>
        <pc:picChg chg="del">
          <ac:chgData name="noga mishan" userId="802d01ca9850f5a0" providerId="LiveId" clId="{97F65355-5CDC-41A6-AE3B-A9736B9571FA}" dt="2024-04-30T08:50:25.577" v="38" actId="478"/>
          <ac:picMkLst>
            <pc:docMk/>
            <pc:sldMk cId="1556334808" sldId="343"/>
            <ac:picMk id="3" creationId="{89CCAC62-A45D-951B-5117-F1B7A0628E78}"/>
          </ac:picMkLst>
        </pc:picChg>
        <pc:picChg chg="del">
          <ac:chgData name="noga mishan" userId="802d01ca9850f5a0" providerId="LiveId" clId="{97F65355-5CDC-41A6-AE3B-A9736B9571FA}" dt="2024-04-30T09:19:59.935" v="136" actId="478"/>
          <ac:picMkLst>
            <pc:docMk/>
            <pc:sldMk cId="1556334808" sldId="343"/>
            <ac:picMk id="5" creationId="{FECF7116-9D76-C47F-7F70-8A4C5E3334F9}"/>
          </ac:picMkLst>
        </pc:picChg>
        <pc:picChg chg="del">
          <ac:chgData name="noga mishan" userId="802d01ca9850f5a0" providerId="LiveId" clId="{97F65355-5CDC-41A6-AE3B-A9736B9571FA}" dt="2024-04-30T08:50:33.997" v="41" actId="478"/>
          <ac:picMkLst>
            <pc:docMk/>
            <pc:sldMk cId="1556334808" sldId="343"/>
            <ac:picMk id="10" creationId="{79FEC0D6-B4D2-4975-524F-1F9C3503F6E9}"/>
          </ac:picMkLst>
        </pc:picChg>
      </pc:sldChg>
      <pc:sldChg chg="addSp delSp modSp mod">
        <pc:chgData name="noga mishan" userId="802d01ca9850f5a0" providerId="LiveId" clId="{97F65355-5CDC-41A6-AE3B-A9736B9571FA}" dt="2024-04-30T09:20:10.085" v="139"/>
        <pc:sldMkLst>
          <pc:docMk/>
          <pc:sldMk cId="4059241348" sldId="344"/>
        </pc:sldMkLst>
        <pc:picChg chg="add mod">
          <ac:chgData name="noga mishan" userId="802d01ca9850f5a0" providerId="LiveId" clId="{97F65355-5CDC-41A6-AE3B-A9736B9571FA}" dt="2024-04-30T08:50:50.180" v="45" actId="1076"/>
          <ac:picMkLst>
            <pc:docMk/>
            <pc:sldMk cId="4059241348" sldId="344"/>
            <ac:picMk id="2" creationId="{F695004C-F8D6-4957-42F8-012C85F952BA}"/>
          </ac:picMkLst>
        </pc:picChg>
        <pc:picChg chg="add mod">
          <ac:chgData name="noga mishan" userId="802d01ca9850f5a0" providerId="LiveId" clId="{97F65355-5CDC-41A6-AE3B-A9736B9571FA}" dt="2024-04-30T09:20:10.085" v="139"/>
          <ac:picMkLst>
            <pc:docMk/>
            <pc:sldMk cId="4059241348" sldId="344"/>
            <ac:picMk id="3" creationId="{845521B9-65A8-5DB1-881E-9A20F3FE9C5E}"/>
          </ac:picMkLst>
        </pc:picChg>
        <pc:picChg chg="del">
          <ac:chgData name="noga mishan" userId="802d01ca9850f5a0" providerId="LiveId" clId="{97F65355-5CDC-41A6-AE3B-A9736B9571FA}" dt="2024-04-30T08:50:37.996" v="42" actId="478"/>
          <ac:picMkLst>
            <pc:docMk/>
            <pc:sldMk cId="4059241348" sldId="344"/>
            <ac:picMk id="3" creationId="{BB74C491-9A96-C6B7-EC2D-8BCC826696E2}"/>
          </ac:picMkLst>
        </pc:picChg>
        <pc:picChg chg="del">
          <ac:chgData name="noga mishan" userId="802d01ca9850f5a0" providerId="LiveId" clId="{97F65355-5CDC-41A6-AE3B-A9736B9571FA}" dt="2024-04-30T09:20:08.257" v="138" actId="478"/>
          <ac:picMkLst>
            <pc:docMk/>
            <pc:sldMk cId="4059241348" sldId="344"/>
            <ac:picMk id="5" creationId="{03639253-E03D-8322-E250-75F9688AAC5C}"/>
          </ac:picMkLst>
        </pc:picChg>
        <pc:picChg chg="del">
          <ac:chgData name="noga mishan" userId="802d01ca9850f5a0" providerId="LiveId" clId="{97F65355-5CDC-41A6-AE3B-A9736B9571FA}" dt="2024-04-30T08:50:40.964" v="43" actId="478"/>
          <ac:picMkLst>
            <pc:docMk/>
            <pc:sldMk cId="4059241348" sldId="344"/>
            <ac:picMk id="10" creationId="{9BF736BC-E654-918E-5CD1-5A2AACADA7A3}"/>
          </ac:picMkLst>
        </pc:picChg>
      </pc:sldChg>
      <pc:sldChg chg="addSp delSp modSp mod">
        <pc:chgData name="noga mishan" userId="802d01ca9850f5a0" providerId="LiveId" clId="{97F65355-5CDC-41A6-AE3B-A9736B9571FA}" dt="2024-04-30T09:20:22.363" v="143"/>
        <pc:sldMkLst>
          <pc:docMk/>
          <pc:sldMk cId="248354985" sldId="345"/>
        </pc:sldMkLst>
        <pc:picChg chg="add mod">
          <ac:chgData name="noga mishan" userId="802d01ca9850f5a0" providerId="LiveId" clId="{97F65355-5CDC-41A6-AE3B-A9736B9571FA}" dt="2024-04-30T08:51:14.530" v="52" actId="1076"/>
          <ac:picMkLst>
            <pc:docMk/>
            <pc:sldMk cId="248354985" sldId="345"/>
            <ac:picMk id="2" creationId="{7D80EE29-0E5F-F86F-BB92-EE74F8A79F0C}"/>
          </ac:picMkLst>
        </pc:picChg>
        <pc:picChg chg="del">
          <ac:chgData name="noga mishan" userId="802d01ca9850f5a0" providerId="LiveId" clId="{97F65355-5CDC-41A6-AE3B-A9736B9571FA}" dt="2024-04-30T08:51:07.204" v="50" actId="478"/>
          <ac:picMkLst>
            <pc:docMk/>
            <pc:sldMk cId="248354985" sldId="345"/>
            <ac:picMk id="3" creationId="{270EF259-4098-701D-1891-706DE6ABBB0C}"/>
          </ac:picMkLst>
        </pc:picChg>
        <pc:picChg chg="add mod">
          <ac:chgData name="noga mishan" userId="802d01ca9850f5a0" providerId="LiveId" clId="{97F65355-5CDC-41A6-AE3B-A9736B9571FA}" dt="2024-04-30T09:20:22.363" v="143"/>
          <ac:picMkLst>
            <pc:docMk/>
            <pc:sldMk cId="248354985" sldId="345"/>
            <ac:picMk id="3" creationId="{3781C7FC-8199-C3F2-092E-0AD3A858C1A2}"/>
          </ac:picMkLst>
        </pc:picChg>
        <pc:picChg chg="del">
          <ac:chgData name="noga mishan" userId="802d01ca9850f5a0" providerId="LiveId" clId="{97F65355-5CDC-41A6-AE3B-A9736B9571FA}" dt="2024-04-30T09:20:20.114" v="142" actId="478"/>
          <ac:picMkLst>
            <pc:docMk/>
            <pc:sldMk cId="248354985" sldId="345"/>
            <ac:picMk id="5" creationId="{17217E0F-42B0-EF89-691B-2747E7A86FFD}"/>
          </ac:picMkLst>
        </pc:picChg>
        <pc:picChg chg="del">
          <ac:chgData name="noga mishan" userId="802d01ca9850f5a0" providerId="LiveId" clId="{97F65355-5CDC-41A6-AE3B-A9736B9571FA}" dt="2024-04-30T08:51:16.045" v="53" actId="478"/>
          <ac:picMkLst>
            <pc:docMk/>
            <pc:sldMk cId="248354985" sldId="345"/>
            <ac:picMk id="10" creationId="{FDC5726F-EA1F-F04B-52F0-04F607BBA89B}"/>
          </ac:picMkLst>
        </pc:picChg>
      </pc:sldChg>
      <pc:sldChg chg="addSp delSp modSp mod">
        <pc:chgData name="noga mishan" userId="802d01ca9850f5a0" providerId="LiveId" clId="{97F65355-5CDC-41A6-AE3B-A9736B9571FA}" dt="2024-04-30T09:20:33.548" v="147"/>
        <pc:sldMkLst>
          <pc:docMk/>
          <pc:sldMk cId="282133569" sldId="346"/>
        </pc:sldMkLst>
        <pc:picChg chg="add mod">
          <ac:chgData name="noga mishan" userId="802d01ca9850f5a0" providerId="LiveId" clId="{97F65355-5CDC-41A6-AE3B-A9736B9571FA}" dt="2024-04-30T08:51:52.521" v="64" actId="1076"/>
          <ac:picMkLst>
            <pc:docMk/>
            <pc:sldMk cId="282133569" sldId="346"/>
            <ac:picMk id="2" creationId="{3EA894E7-C842-83BB-3FA5-12ECC11A0051}"/>
          </ac:picMkLst>
        </pc:picChg>
        <pc:picChg chg="del">
          <ac:chgData name="noga mishan" userId="802d01ca9850f5a0" providerId="LiveId" clId="{97F65355-5CDC-41A6-AE3B-A9736B9571FA}" dt="2024-04-30T08:51:44.241" v="62" actId="478"/>
          <ac:picMkLst>
            <pc:docMk/>
            <pc:sldMk cId="282133569" sldId="346"/>
            <ac:picMk id="3" creationId="{754D58E4-4B84-AB4D-4CE7-DFFDCD6E934E}"/>
          </ac:picMkLst>
        </pc:picChg>
        <pc:picChg chg="add mod">
          <ac:chgData name="noga mishan" userId="802d01ca9850f5a0" providerId="LiveId" clId="{97F65355-5CDC-41A6-AE3B-A9736B9571FA}" dt="2024-04-30T09:20:33.548" v="147"/>
          <ac:picMkLst>
            <pc:docMk/>
            <pc:sldMk cId="282133569" sldId="346"/>
            <ac:picMk id="3" creationId="{7B035926-D5EE-2E9A-7438-8724E1B65352}"/>
          </ac:picMkLst>
        </pc:picChg>
        <pc:picChg chg="del">
          <ac:chgData name="noga mishan" userId="802d01ca9850f5a0" providerId="LiveId" clId="{97F65355-5CDC-41A6-AE3B-A9736B9571FA}" dt="2024-04-30T09:20:31.564" v="146" actId="478"/>
          <ac:picMkLst>
            <pc:docMk/>
            <pc:sldMk cId="282133569" sldId="346"/>
            <ac:picMk id="5" creationId="{B510778C-ACF1-4D95-3D8B-F491117E6BCA}"/>
          </ac:picMkLst>
        </pc:picChg>
        <pc:picChg chg="del">
          <ac:chgData name="noga mishan" userId="802d01ca9850f5a0" providerId="LiveId" clId="{97F65355-5CDC-41A6-AE3B-A9736B9571FA}" dt="2024-04-30T08:51:41.727" v="61" actId="478"/>
          <ac:picMkLst>
            <pc:docMk/>
            <pc:sldMk cId="282133569" sldId="346"/>
            <ac:picMk id="10" creationId="{234C6CC6-73C4-5D52-7AFF-FF0330AA2050}"/>
          </ac:picMkLst>
        </pc:picChg>
      </pc:sldChg>
      <pc:sldChg chg="addSp delSp modSp mod">
        <pc:chgData name="noga mishan" userId="802d01ca9850f5a0" providerId="LiveId" clId="{97F65355-5CDC-41A6-AE3B-A9736B9571FA}" dt="2024-04-30T09:20:14.740" v="141"/>
        <pc:sldMkLst>
          <pc:docMk/>
          <pc:sldMk cId="991090176" sldId="347"/>
        </pc:sldMkLst>
        <pc:picChg chg="add mod">
          <ac:chgData name="noga mishan" userId="802d01ca9850f5a0" providerId="LiveId" clId="{97F65355-5CDC-41A6-AE3B-A9736B9571FA}" dt="2024-04-30T08:51:01.376" v="48" actId="1076"/>
          <ac:picMkLst>
            <pc:docMk/>
            <pc:sldMk cId="991090176" sldId="347"/>
            <ac:picMk id="2" creationId="{900E73A7-7CE8-0C3A-BE16-E5E5CB581AF8}"/>
          </ac:picMkLst>
        </pc:picChg>
        <pc:picChg chg="add mod">
          <ac:chgData name="noga mishan" userId="802d01ca9850f5a0" providerId="LiveId" clId="{97F65355-5CDC-41A6-AE3B-A9736B9571FA}" dt="2024-04-30T09:20:14.740" v="141"/>
          <ac:picMkLst>
            <pc:docMk/>
            <pc:sldMk cId="991090176" sldId="347"/>
            <ac:picMk id="3" creationId="{1129636C-1E31-F648-9C08-720A55840FDD}"/>
          </ac:picMkLst>
        </pc:picChg>
        <pc:picChg chg="del">
          <ac:chgData name="noga mishan" userId="802d01ca9850f5a0" providerId="LiveId" clId="{97F65355-5CDC-41A6-AE3B-A9736B9571FA}" dt="2024-04-30T08:50:55.898" v="46" actId="478"/>
          <ac:picMkLst>
            <pc:docMk/>
            <pc:sldMk cId="991090176" sldId="347"/>
            <ac:picMk id="3" creationId="{EFAAC762-ECFB-85AD-C77D-68811F5C732D}"/>
          </ac:picMkLst>
        </pc:picChg>
        <pc:picChg chg="del">
          <ac:chgData name="noga mishan" userId="802d01ca9850f5a0" providerId="LiveId" clId="{97F65355-5CDC-41A6-AE3B-A9736B9571FA}" dt="2024-04-30T09:20:12.928" v="140" actId="478"/>
          <ac:picMkLst>
            <pc:docMk/>
            <pc:sldMk cId="991090176" sldId="347"/>
            <ac:picMk id="5" creationId="{F8753305-6233-2504-06E8-D10DFCD0BC81}"/>
          </ac:picMkLst>
        </pc:picChg>
        <pc:picChg chg="del">
          <ac:chgData name="noga mishan" userId="802d01ca9850f5a0" providerId="LiveId" clId="{97F65355-5CDC-41A6-AE3B-A9736B9571FA}" dt="2024-04-30T08:51:02.922" v="49" actId="478"/>
          <ac:picMkLst>
            <pc:docMk/>
            <pc:sldMk cId="991090176" sldId="347"/>
            <ac:picMk id="10" creationId="{46FE0319-3CA0-ED19-CFE5-F8F3E9732236}"/>
          </ac:picMkLst>
        </pc:picChg>
      </pc:sldChg>
      <pc:sldChg chg="addSp delSp modSp mod">
        <pc:chgData name="noga mishan" userId="802d01ca9850f5a0" providerId="LiveId" clId="{97F65355-5CDC-41A6-AE3B-A9736B9571FA}" dt="2024-04-30T09:21:00.432" v="159"/>
        <pc:sldMkLst>
          <pc:docMk/>
          <pc:sldMk cId="61532534" sldId="348"/>
        </pc:sldMkLst>
        <pc:picChg chg="del">
          <ac:chgData name="noga mishan" userId="802d01ca9850f5a0" providerId="LiveId" clId="{97F65355-5CDC-41A6-AE3B-A9736B9571FA}" dt="2024-04-30T08:53:15.281" v="89" actId="478"/>
          <ac:picMkLst>
            <pc:docMk/>
            <pc:sldMk cId="61532534" sldId="348"/>
            <ac:picMk id="2" creationId="{7B8BB538-ADAE-BD10-CE18-870D52853018}"/>
          </ac:picMkLst>
        </pc:picChg>
        <pc:picChg chg="add mod">
          <ac:chgData name="noga mishan" userId="802d01ca9850f5a0" providerId="LiveId" clId="{97F65355-5CDC-41A6-AE3B-A9736B9571FA}" dt="2024-04-30T09:21:00.432" v="159"/>
          <ac:picMkLst>
            <pc:docMk/>
            <pc:sldMk cId="61532534" sldId="348"/>
            <ac:picMk id="2" creationId="{F954A2E1-22AF-1E4F-756D-AE7779D5732F}"/>
          </ac:picMkLst>
        </pc:picChg>
        <pc:picChg chg="del">
          <ac:chgData name="noga mishan" userId="802d01ca9850f5a0" providerId="LiveId" clId="{97F65355-5CDC-41A6-AE3B-A9736B9571FA}" dt="2024-04-30T08:53:05.909" v="86" actId="478"/>
          <ac:picMkLst>
            <pc:docMk/>
            <pc:sldMk cId="61532534" sldId="348"/>
            <ac:picMk id="3" creationId="{99F96DDE-04F7-BB30-DF53-A595F26D5FCF}"/>
          </ac:picMkLst>
        </pc:picChg>
        <pc:picChg chg="del">
          <ac:chgData name="noga mishan" userId="802d01ca9850f5a0" providerId="LiveId" clId="{97F65355-5CDC-41A6-AE3B-A9736B9571FA}" dt="2024-04-30T09:20:58.402" v="158" actId="478"/>
          <ac:picMkLst>
            <pc:docMk/>
            <pc:sldMk cId="61532534" sldId="348"/>
            <ac:picMk id="5" creationId="{0FECE830-80F2-7B10-B50A-2D7CEA3AB187}"/>
          </ac:picMkLst>
        </pc:picChg>
        <pc:picChg chg="add mod">
          <ac:chgData name="noga mishan" userId="802d01ca9850f5a0" providerId="LiveId" clId="{97F65355-5CDC-41A6-AE3B-A9736B9571FA}" dt="2024-04-30T08:53:13.641" v="88" actId="1076"/>
          <ac:picMkLst>
            <pc:docMk/>
            <pc:sldMk cId="61532534" sldId="348"/>
            <ac:picMk id="6" creationId="{C91D9AF1-C757-30F6-E53E-DC3F927DB8A4}"/>
          </ac:picMkLst>
        </pc:picChg>
      </pc:sldChg>
      <pc:sldChg chg="addSp delSp modSp mod ord">
        <pc:chgData name="noga mishan" userId="802d01ca9850f5a0" providerId="LiveId" clId="{97F65355-5CDC-41A6-AE3B-A9736B9571FA}" dt="2024-04-30T09:19:01.840" v="117"/>
        <pc:sldMkLst>
          <pc:docMk/>
          <pc:sldMk cId="2847305631" sldId="351"/>
        </pc:sldMkLst>
        <pc:picChg chg="add mod">
          <ac:chgData name="noga mishan" userId="802d01ca9850f5a0" providerId="LiveId" clId="{97F65355-5CDC-41A6-AE3B-A9736B9571FA}" dt="2024-04-30T08:50:15.767" v="36" actId="1076"/>
          <ac:picMkLst>
            <pc:docMk/>
            <pc:sldMk cId="2847305631" sldId="351"/>
            <ac:picMk id="2" creationId="{4703A2BF-4A0C-7EEA-EBC4-98302049E5CA}"/>
          </ac:picMkLst>
        </pc:picChg>
        <pc:picChg chg="add mod">
          <ac:chgData name="noga mishan" userId="802d01ca9850f5a0" providerId="LiveId" clId="{97F65355-5CDC-41A6-AE3B-A9736B9571FA}" dt="2024-04-30T09:19:01.840" v="117"/>
          <ac:picMkLst>
            <pc:docMk/>
            <pc:sldMk cId="2847305631" sldId="351"/>
            <ac:picMk id="3" creationId="{0D24F10E-EDE3-9A4E-D219-3AD452853508}"/>
          </ac:picMkLst>
        </pc:picChg>
        <pc:picChg chg="del">
          <ac:chgData name="noga mishan" userId="802d01ca9850f5a0" providerId="LiveId" clId="{97F65355-5CDC-41A6-AE3B-A9736B9571FA}" dt="2024-04-30T08:49:56.149" v="30" actId="478"/>
          <ac:picMkLst>
            <pc:docMk/>
            <pc:sldMk cId="2847305631" sldId="351"/>
            <ac:picMk id="3" creationId="{A3B92FE7-B06B-EF0A-614E-E9CE634F4681}"/>
          </ac:picMkLst>
        </pc:picChg>
        <pc:picChg chg="del">
          <ac:chgData name="noga mishan" userId="802d01ca9850f5a0" providerId="LiveId" clId="{97F65355-5CDC-41A6-AE3B-A9736B9571FA}" dt="2024-04-30T09:18:59.562" v="116" actId="478"/>
          <ac:picMkLst>
            <pc:docMk/>
            <pc:sldMk cId="2847305631" sldId="351"/>
            <ac:picMk id="5" creationId="{74658367-B13A-3113-A870-415A300CE0A2}"/>
          </ac:picMkLst>
        </pc:picChg>
        <pc:picChg chg="del">
          <ac:chgData name="noga mishan" userId="802d01ca9850f5a0" providerId="LiveId" clId="{97F65355-5CDC-41A6-AE3B-A9736B9571FA}" dt="2024-04-30T08:50:00.348" v="32" actId="478"/>
          <ac:picMkLst>
            <pc:docMk/>
            <pc:sldMk cId="2847305631" sldId="351"/>
            <ac:picMk id="10" creationId="{1E497B19-DDF4-95AD-5740-768C7FF9FF23}"/>
          </ac:picMkLst>
        </pc:picChg>
      </pc:sldChg>
      <pc:sldChg chg="addSp delSp modSp mod">
        <pc:chgData name="noga mishan" userId="802d01ca9850f5a0" providerId="LiveId" clId="{97F65355-5CDC-41A6-AE3B-A9736B9571FA}" dt="2024-04-30T09:20:28.237" v="145"/>
        <pc:sldMkLst>
          <pc:docMk/>
          <pc:sldMk cId="421969128" sldId="352"/>
        </pc:sldMkLst>
        <pc:picChg chg="add mod">
          <ac:chgData name="noga mishan" userId="802d01ca9850f5a0" providerId="LiveId" clId="{97F65355-5CDC-41A6-AE3B-A9736B9571FA}" dt="2024-04-30T08:51:28.870" v="57" actId="1076"/>
          <ac:picMkLst>
            <pc:docMk/>
            <pc:sldMk cId="421969128" sldId="352"/>
            <ac:picMk id="2" creationId="{A88F8C65-895D-F5CD-A3E4-6D2403895158}"/>
          </ac:picMkLst>
        </pc:picChg>
        <pc:picChg chg="add mod">
          <ac:chgData name="noga mishan" userId="802d01ca9850f5a0" providerId="LiveId" clId="{97F65355-5CDC-41A6-AE3B-A9736B9571FA}" dt="2024-04-30T09:20:28.237" v="145"/>
          <ac:picMkLst>
            <pc:docMk/>
            <pc:sldMk cId="421969128" sldId="352"/>
            <ac:picMk id="3" creationId="{1926E344-40AA-4251-57C9-37B3FE81DCEA}"/>
          </ac:picMkLst>
        </pc:picChg>
        <pc:picChg chg="del mod">
          <ac:chgData name="noga mishan" userId="802d01ca9850f5a0" providerId="LiveId" clId="{97F65355-5CDC-41A6-AE3B-A9736B9571FA}" dt="2024-04-30T08:51:21.247" v="55" actId="478"/>
          <ac:picMkLst>
            <pc:docMk/>
            <pc:sldMk cId="421969128" sldId="352"/>
            <ac:picMk id="3" creationId="{9B4493C1-CA1B-4AAA-4858-53446FC108ED}"/>
          </ac:picMkLst>
        </pc:picChg>
        <pc:picChg chg="del">
          <ac:chgData name="noga mishan" userId="802d01ca9850f5a0" providerId="LiveId" clId="{97F65355-5CDC-41A6-AE3B-A9736B9571FA}" dt="2024-04-30T09:20:26.003" v="144" actId="478"/>
          <ac:picMkLst>
            <pc:docMk/>
            <pc:sldMk cId="421969128" sldId="352"/>
            <ac:picMk id="5" creationId="{B8C282FC-71F3-1AAC-7AD6-233296420BA9}"/>
          </ac:picMkLst>
        </pc:picChg>
        <pc:picChg chg="mod">
          <ac:chgData name="noga mishan" userId="802d01ca9850f5a0" providerId="LiveId" clId="{97F65355-5CDC-41A6-AE3B-A9736B9571FA}" dt="2024-04-30T08:51:38.555" v="60" actId="1076"/>
          <ac:picMkLst>
            <pc:docMk/>
            <pc:sldMk cId="421969128" sldId="352"/>
            <ac:picMk id="7" creationId="{5649890F-3F1A-7D29-FFE9-51083FA00AEF}"/>
          </ac:picMkLst>
        </pc:picChg>
      </pc:sldChg>
      <pc:sldChg chg="addSp delSp modSp mod ord">
        <pc:chgData name="noga mishan" userId="802d01ca9850f5a0" providerId="LiveId" clId="{97F65355-5CDC-41A6-AE3B-A9736B9571FA}" dt="2024-04-30T09:20:38.828" v="151"/>
        <pc:sldMkLst>
          <pc:docMk/>
          <pc:sldMk cId="3950088256" sldId="353"/>
        </pc:sldMkLst>
        <pc:picChg chg="add mod">
          <ac:chgData name="noga mishan" userId="802d01ca9850f5a0" providerId="LiveId" clId="{97F65355-5CDC-41A6-AE3B-A9736B9571FA}" dt="2024-04-30T08:52:05.218" v="67" actId="1076"/>
          <ac:picMkLst>
            <pc:docMk/>
            <pc:sldMk cId="3950088256" sldId="353"/>
            <ac:picMk id="2" creationId="{3569DFF9-C6DA-CB18-6EBD-88D0E49E78EB}"/>
          </ac:picMkLst>
        </pc:picChg>
        <pc:picChg chg="del">
          <ac:chgData name="noga mishan" userId="802d01ca9850f5a0" providerId="LiveId" clId="{97F65355-5CDC-41A6-AE3B-A9736B9571FA}" dt="2024-04-30T08:51:57.457" v="65" actId="478"/>
          <ac:picMkLst>
            <pc:docMk/>
            <pc:sldMk cId="3950088256" sldId="353"/>
            <ac:picMk id="3" creationId="{2AA371CB-7397-1230-39EA-D49B650C4F09}"/>
          </ac:picMkLst>
        </pc:picChg>
        <pc:picChg chg="add mod">
          <ac:chgData name="noga mishan" userId="802d01ca9850f5a0" providerId="LiveId" clId="{97F65355-5CDC-41A6-AE3B-A9736B9571FA}" dt="2024-04-30T09:20:38.828" v="151"/>
          <ac:picMkLst>
            <pc:docMk/>
            <pc:sldMk cId="3950088256" sldId="353"/>
            <ac:picMk id="3" creationId="{332A940C-7BC8-BFEE-54EC-6C1E66CFB14C}"/>
          </ac:picMkLst>
        </pc:picChg>
        <pc:picChg chg="del">
          <ac:chgData name="noga mishan" userId="802d01ca9850f5a0" providerId="LiveId" clId="{97F65355-5CDC-41A6-AE3B-A9736B9571FA}" dt="2024-04-30T09:20:36.688" v="150" actId="478"/>
          <ac:picMkLst>
            <pc:docMk/>
            <pc:sldMk cId="3950088256" sldId="353"/>
            <ac:picMk id="5" creationId="{53880DEF-BAE3-C66B-5E00-467647E39B92}"/>
          </ac:picMkLst>
        </pc:picChg>
        <pc:picChg chg="mod">
          <ac:chgData name="noga mishan" userId="802d01ca9850f5a0" providerId="LiveId" clId="{97F65355-5CDC-41A6-AE3B-A9736B9571FA}" dt="2024-04-30T08:52:13.857" v="70" actId="1076"/>
          <ac:picMkLst>
            <pc:docMk/>
            <pc:sldMk cId="3950088256" sldId="353"/>
            <ac:picMk id="7" creationId="{4F699C10-61CF-0775-8260-BD2850336D5F}"/>
          </ac:picMkLst>
        </pc:picChg>
      </pc:sldChg>
      <pc:sldChg chg="addSp delSp modSp mod">
        <pc:chgData name="noga mishan" userId="802d01ca9850f5a0" providerId="LiveId" clId="{97F65355-5CDC-41A6-AE3B-A9736B9571FA}" dt="2024-04-30T09:20:44.373" v="153"/>
        <pc:sldMkLst>
          <pc:docMk/>
          <pc:sldMk cId="3705387861" sldId="354"/>
        </pc:sldMkLst>
        <pc:picChg chg="add mod">
          <ac:chgData name="noga mishan" userId="802d01ca9850f5a0" providerId="LiveId" clId="{97F65355-5CDC-41A6-AE3B-A9736B9571FA}" dt="2024-04-30T08:52:27.916" v="73" actId="1076"/>
          <ac:picMkLst>
            <pc:docMk/>
            <pc:sldMk cId="3705387861" sldId="354"/>
            <ac:picMk id="2" creationId="{ECC1D2F9-41BD-1D70-552E-09202430751F}"/>
          </ac:picMkLst>
        </pc:picChg>
        <pc:picChg chg="add mod">
          <ac:chgData name="noga mishan" userId="802d01ca9850f5a0" providerId="LiveId" clId="{97F65355-5CDC-41A6-AE3B-A9736B9571FA}" dt="2024-04-30T09:20:44.373" v="153"/>
          <ac:picMkLst>
            <pc:docMk/>
            <pc:sldMk cId="3705387861" sldId="354"/>
            <ac:picMk id="3" creationId="{DDB64A92-69F8-892F-4942-EEB3F52B7F82}"/>
          </ac:picMkLst>
        </pc:picChg>
        <pc:picChg chg="del">
          <ac:chgData name="noga mishan" userId="802d01ca9850f5a0" providerId="LiveId" clId="{97F65355-5CDC-41A6-AE3B-A9736B9571FA}" dt="2024-04-30T08:52:20.214" v="71" actId="478"/>
          <ac:picMkLst>
            <pc:docMk/>
            <pc:sldMk cId="3705387861" sldId="354"/>
            <ac:picMk id="3" creationId="{EDB1B35D-F032-C5AC-4B07-40E54515C588}"/>
          </ac:picMkLst>
        </pc:picChg>
        <pc:picChg chg="del">
          <ac:chgData name="noga mishan" userId="802d01ca9850f5a0" providerId="LiveId" clId="{97F65355-5CDC-41A6-AE3B-A9736B9571FA}" dt="2024-04-30T09:20:42.483" v="152" actId="478"/>
          <ac:picMkLst>
            <pc:docMk/>
            <pc:sldMk cId="3705387861" sldId="354"/>
            <ac:picMk id="5" creationId="{CE84FB21-AEE0-5A39-941E-142B8F7A9882}"/>
          </ac:picMkLst>
        </pc:picChg>
        <pc:picChg chg="mod">
          <ac:chgData name="noga mishan" userId="802d01ca9850f5a0" providerId="LiveId" clId="{97F65355-5CDC-41A6-AE3B-A9736B9571FA}" dt="2024-04-30T08:52:34.633" v="75" actId="1076"/>
          <ac:picMkLst>
            <pc:docMk/>
            <pc:sldMk cId="3705387861" sldId="354"/>
            <ac:picMk id="7" creationId="{2314436B-3047-54B9-623F-A7C3EB6CAB85}"/>
          </ac:picMkLst>
        </pc:picChg>
      </pc:sldChg>
      <pc:sldChg chg="addSp delSp modSp mod">
        <pc:chgData name="noga mishan" userId="802d01ca9850f5a0" providerId="LiveId" clId="{97F65355-5CDC-41A6-AE3B-A9736B9571FA}" dt="2024-04-30T09:19:50.703" v="133" actId="14100"/>
        <pc:sldMkLst>
          <pc:docMk/>
          <pc:sldMk cId="2839982423" sldId="356"/>
        </pc:sldMkLst>
        <pc:picChg chg="del">
          <ac:chgData name="noga mishan" userId="802d01ca9850f5a0" providerId="LiveId" clId="{97F65355-5CDC-41A6-AE3B-A9736B9571FA}" dt="2024-04-30T09:17:46.002" v="95" actId="478"/>
          <ac:picMkLst>
            <pc:docMk/>
            <pc:sldMk cId="2839982423" sldId="356"/>
            <ac:picMk id="5" creationId="{00000000-0000-0000-0000-000000000000}"/>
          </ac:picMkLst>
        </pc:picChg>
        <pc:picChg chg="del">
          <ac:chgData name="noga mishan" userId="802d01ca9850f5a0" providerId="LiveId" clId="{97F65355-5CDC-41A6-AE3B-A9736B9571FA}" dt="2024-04-30T08:48:08.052" v="1" actId="478"/>
          <ac:picMkLst>
            <pc:docMk/>
            <pc:sldMk cId="2839982423" sldId="356"/>
            <ac:picMk id="6" creationId="{00000000-0000-0000-0000-000000000000}"/>
          </ac:picMkLst>
        </pc:picChg>
        <pc:picChg chg="add mod">
          <ac:chgData name="noga mishan" userId="802d01ca9850f5a0" providerId="LiveId" clId="{97F65355-5CDC-41A6-AE3B-A9736B9571FA}" dt="2024-04-30T09:19:50.703" v="133" actId="14100"/>
          <ac:picMkLst>
            <pc:docMk/>
            <pc:sldMk cId="2839982423" sldId="356"/>
            <ac:picMk id="6" creationId="{1766050B-B966-52DE-0EB1-F96B407C4EC5}"/>
          </ac:picMkLst>
        </pc:picChg>
        <pc:picChg chg="add del mod">
          <ac:chgData name="noga mishan" userId="802d01ca9850f5a0" providerId="LiveId" clId="{97F65355-5CDC-41A6-AE3B-A9736B9571FA}" dt="2024-04-30T08:48:22.502" v="5" actId="478"/>
          <ac:picMkLst>
            <pc:docMk/>
            <pc:sldMk cId="2839982423" sldId="356"/>
            <ac:picMk id="7" creationId="{6F49D4A7-4AFF-0FBD-2A93-81B059478260}"/>
          </ac:picMkLst>
        </pc:picChg>
        <pc:picChg chg="add mod">
          <ac:chgData name="noga mishan" userId="802d01ca9850f5a0" providerId="LiveId" clId="{97F65355-5CDC-41A6-AE3B-A9736B9571FA}" dt="2024-04-30T08:48:20.112" v="4" actId="1076"/>
          <ac:picMkLst>
            <pc:docMk/>
            <pc:sldMk cId="2839982423" sldId="356"/>
            <ac:picMk id="8" creationId="{D9D1B57E-9677-C685-C8E0-69E8BD5269C4}"/>
          </ac:picMkLst>
        </pc:picChg>
      </pc:sldChg>
      <pc:sldChg chg="addSp delSp modSp mod">
        <pc:chgData name="noga mishan" userId="802d01ca9850f5a0" providerId="LiveId" clId="{97F65355-5CDC-41A6-AE3B-A9736B9571FA}" dt="2024-04-30T09:21:05.338" v="161"/>
        <pc:sldMkLst>
          <pc:docMk/>
          <pc:sldMk cId="285295765" sldId="360"/>
        </pc:sldMkLst>
        <pc:picChg chg="del">
          <ac:chgData name="noga mishan" userId="802d01ca9850f5a0" providerId="LiveId" clId="{97F65355-5CDC-41A6-AE3B-A9736B9571FA}" dt="2024-04-30T08:53:19.921" v="90" actId="478"/>
          <ac:picMkLst>
            <pc:docMk/>
            <pc:sldMk cId="285295765" sldId="360"/>
            <ac:picMk id="4" creationId="{00000000-0000-0000-0000-000000000000}"/>
          </ac:picMkLst>
        </pc:picChg>
        <pc:picChg chg="add mod">
          <ac:chgData name="noga mishan" userId="802d01ca9850f5a0" providerId="LiveId" clId="{97F65355-5CDC-41A6-AE3B-A9736B9571FA}" dt="2024-04-30T09:21:05.338" v="161"/>
          <ac:picMkLst>
            <pc:docMk/>
            <pc:sldMk cId="285295765" sldId="360"/>
            <ac:picMk id="4" creationId="{C8E9E463-2499-2B31-3A14-3F60066C8B92}"/>
          </ac:picMkLst>
        </pc:picChg>
        <pc:picChg chg="add mod">
          <ac:chgData name="noga mishan" userId="802d01ca9850f5a0" providerId="LiveId" clId="{97F65355-5CDC-41A6-AE3B-A9736B9571FA}" dt="2024-04-30T08:53:27.653" v="92" actId="1076"/>
          <ac:picMkLst>
            <pc:docMk/>
            <pc:sldMk cId="285295765" sldId="360"/>
            <ac:picMk id="5" creationId="{376940F4-AB22-8CAB-1E3B-156352CE2A45}"/>
          </ac:picMkLst>
        </pc:picChg>
        <pc:picChg chg="del">
          <ac:chgData name="noga mishan" userId="802d01ca9850f5a0" providerId="LiveId" clId="{97F65355-5CDC-41A6-AE3B-A9736B9571FA}" dt="2024-04-30T09:21:03.244" v="160" actId="478"/>
          <ac:picMkLst>
            <pc:docMk/>
            <pc:sldMk cId="285295765" sldId="360"/>
            <ac:picMk id="6" creationId="{0241546A-78F0-C621-2E33-95240BEB72A0}"/>
          </ac:picMkLst>
        </pc:picChg>
        <pc:picChg chg="del mod">
          <ac:chgData name="noga mishan" userId="802d01ca9850f5a0" providerId="LiveId" clId="{97F65355-5CDC-41A6-AE3B-A9736B9571FA}" dt="2024-04-30T08:53:29.231" v="94" actId="478"/>
          <ac:picMkLst>
            <pc:docMk/>
            <pc:sldMk cId="285295765" sldId="360"/>
            <ac:picMk id="7" creationId="{66E5AC9E-F4AD-C0AC-EBAD-8DCFD140DC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כ"ב/ניסן/תשפ"ד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הפרק </a:t>
            </a:r>
            <a:r>
              <a:rPr lang="he-IL" sz="1800" b="1" i="0" u="none" strike="noStrike" baseline="0" dirty="0">
                <a:latin typeface="NarkisimMFO"/>
              </a:rPr>
              <a:t>לפעמים חולים </a:t>
            </a:r>
            <a:r>
              <a:rPr lang="he-IL" sz="1800" b="0" i="0" u="none" strike="noStrike" baseline="0" dirty="0">
                <a:latin typeface="NarkisimMFO"/>
              </a:rPr>
              <a:t>עוסק בעקרונות ובמושגים הקשורים באורח חיים מקדם בריאות בהקשר למחלות עונתיות, ההידבקות בהן, התנהגויות למניעת הידבקות והתנהגויות בעת מחלה. </a:t>
            </a:r>
          </a:p>
          <a:p>
            <a:pPr algn="r"/>
            <a:r>
              <a:rPr lang="he-IL" sz="1800" b="0" i="0" u="none" strike="noStrike" baseline="0" dirty="0">
                <a:latin typeface="NarkisimMFO"/>
              </a:rPr>
              <a:t>מומלץ לשלב את הנושא עם לימוד הפרק החורף הגיע שבחוברת מעגל עונות השנה. כשיותר ילדים נעדרים מבית הספר עקב מחלה.</a:t>
            </a:r>
          </a:p>
          <a:p>
            <a:pPr algn="r"/>
            <a:r>
              <a:rPr lang="he-IL" sz="1800" b="0" i="0" u="none" strike="noStrike" baseline="0" dirty="0">
                <a:latin typeface="NarkisimMFO"/>
              </a:rPr>
              <a:t>הפרק כולל שלושה תת פרקים.</a:t>
            </a:r>
          </a:p>
          <a:p>
            <a:pPr algn="r"/>
            <a:r>
              <a:rPr lang="he-IL" sz="1800" b="0" i="0" u="none" strike="noStrike" baseline="0" dirty="0">
                <a:latin typeface="NarkisimMFO"/>
              </a:rPr>
              <a:t>– תת הפרק הראשון גורמי מחלות עוסק בחיידקים ובנגיפים כגורמי מחלות.</a:t>
            </a:r>
          </a:p>
          <a:p>
            <a:pPr algn="r"/>
            <a:r>
              <a:rPr lang="he-IL" sz="1800" b="0" i="0" u="none" strike="noStrike" baseline="0" dirty="0">
                <a:latin typeface="NarkisimMFO"/>
              </a:rPr>
              <a:t>– תת הפרק השני נדבקים במחלות עוסק באופן ההידבקות במחלות ובהתנהגויות המומלצות למניעת הידבקות.</a:t>
            </a:r>
          </a:p>
          <a:p>
            <a:pPr algn="r"/>
            <a:r>
              <a:rPr lang="he-IL" sz="1800" b="0" i="0" u="none" strike="noStrike" baseline="0" dirty="0">
                <a:latin typeface="NarkisimMFO"/>
              </a:rPr>
              <a:t>– תת הפרק השלישי כשחולים... עוסק בהתנהגויות בשעת מחלה לקידום ההחלמה מהן.</a:t>
            </a:r>
          </a:p>
          <a:p>
            <a:pPr algn="r"/>
            <a:endParaRPr lang="he-IL" sz="1400" b="1" i="0" u="none" strike="noStrike" baseline="0" dirty="0">
              <a:solidFill>
                <a:srgbClr val="FF0000"/>
              </a:solidFill>
              <a:latin typeface="FontbitDavid"/>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FontbitDavid"/>
              </a:rPr>
              <a:t> </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5E646-081A-D9DB-E8FD-27BBB4F7BA6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83C9C12-DD64-2863-37F3-63146A5437D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612E84C-82F0-2247-0401-4DF29E62A723}"/>
              </a:ext>
            </a:extLst>
          </p:cNvPr>
          <p:cNvSpPr>
            <a:spLocks noGrp="1"/>
          </p:cNvSpPr>
          <p:nvPr>
            <p:ph type="body" idx="1"/>
          </p:nvPr>
        </p:nvSpPr>
        <p:spPr/>
        <p:txBody>
          <a:bodyPr/>
          <a:lstStyle/>
          <a:p>
            <a:r>
              <a:rPr lang="he-IL" dirty="0"/>
              <a:t>קוראים את תוכן "שיחת הטלפון" שהתקיימה בין נועם לאימא של איה.</a:t>
            </a:r>
          </a:p>
          <a:p>
            <a:r>
              <a:rPr lang="he-IL" dirty="0"/>
              <a:t>מקיימים דיון על תוכן השיחה בעזרת השאלות שבתבנית שיח שבעמוד 27.</a:t>
            </a:r>
          </a:p>
          <a:p>
            <a:r>
              <a:rPr lang="he-IL" dirty="0"/>
              <a:t>מדוע אימא של איה המליצה לנועם לדבר עם איה בטלפון ולא לבקר אותה בבית?</a:t>
            </a:r>
          </a:p>
          <a:p>
            <a:r>
              <a:rPr lang="he-IL" dirty="0"/>
              <a:t>מה דעתכם על התשובה של אימא שלה?</a:t>
            </a:r>
          </a:p>
          <a:p>
            <a:r>
              <a:rPr lang="he-IL" dirty="0"/>
              <a:t>ספרו על מקרה דומה שקרה לכם. כיצד אתם נהגתם במקרה שלכם? </a:t>
            </a:r>
          </a:p>
          <a:p>
            <a:r>
              <a:rPr lang="he-IL" dirty="0"/>
              <a:t>מדוע לא כדאי לבקר חבר/ה שחולה במחלה עונתית?</a:t>
            </a:r>
          </a:p>
          <a:p>
            <a:r>
              <a:rPr lang="he-IL" dirty="0"/>
              <a:t>מה אתם ממליצים לעשות במקום לבקר אותו/אותה?</a:t>
            </a:r>
          </a:p>
          <a:p>
            <a:r>
              <a:rPr lang="he-IL" dirty="0"/>
              <a:t>מטרת השיח היא לעורר מודעות לחשיבות של התנהגות נבונה למניעת ההדבקות במחלות עונתיות.</a:t>
            </a:r>
          </a:p>
          <a:p>
            <a:r>
              <a:rPr lang="he-IL" dirty="0"/>
              <a:t>ביקור חולים היא אמנם מצווה חשובה ביהדות, אך יש להקפיד על כללי התנהגות בשעת מחלה כדי למנוע הדבקות. </a:t>
            </a:r>
          </a:p>
          <a:p>
            <a:endParaRPr lang="en-US" dirty="0"/>
          </a:p>
        </p:txBody>
      </p:sp>
      <p:sp>
        <p:nvSpPr>
          <p:cNvPr id="4" name="מציין מיקום של מספר שקופית 3">
            <a:extLst>
              <a:ext uri="{FF2B5EF4-FFF2-40B4-BE49-F238E27FC236}">
                <a16:creationId xmlns:a16="http://schemas.microsoft.com/office/drawing/2014/main" id="{CB679267-115F-6A74-1AA8-A3D41D4A2ABB}"/>
              </a:ext>
            </a:extLst>
          </p:cNvPr>
          <p:cNvSpPr>
            <a:spLocks noGrp="1"/>
          </p:cNvSpPr>
          <p:nvPr>
            <p:ph type="sldNum" sz="quarter" idx="10"/>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7758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C6489-F097-AA1A-5ED6-8B52C7AC880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70A69F-AC5F-0D2B-969C-C58A2E4AF3D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45501C0-A8C5-4568-7695-939A4C4E6C62}"/>
              </a:ext>
            </a:extLst>
          </p:cNvPr>
          <p:cNvSpPr>
            <a:spLocks noGrp="1"/>
          </p:cNvSpPr>
          <p:nvPr>
            <p:ph type="body" idx="1"/>
          </p:nvPr>
        </p:nvSpPr>
        <p:spPr/>
        <p:txBody>
          <a:bodyPr/>
          <a:lstStyle/>
          <a:p>
            <a:r>
              <a:rPr lang="he-IL" dirty="0"/>
              <a:t>מטרת המשימה היא לחזק התנהגויות המסייעות למנוע הידבקות.</a:t>
            </a:r>
          </a:p>
          <a:p>
            <a:r>
              <a:rPr lang="he-IL" dirty="0"/>
              <a:t>המשימה ממחישה שחיידקים ונגיפים נמצאים בכל מקום וגם על גוף האדם. הפעילות עם "הנצנצים? נועדה לדמות את אופן ההידבקות במחלות.</a:t>
            </a:r>
          </a:p>
          <a:p>
            <a:r>
              <a:rPr lang="he-IL" dirty="0"/>
              <a:t>לאחר ההתנסות עם ה"נצנצים" חשוב לערוך ההעברה אל המציאות (בשפת הילדים "כאילו"). ה"נצנצים" מדומים לחיידקים ולנגיפים. העברת הנצנצים מיד ליד ממחישה את ההדבקה. </a:t>
            </a:r>
          </a:p>
        </p:txBody>
      </p:sp>
      <p:sp>
        <p:nvSpPr>
          <p:cNvPr id="4" name="מציין מיקום של מספר שקופית 3">
            <a:extLst>
              <a:ext uri="{FF2B5EF4-FFF2-40B4-BE49-F238E27FC236}">
                <a16:creationId xmlns:a16="http://schemas.microsoft.com/office/drawing/2014/main" id="{39D978B8-55F8-2DB8-47C3-A7C393043AFB}"/>
              </a:ext>
            </a:extLst>
          </p:cNvPr>
          <p:cNvSpPr>
            <a:spLocks noGrp="1"/>
          </p:cNvSpPr>
          <p:nvPr>
            <p:ph type="sldNum" sz="quarter" idx="10"/>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250540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D478F-1EB2-EAA7-3968-FC5DD0638D8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2CF31F2-4156-FE6D-F29C-614A2C6B1AE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8B27D69-ACFB-E705-435B-1D9B6EA4B6D7}"/>
              </a:ext>
            </a:extLst>
          </p:cNvPr>
          <p:cNvSpPr>
            <a:spLocks noGrp="1"/>
          </p:cNvSpPr>
          <p:nvPr>
            <p:ph type="body" idx="1"/>
          </p:nvPr>
        </p:nvSpPr>
        <p:spPr/>
        <p:txBody>
          <a:bodyPr/>
          <a:lstStyle/>
          <a:p>
            <a:r>
              <a:rPr lang="he-IL" dirty="0"/>
              <a:t>מומלץ לקיים שיח בכיתה על כללי התנהגות בעת מחלה. הכוונה כמובן למחלות "קלות", עונתיות, החולפות בתוך ימים ספורים: דלקת גרון, שפעת וכדומה.</a:t>
            </a:r>
          </a:p>
          <a:p>
            <a:r>
              <a:rPr lang="he-IL" dirty="0"/>
              <a:t>אם חלילה אחד מתלמידי הכיתה חולה במחלה ממושכת יותר, רצוי לשתף בכך את התלמידים, לשוחח עמם על המחלה בקווים כלליים, לספר על מצבו, לאפשר להם לשאול שאלות ולענות עליהן בכנות, ובכך להקטין חרדות, להפוך את הלא ידוע והמפחיד למוכר ומפחיד פחות.</a:t>
            </a:r>
            <a:endParaRPr lang="en-US" dirty="0"/>
          </a:p>
        </p:txBody>
      </p:sp>
      <p:sp>
        <p:nvSpPr>
          <p:cNvPr id="4" name="מציין מיקום של מספר שקופית 3">
            <a:extLst>
              <a:ext uri="{FF2B5EF4-FFF2-40B4-BE49-F238E27FC236}">
                <a16:creationId xmlns:a16="http://schemas.microsoft.com/office/drawing/2014/main" id="{F8993218-C5E6-58C4-5BAC-5F8670F0DD2E}"/>
              </a:ext>
            </a:extLst>
          </p:cNvPr>
          <p:cNvSpPr>
            <a:spLocks noGrp="1"/>
          </p:cNvSpPr>
          <p:nvPr>
            <p:ph type="sldNum" sz="quarter" idx="10"/>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282480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2B2EA-8312-6018-5D9C-0B5F80FEF9E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D76EE3E-C59C-441A-3D35-069227E7340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EFA069D-EBE7-730F-0864-ACCF09B9A2A7}"/>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29, משימה: </a:t>
            </a:r>
            <a:r>
              <a:rPr lang="he-IL" b="1" dirty="0"/>
              <a:t>כיצד נמנע מהדבקה?</a:t>
            </a:r>
            <a:endParaRPr lang="en-US" b="1" dirty="0"/>
          </a:p>
        </p:txBody>
      </p:sp>
      <p:sp>
        <p:nvSpPr>
          <p:cNvPr id="4" name="מציין מיקום של מספר שקופית 3">
            <a:extLst>
              <a:ext uri="{FF2B5EF4-FFF2-40B4-BE49-F238E27FC236}">
                <a16:creationId xmlns:a16="http://schemas.microsoft.com/office/drawing/2014/main" id="{2516AB37-32B6-BFDC-3D14-D8CE2DD26181}"/>
              </a:ext>
            </a:extLst>
          </p:cNvPr>
          <p:cNvSpPr>
            <a:spLocks noGrp="1"/>
          </p:cNvSpPr>
          <p:nvPr>
            <p:ph type="sldNum" sz="quarter" idx="10"/>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30407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9967-28CD-D33E-C700-6C9B211C095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D52C5E7-661A-E600-B82F-40CBC6B1040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729DCC2-798E-CEA5-3143-2DD5DD34F636}"/>
              </a:ext>
            </a:extLst>
          </p:cNvPr>
          <p:cNvSpPr>
            <a:spLocks noGrp="1"/>
          </p:cNvSpPr>
          <p:nvPr>
            <p:ph type="body" idx="1"/>
          </p:nvPr>
        </p:nvSpPr>
        <p:spPr/>
        <p:txBody>
          <a:bodyPr/>
          <a:lstStyle/>
          <a:p>
            <a:r>
              <a:rPr lang="he-IL" dirty="0"/>
              <a:t>מומלץ לקיים שיח בכיתה על כללי התנהגות כדי למנוע הדבקה ולהימנע מהדבקה.</a:t>
            </a:r>
            <a:endParaRPr lang="en-US" dirty="0"/>
          </a:p>
        </p:txBody>
      </p:sp>
      <p:sp>
        <p:nvSpPr>
          <p:cNvPr id="4" name="מציין מיקום של מספר שקופית 3">
            <a:extLst>
              <a:ext uri="{FF2B5EF4-FFF2-40B4-BE49-F238E27FC236}">
                <a16:creationId xmlns:a16="http://schemas.microsoft.com/office/drawing/2014/main" id="{3C52DEB4-41AE-DE74-FCD2-6C0BD972525D}"/>
              </a:ext>
            </a:extLst>
          </p:cNvPr>
          <p:cNvSpPr>
            <a:spLocks noGrp="1"/>
          </p:cNvSpPr>
          <p:nvPr>
            <p:ph type="sldNum" sz="quarter" idx="10"/>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349526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0E67C-F25C-1EA7-51EC-D5F7C4C8362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B88C292-F721-9EE3-CC19-F70946EDBB5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18F3A8D-02B1-1DF8-9043-E15FF096EDC2}"/>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30, משימה: </a:t>
            </a:r>
            <a:r>
              <a:rPr lang="he-IL" b="1" dirty="0"/>
              <a:t>סקר התנהגות בשעת מחלה</a:t>
            </a:r>
            <a:r>
              <a:rPr lang="he-IL" dirty="0"/>
              <a:t>.</a:t>
            </a:r>
            <a:endParaRPr lang="en-US" dirty="0"/>
          </a:p>
        </p:txBody>
      </p:sp>
      <p:sp>
        <p:nvSpPr>
          <p:cNvPr id="4" name="מציין מיקום של מספר שקופית 3">
            <a:extLst>
              <a:ext uri="{FF2B5EF4-FFF2-40B4-BE49-F238E27FC236}">
                <a16:creationId xmlns:a16="http://schemas.microsoft.com/office/drawing/2014/main" id="{2F96E476-380C-6C21-EF9E-A8998A12FD38}"/>
              </a:ext>
            </a:extLst>
          </p:cNvPr>
          <p:cNvSpPr>
            <a:spLocks noGrp="1"/>
          </p:cNvSpPr>
          <p:nvPr>
            <p:ph type="sldNum" sz="quarter" idx="10"/>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252006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669DB-AE3B-FF71-63B9-62BD0EA7E6E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3194B69-EA02-98F0-CEE0-F99290439CA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6F82FCD-1DA5-FC0C-6A56-946240864F86}"/>
              </a:ext>
            </a:extLst>
          </p:cNvPr>
          <p:cNvSpPr>
            <a:spLocks noGrp="1"/>
          </p:cNvSpPr>
          <p:nvPr>
            <p:ph type="body" idx="1"/>
          </p:nvPr>
        </p:nvSpPr>
        <p:spPr/>
        <p:txBody>
          <a:bodyPr/>
          <a:lstStyle/>
          <a:p>
            <a:r>
              <a:rPr lang="he-IL" dirty="0"/>
              <a:t>באתר </a:t>
            </a:r>
            <a:r>
              <a:rPr lang="he-IL" b="1" dirty="0"/>
              <a:t>במבט מקוון</a:t>
            </a:r>
            <a:r>
              <a:rPr lang="he-IL" dirty="0"/>
              <a:t>, בספר הדיגיטלי, בעמוד 30, משימה: </a:t>
            </a:r>
            <a:r>
              <a:rPr lang="he-IL" b="1" dirty="0"/>
              <a:t>וירוס קורונה</a:t>
            </a:r>
            <a:r>
              <a:rPr lang="he-IL" dirty="0"/>
              <a:t>.</a:t>
            </a:r>
          </a:p>
        </p:txBody>
      </p:sp>
      <p:sp>
        <p:nvSpPr>
          <p:cNvPr id="4" name="מציין מיקום של מספר שקופית 3">
            <a:extLst>
              <a:ext uri="{FF2B5EF4-FFF2-40B4-BE49-F238E27FC236}">
                <a16:creationId xmlns:a16="http://schemas.microsoft.com/office/drawing/2014/main" id="{B8BF96F1-C288-DCEF-6A39-ECD2E6323AA3}"/>
              </a:ext>
            </a:extLst>
          </p:cNvPr>
          <p:cNvSpPr>
            <a:spLocks noGrp="1"/>
          </p:cNvSpPr>
          <p:nvPr>
            <p:ph type="sldNum" sz="quarter" idx="10"/>
          </p:nvPr>
        </p:nvSpPr>
        <p:spPr/>
        <p:txBody>
          <a:bodyPr/>
          <a:lstStyle/>
          <a:p>
            <a:fld id="{E992BE40-C229-4611-BA02-460BF420667C}" type="slidenum">
              <a:rPr lang="x-none" smtClean="0">
                <a:solidFill>
                  <a:prstClr val="black"/>
                </a:solidFill>
              </a:rPr>
              <a:pPr/>
              <a:t>16</a:t>
            </a:fld>
            <a:endParaRPr lang="x-none">
              <a:solidFill>
                <a:prstClr val="black"/>
              </a:solidFill>
            </a:endParaRPr>
          </a:p>
        </p:txBody>
      </p:sp>
    </p:spTree>
    <p:extLst>
      <p:ext uri="{BB962C8B-B14F-4D97-AF65-F5344CB8AC3E}">
        <p14:creationId xmlns:p14="http://schemas.microsoft.com/office/powerpoint/2010/main" val="259105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מסכמים</a:t>
            </a:r>
          </a:p>
          <a:p>
            <a:pPr algn="r"/>
            <a:r>
              <a:rPr lang="he-IL" dirty="0"/>
              <a:t>משלימים מילים חסרות במשפטים הבאים:</a:t>
            </a:r>
          </a:p>
          <a:p>
            <a:pPr algn="r"/>
            <a:r>
              <a:rPr lang="he-IL" sz="1800" b="0" i="0" u="none" strike="noStrike" baseline="0" dirty="0">
                <a:solidFill>
                  <a:srgbClr val="08FFFB"/>
                </a:solidFill>
                <a:latin typeface="MF_FrankRuhl-Regular"/>
              </a:rPr>
              <a:t>•</a:t>
            </a:r>
            <a:r>
              <a:rPr lang="he-IL" sz="1800" b="0" i="0" u="none" strike="noStrike" baseline="0" dirty="0">
                <a:solidFill>
                  <a:srgbClr val="000000"/>
                </a:solidFill>
                <a:latin typeface="MF_FrankRuhl-Regular"/>
              </a:rPr>
              <a:t>כְּשֶׁחוֹלִים מַרְגִּישִׁים לֹא ______.</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כְּשֶׁחוֹלִים אֵין ______ וּמֶרֶץ לַעֲשׂוֹת דְּבָרִים.</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יֵשׁ חַיְדַּקִּים וּנְגִיפִים שֶׁגּוֹרְמִים לְ_______.</a:t>
            </a:r>
          </a:p>
          <a:p>
            <a:pPr algn="r"/>
            <a:r>
              <a:rPr lang="he-IL" sz="1800" b="0" i="0" u="none" strike="noStrike" baseline="0" dirty="0">
                <a:solidFill>
                  <a:srgbClr val="08FFFB"/>
                </a:solidFill>
                <a:latin typeface="MF_FrankRuhl-Regular"/>
              </a:rPr>
              <a:t>• ________ </a:t>
            </a:r>
            <a:r>
              <a:rPr lang="he-IL" sz="1800" b="0" i="0" u="none" strike="noStrike" baseline="0" dirty="0">
                <a:solidFill>
                  <a:srgbClr val="000000"/>
                </a:solidFill>
                <a:latin typeface="MF_FrankRuhl-Regular"/>
              </a:rPr>
              <a:t>וּנְגִיפִים יְכוֹלִים לַעֲבֹר בְּקַלּוּת מֵאָדָם לְאָדָם ולְִגרְוֹם לְמַחֲלוֹת.</a:t>
            </a:r>
          </a:p>
          <a:p>
            <a:pPr algn="r"/>
            <a:r>
              <a:rPr lang="he-IL" sz="1800" b="0" i="0" u="none" strike="noStrike" baseline="0" dirty="0">
                <a:solidFill>
                  <a:srgbClr val="08FFFB"/>
                </a:solidFill>
                <a:latin typeface="MF_FrankRuhl-Regular"/>
              </a:rPr>
              <a:t>• </a:t>
            </a:r>
            <a:r>
              <a:rPr lang="he-IL" sz="1800" b="0" i="0" u="none" strike="noStrike" baseline="0" dirty="0">
                <a:solidFill>
                  <a:srgbClr val="000000"/>
                </a:solidFill>
                <a:latin typeface="MF_FrankRuhl-Regular"/>
              </a:rPr>
              <a:t>כְּשֶׁחוֹלִים בְּמַחֲלָה מִדַּבֶּקֶֶת ______ בַּבַּיִת, לוֹקְחִים תְּרוּפוֹת וְשׁוֹתִים מַיִם.</a:t>
            </a:r>
          </a:p>
          <a:p>
            <a:pPr algn="r"/>
            <a:endParaRPr lang="he-IL" sz="1800" b="0" i="0" u="none" strike="noStrike" baseline="0" dirty="0">
              <a:solidFill>
                <a:srgbClr val="000000"/>
              </a:solidFill>
              <a:latin typeface="MF_FrankRuhl-Regular"/>
            </a:endParaRPr>
          </a:p>
          <a:p>
            <a:pPr algn="r"/>
            <a:r>
              <a:rPr lang="he-IL" sz="1800" b="0" i="0" u="none" strike="noStrike" baseline="0" dirty="0">
                <a:solidFill>
                  <a:srgbClr val="000000"/>
                </a:solidFill>
                <a:latin typeface="MF_FrankRuhl-Regular"/>
              </a:rPr>
              <a:t>אפשר לחבר שאלות על משפטי הסיכום והתלמידים יאתרו את התשובה להם.</a:t>
            </a:r>
          </a:p>
          <a:p>
            <a:pPr algn="r"/>
            <a:r>
              <a:rPr lang="he-IL" sz="1800" b="0" i="0" u="none" strike="noStrike" baseline="0" dirty="0">
                <a:solidFill>
                  <a:srgbClr val="000000"/>
                </a:solidFill>
                <a:latin typeface="MF_FrankRuhl-Regular"/>
              </a:rPr>
              <a:t>דוגמה: מה מרגישים כשחולים?</a:t>
            </a:r>
          </a:p>
          <a:p>
            <a:pPr algn="r"/>
            <a:r>
              <a:rPr lang="he-IL" sz="1800" b="0" i="0" u="none" strike="noStrike" baseline="0" dirty="0">
                <a:solidFill>
                  <a:srgbClr val="000000"/>
                </a:solidFill>
                <a:latin typeface="MF_FrankRuhl-Regular"/>
              </a:rPr>
              <a:t>           כשחולים אין חשק ומרץ לעשות דברים.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17</a:t>
            </a:fld>
            <a:endParaRPr lang="x-none">
              <a:solidFill>
                <a:prstClr val="black"/>
              </a:solidFill>
            </a:endParaRPr>
          </a:p>
        </p:txBody>
      </p:sp>
    </p:spTree>
    <p:extLst>
      <p:ext uri="{BB962C8B-B14F-4D97-AF65-F5344CB8AC3E}">
        <p14:creationId xmlns:p14="http://schemas.microsoft.com/office/powerpoint/2010/main" val="40879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1. מחברים משפטים עם המושגים שלמדנו. </a:t>
            </a:r>
          </a:p>
          <a:p>
            <a:pPr algn="r" rtl="1">
              <a:lnSpc>
                <a:spcPct val="150000"/>
              </a:lnSpc>
            </a:pPr>
            <a:r>
              <a:rPr lang="he-IL" sz="1800" dirty="0">
                <a:effectLst/>
                <a:latin typeface="Times New Roman" panose="02020603050405020304" pitchFamily="18" charset="0"/>
                <a:ea typeface="Times New Roman" panose="02020603050405020304" pitchFamily="18" charset="0"/>
                <a:cs typeface="David" panose="020E0502060401010101" pitchFamily="34" charset="-79"/>
              </a:rPr>
              <a:t>2</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18</a:t>
            </a:fld>
            <a:endParaRPr lang="x-none">
              <a:solidFill>
                <a:prstClr val="black"/>
              </a:solidFill>
            </a:endParaRPr>
          </a:p>
        </p:txBody>
      </p:sp>
    </p:spTree>
    <p:extLst>
      <p:ext uri="{BB962C8B-B14F-4D97-AF65-F5344CB8AC3E}">
        <p14:creationId xmlns:p14="http://schemas.microsoft.com/office/powerpoint/2010/main" val="193166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28600" indent="-228600">
              <a:buAutoNum type="arabicPeriod"/>
            </a:pPr>
            <a:r>
              <a:rPr lang="he-IL" dirty="0"/>
              <a:t>משחקים במשחק פנטומימה ומעבירים בפנטומימה את המושגים שלמדנו.</a:t>
            </a:r>
          </a:p>
          <a:p>
            <a:pPr algn="r" rtl="1">
              <a:lnSpc>
                <a:spcPct val="150000"/>
              </a:lnSpc>
            </a:pPr>
            <a:r>
              <a:rPr lang="he-IL" sz="1200" dirty="0">
                <a:effectLst/>
                <a:latin typeface="Times New Roman" panose="02020603050405020304" pitchFamily="18" charset="0"/>
                <a:ea typeface="Times New Roman" panose="02020603050405020304" pitchFamily="18" charset="0"/>
                <a:cs typeface="David" panose="020E0502060401010101" pitchFamily="34" charset="-79"/>
              </a:rPr>
              <a:t>2.. תולים את כרטיסי המילים </a:t>
            </a:r>
            <a:r>
              <a:rPr lang="he-IL" sz="1200" b="1" dirty="0">
                <a:effectLst/>
                <a:latin typeface="Times New Roman" panose="02020603050405020304" pitchFamily="18" charset="0"/>
                <a:ea typeface="Times New Roman" panose="02020603050405020304" pitchFamily="18" charset="0"/>
                <a:cs typeface="David" panose="020E0502060401010101" pitchFamily="34" charset="-79"/>
              </a:rPr>
              <a:t>מנוחה שתיה תרופה מרפאה...</a:t>
            </a:r>
            <a:endParaRPr lang="en-US" sz="1200" dirty="0">
              <a:effectLst/>
              <a:latin typeface="Times New Roman" panose="02020603050405020304" pitchFamily="18" charset="0"/>
              <a:ea typeface="Times New Roman" panose="02020603050405020304" pitchFamily="18" charset="0"/>
            </a:endParaRPr>
          </a:p>
          <a:p>
            <a:pPr algn="r" rtl="1">
              <a:lnSpc>
                <a:spcPct val="150000"/>
              </a:lnSpc>
            </a:pPr>
            <a:r>
              <a:rPr lang="he-IL" sz="1200" dirty="0">
                <a:effectLst/>
                <a:latin typeface="Times New Roman" panose="02020603050405020304" pitchFamily="18" charset="0"/>
                <a:ea typeface="Times New Roman" panose="02020603050405020304" pitchFamily="18" charset="0"/>
                <a:cs typeface="David" panose="020E0502060401010101" pitchFamily="34" charset="-79"/>
              </a:rPr>
              <a:t>מחלקים את המילים לזוגות</a:t>
            </a:r>
            <a:r>
              <a:rPr lang="he-IL" sz="1200" b="1" dirty="0">
                <a:effectLst/>
                <a:latin typeface="Times New Roman" panose="02020603050405020304" pitchFamily="18" charset="0"/>
                <a:ea typeface="Times New Roman" panose="02020603050405020304" pitchFamily="18" charset="0"/>
                <a:cs typeface="David" panose="020E0502060401010101" pitchFamily="34" charset="-79"/>
              </a:rPr>
              <a:t>.</a:t>
            </a:r>
            <a:endParaRPr lang="en-US" sz="1200" dirty="0">
              <a:effectLst/>
              <a:latin typeface="Times New Roman" panose="02020603050405020304" pitchFamily="18" charset="0"/>
              <a:ea typeface="Times New Roman" panose="02020603050405020304" pitchFamily="18" charset="0"/>
            </a:endParaRPr>
          </a:p>
          <a:p>
            <a:pPr algn="r" rtl="1">
              <a:lnSpc>
                <a:spcPct val="150000"/>
              </a:lnSpc>
            </a:pPr>
            <a:r>
              <a:rPr lang="he-IL" sz="1200" dirty="0">
                <a:effectLst/>
                <a:latin typeface="Times New Roman" panose="02020603050405020304" pitchFamily="18" charset="0"/>
                <a:ea typeface="Times New Roman" panose="02020603050405020304" pitchFamily="18" charset="0"/>
                <a:cs typeface="David" panose="020E0502060401010101" pitchFamily="34" charset="-79"/>
              </a:rPr>
              <a:t>מחברים משפט עם כל זוג מילים. </a:t>
            </a:r>
            <a:endParaRPr lang="en-US" sz="1200" dirty="0">
              <a:effectLst/>
              <a:latin typeface="Times New Roman" panose="02020603050405020304" pitchFamily="18" charset="0"/>
              <a:ea typeface="Times New Roman" panose="02020603050405020304" pitchFamily="18" charset="0"/>
            </a:endParaRPr>
          </a:p>
          <a:p>
            <a:pPr marL="457200" algn="r" rtl="1">
              <a:lnSpc>
                <a:spcPct val="150000"/>
              </a:lnSpc>
            </a:pPr>
            <a:r>
              <a:rPr lang="he-IL" sz="1200" b="1" dirty="0">
                <a:effectLst/>
                <a:latin typeface="Times New Roman" panose="02020603050405020304" pitchFamily="18" charset="0"/>
                <a:ea typeface="SimSun" panose="02010600030101010101" pitchFamily="2" charset="-122"/>
                <a:cs typeface="David" panose="020E0502060401010101" pitchFamily="34" charset="-79"/>
              </a:rPr>
              <a:t>לדוגמה: מנוחה - שתיה</a:t>
            </a:r>
            <a:endParaRPr lang="en-US" sz="1200" dirty="0">
              <a:effectLst/>
              <a:latin typeface="Times New Roman" panose="02020603050405020304" pitchFamily="18" charset="0"/>
              <a:ea typeface="SimSun" panose="02010600030101010101" pitchFamily="2" charset="-122"/>
            </a:endParaRPr>
          </a:p>
          <a:p>
            <a:r>
              <a:rPr lang="he-IL" sz="1200" dirty="0">
                <a:effectLst/>
                <a:cs typeface="David" panose="020E0502060401010101" pitchFamily="34" charset="-79"/>
              </a:rPr>
              <a:t>הרופא המליץ לדן החולה על </a:t>
            </a:r>
            <a:r>
              <a:rPr lang="he-IL" sz="1200" b="1" dirty="0">
                <a:effectLst/>
                <a:cs typeface="David" panose="020E0502060401010101" pitchFamily="34" charset="-79"/>
              </a:rPr>
              <a:t>מנוחה</a:t>
            </a:r>
            <a:r>
              <a:rPr lang="he-IL" sz="1200" dirty="0">
                <a:effectLst/>
                <a:cs typeface="David" panose="020E0502060401010101" pitchFamily="34" charset="-79"/>
              </a:rPr>
              <a:t> ו</a:t>
            </a:r>
            <a:r>
              <a:rPr lang="he-IL" sz="1200" b="1" dirty="0">
                <a:effectLst/>
                <a:cs typeface="David" panose="020E0502060401010101" pitchFamily="34" charset="-79"/>
              </a:rPr>
              <a:t>שתיה</a:t>
            </a:r>
            <a:r>
              <a:rPr lang="he-IL" sz="1200" dirty="0">
                <a:effectLst/>
                <a:cs typeface="David" panose="020E0502060401010101" pitchFamily="34" charset="-79"/>
              </a:rPr>
              <a:t> מרובה.</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285075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הפתיחה והשאלות נועדו לברר ידע מוקדם של ילדים בנושא מחלות, הידבקות בהן והתנהגות בעת מחלה. </a:t>
            </a:r>
          </a:p>
          <a:p>
            <a:r>
              <a:rPr lang="he-IL" dirty="0"/>
              <a:t>קוראים את קטע הפתיחה ומקיימים דיון בכיתה בנושא מחלות חורף בעזרת השאלות שבתבנית שיח שבעמוד 23 (שקופית 3).</a:t>
            </a:r>
          </a:p>
          <a:p>
            <a:r>
              <a:rPr lang="he-IL" dirty="0"/>
              <a:t>השיח נועד להציף את הנושא מחלות עונתיות, הגורמים להן, אופן ההידבקות בהן והתנהגות בזמן מחלה. </a:t>
            </a:r>
          </a:p>
          <a:p>
            <a:r>
              <a:rPr lang="he-IL" dirty="0"/>
              <a:t>שואלים אילו מחלות עונתיות הם מכירים, האם חלו בהן או בני משפחתם ועוד. </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203789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שמופיעות בתבנית "שיח" נועדו לברר את התפיסות המוקדמות של התלמידים בנושא מחלה וחולי.</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365198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a:t>
            </a:r>
            <a:r>
              <a:rPr lang="he-IL" b="1" dirty="0"/>
              <a:t>מה אתם רוצים לדעת על מחלות? </a:t>
            </a:r>
            <a:r>
              <a:rPr lang="he-IL" dirty="0"/>
              <a:t>נועדה להציף את הנושא מחלות עונתיות, הגורמים להן, אופן ההידבקות בהן והתנהגות בזמן מחלה. </a:t>
            </a:r>
          </a:p>
          <a:p>
            <a:r>
              <a:rPr lang="he-IL" dirty="0"/>
              <a:t>החשיפה לנושא נעשית באמצעות הבניה של המיומנות שאילת שאלות. הפעילות מתמקדת במילות שאלה בסיסיות: מה? מי? מתי? מדוע? היכן? מהם? במהלך ההוראה חשוב לשתף את התלמידים בשלבי ההבניה של המיומנות באופן גלוי ומפורש. הפעילויות השונות בהמשך הפרק בדרך כלל נותנות מענה לשאלות שהילדים שואלים. בתום הפרק כדאי לחזור לשאלות שנשאלו כדי לבדוק אם ניתן להן מענה. מומלץ להמשיך ולתרגל מיומנות זו גם בהקשרים אחרים.</a:t>
            </a:r>
          </a:p>
          <a:p>
            <a:endParaRPr lang="he-IL" dirty="0"/>
          </a:p>
          <a:p>
            <a:r>
              <a:rPr lang="he-IL" dirty="0"/>
              <a:t>לפני ביצוע המשימה מוצע לבקש מהתלמידים לשאול שאלות שמעניינות אותם הקשורות במחלות עונתיות.</a:t>
            </a:r>
          </a:p>
          <a:p>
            <a:r>
              <a:rPr lang="he-IL" dirty="0"/>
              <a:t>מומלץ לאסוף את שאלותיהם, ולברר עמם באיזו דרך ניתן לענות עליהן. </a:t>
            </a:r>
          </a:p>
          <a:p>
            <a:r>
              <a:rPr lang="he-IL" dirty="0"/>
              <a:t>להעשרת מגוון השאלות חשוב לצייד את התלמידים במילות שאלה.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247610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תרגול מיומנות שאילת שאלות בדגש על מבנה שאלה.</a:t>
            </a:r>
          </a:p>
          <a:p>
            <a:r>
              <a:rPr lang="he-IL" dirty="0"/>
              <a:t>בסעיף זה התלמידים מתרגלים מהו המבנה הנכון של משפט שאלה.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378021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24, משימה: </a:t>
            </a:r>
            <a:r>
              <a:rPr lang="he-IL" b="1" dirty="0"/>
              <a:t>שואלים שאלות</a:t>
            </a:r>
            <a:r>
              <a:rPr lang="he-IL" dirty="0"/>
              <a:t>.</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110298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9473-1562-0545-164D-4F318C372A8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8794F6F-EEDF-FEBF-4958-29EF65FE25C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7B3DD15-140F-1AE1-F843-1E74ACB326F9}"/>
              </a:ext>
            </a:extLst>
          </p:cNvPr>
          <p:cNvSpPr>
            <a:spLocks noGrp="1"/>
          </p:cNvSpPr>
          <p:nvPr>
            <p:ph type="body" idx="1"/>
          </p:nvPr>
        </p:nvSpPr>
        <p:spPr/>
        <p:txBody>
          <a:bodyPr/>
          <a:lstStyle/>
          <a:p>
            <a:r>
              <a:rPr lang="he-IL" dirty="0"/>
              <a:t>קטע המידע מציג את האסטרטגיה של שאילת שאלות.</a:t>
            </a:r>
          </a:p>
          <a:p>
            <a:r>
              <a:rPr lang="he-IL" dirty="0"/>
              <a:t>חשוב לשוחח עם התלמידים על החשיבות של מילות השאלה ועל משמעותן (לדוגמה: איזה מידע אפשר להפיק באמצעות</a:t>
            </a:r>
          </a:p>
          <a:p>
            <a:r>
              <a:rPr lang="he-IL" dirty="0"/>
              <a:t>שימוש בכל אחת ממילות השאלה).</a:t>
            </a:r>
          </a:p>
          <a:p>
            <a:pPr algn="r"/>
            <a:r>
              <a:rPr lang="he-IL" sz="1800" b="0" i="0" u="none" strike="noStrike" baseline="0" dirty="0">
                <a:latin typeface="FontbitDavid"/>
              </a:rPr>
              <a:t>בעזרת התשובות לשאלות אנחנו מספקים את הסקרנות, מרחיבים את הידע, נותנים הסברים לתופעות, פותרים בעיות ועוד.</a:t>
            </a:r>
          </a:p>
          <a:p>
            <a:pPr algn="r"/>
            <a:r>
              <a:rPr lang="he-IL" dirty="0"/>
              <a:t>בעזרת מקורות מידע מגוונים: ספר, מידע ברשת, ראיונות, תמונות וסרטים ועוד אנו מחפשים תשובות לשאלות.</a:t>
            </a:r>
          </a:p>
          <a:p>
            <a:pPr algn="r"/>
            <a:r>
              <a:rPr lang="he-IL" dirty="0"/>
              <a:t>אפשר להוסיף פעילות משחקית, שואלים שאלות בשפת הפנטומימה ומנסים לזהות את השאלה.</a:t>
            </a:r>
          </a:p>
          <a:p>
            <a:pPr algn="r"/>
            <a:endParaRPr lang="en-US" dirty="0"/>
          </a:p>
        </p:txBody>
      </p:sp>
      <p:sp>
        <p:nvSpPr>
          <p:cNvPr id="4" name="מציין מיקום של מספר שקופית 3">
            <a:extLst>
              <a:ext uri="{FF2B5EF4-FFF2-40B4-BE49-F238E27FC236}">
                <a16:creationId xmlns:a16="http://schemas.microsoft.com/office/drawing/2014/main" id="{EAB66A8A-EC2C-9AF9-B69F-491A25FA34C4}"/>
              </a:ext>
            </a:extLst>
          </p:cNvPr>
          <p:cNvSpPr>
            <a:spLocks noGrp="1"/>
          </p:cNvSpPr>
          <p:nvPr>
            <p:ph type="sldNum" sz="quarter" idx="10"/>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412354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מהם חיידקים? מהם נגיפים? נועדה לקשר בין חיידקים ונגיפים לבין היותם הגורם למרבית מהמחלות העונתיות (שפעת, דלקת ריאות). </a:t>
            </a:r>
          </a:p>
          <a:p>
            <a:r>
              <a:rPr lang="he-IL" dirty="0"/>
              <a:t>יש להניח שהתלמידים נפגשו בחייהם במושגים חיידקים ונגיפים ("צריך לשטוף ידיים כדי לסלק חיידקים", "נדבקת בווירוס (נגיף)". החיידקים הם יצורים חיים זעירים מאוד (חי + דק) ואי אפשר לראותם במיקרוסקופ אור. לעומתם, הנגיפים אינם נחשבים ליצורים חיים אך הם יכולים להתקיים ולהתרבות רק בתוך תאים של יצורים חיים. רצוי להדגיש כי בדרך כלל הגוף מתגבר על נגיפים בתוך ימים ספורים גם ללא תרופות, וכי אנטיביוטיקה אינה משפיעה על נגיפים, אלא על חיידקים בלבד.</a:t>
            </a:r>
          </a:p>
          <a:p>
            <a:r>
              <a:rPr lang="he-IL" dirty="0"/>
              <a:t>חשוב לפתח עמדות מאוזנות ביחס לחיידקים. יש אכן חיידקים מחוללי מחלות (דלקת ריאות, למשל), אך ישנם סוגי חיידקים רבים שמביאים תועלת לאדם (תעשיית מוצרי חלב, תעשיית הכבושים, וכן חיידקים שנמצאים במערכת העיכול ותורמים לעיכול המזון ולתפקוד הגוף).</a:t>
            </a:r>
          </a:p>
          <a:p>
            <a:r>
              <a:rPr lang="he-IL" dirty="0"/>
              <a:t>שימו לב! חל איסור מוחלט לערוך עם תלמידים ניסויים או תצפיות בחיידקים או בעובש.</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264651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D3729-79CE-9089-3E43-6ABC7EAA5AD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6920C2E-36F1-47D2-6BDA-61150A5932F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06F4BE7-A7B2-71D3-D515-0F6C284E5FE7}"/>
              </a:ext>
            </a:extLst>
          </p:cNvPr>
          <p:cNvSpPr>
            <a:spLocks noGrp="1"/>
          </p:cNvSpPr>
          <p:nvPr>
            <p:ph type="body" idx="1"/>
          </p:nvPr>
        </p:nvSpPr>
        <p:spPr/>
        <p:txBody>
          <a:bodyPr/>
          <a:lstStyle/>
          <a:p>
            <a:r>
              <a:rPr lang="he-IL" dirty="0"/>
              <a:t>יישום הבנה בעקבות קריאת קטע המידע.</a:t>
            </a:r>
            <a:endParaRPr lang="en-US" dirty="0"/>
          </a:p>
        </p:txBody>
      </p:sp>
      <p:sp>
        <p:nvSpPr>
          <p:cNvPr id="4" name="מציין מיקום של מספר שקופית 3">
            <a:extLst>
              <a:ext uri="{FF2B5EF4-FFF2-40B4-BE49-F238E27FC236}">
                <a16:creationId xmlns:a16="http://schemas.microsoft.com/office/drawing/2014/main" id="{0596A4D4-4FC2-E03B-3440-CEA9B354280C}"/>
              </a:ext>
            </a:extLst>
          </p:cNvPr>
          <p:cNvSpPr>
            <a:spLocks noGrp="1"/>
          </p:cNvSpPr>
          <p:nvPr>
            <p:ph type="sldNum" sz="quarter" idx="10"/>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172359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כ"ב/ניסן/תשפ"ד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6.emf"/><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6484" y="810896"/>
            <a:ext cx="7886700" cy="1325563"/>
          </a:xfrm>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a:xfrm>
            <a:off x="708660" y="2136459"/>
            <a:ext cx="7886700" cy="4721541"/>
          </a:xfrm>
        </p:spPr>
        <p:txBody>
          <a:bodyPr>
            <a:normAutofit fontScale="92500" lnSpcReduction="20000"/>
          </a:bodyPr>
          <a:lstStyle/>
          <a:p>
            <a:pPr marL="0" indent="0" algn="ctr" rtl="1">
              <a:buNone/>
            </a:pPr>
            <a:r>
              <a:rPr lang="he-IL" sz="4800" b="1" dirty="0">
                <a:solidFill>
                  <a:schemeClr val="accent5">
                    <a:lumMod val="75000"/>
                  </a:schemeClr>
                </a:solidFill>
                <a:latin typeface="EnzoagadaMF-Bold"/>
              </a:rPr>
              <a:t>מַדָּע וְטְֶכְנוֹלוֹגְיָּה לְכִתָּה א</a:t>
            </a:r>
          </a:p>
          <a:p>
            <a:pPr marL="0" indent="0" algn="ctr" rtl="1">
              <a:buNone/>
            </a:pPr>
            <a:endParaRPr lang="he-IL" sz="4800" b="1" dirty="0">
              <a:solidFill>
                <a:schemeClr val="accent5">
                  <a:lumMod val="75000"/>
                </a:schemeClr>
              </a:solidFill>
              <a:latin typeface="EnzoagadaMF-Bold"/>
            </a:endParaRPr>
          </a:p>
          <a:p>
            <a:pPr marL="0" indent="0" algn="ctr" rtl="1">
              <a:buNone/>
            </a:pPr>
            <a:r>
              <a:rPr lang="he-IL" sz="5800" b="1" i="0" u="none" strike="noStrike" baseline="0" dirty="0">
                <a:solidFill>
                  <a:srgbClr val="FF0000"/>
                </a:solidFill>
                <a:latin typeface="EnzoagadaMF-Bold"/>
              </a:rPr>
              <a:t>לִהְיוֹת בְּרִיאִים</a:t>
            </a:r>
            <a:r>
              <a:rPr lang="he-IL" sz="5800" b="1" dirty="0">
                <a:solidFill>
                  <a:srgbClr val="FF0000"/>
                </a:solidFill>
                <a:latin typeface="EnzoagadaMF-Bold"/>
              </a:rPr>
              <a:t> </a:t>
            </a:r>
          </a:p>
          <a:p>
            <a:pPr marL="0" indent="0" algn="ctr" rtl="1">
              <a:buNone/>
            </a:pPr>
            <a:endParaRPr lang="he-IL" sz="4300" b="1" dirty="0">
              <a:solidFill>
                <a:schemeClr val="accent5">
                  <a:lumMod val="75000"/>
                </a:schemeClr>
              </a:solidFill>
              <a:latin typeface="EnzoagadaMF-Bold"/>
            </a:endParaRPr>
          </a:p>
          <a:p>
            <a:pPr marL="0" indent="0" algn="ctr">
              <a:buNone/>
            </a:pPr>
            <a:r>
              <a:rPr lang="he-IL" sz="3900" b="1" i="0" u="none" strike="noStrike" baseline="0" dirty="0">
                <a:latin typeface="MF_FrankRuhl-Regular"/>
              </a:rPr>
              <a:t>פֶּרֶק שֵׁנִי: </a:t>
            </a:r>
            <a:r>
              <a:rPr lang="he-IL" sz="3900" b="1" i="0" u="none" strike="noStrike" baseline="0" dirty="0">
                <a:solidFill>
                  <a:schemeClr val="accent5">
                    <a:lumMod val="75000"/>
                  </a:schemeClr>
                </a:solidFill>
                <a:latin typeface="MF_FrankRuhl-Regular"/>
              </a:rPr>
              <a:t>לִפְעָמִים חוֹלִים</a:t>
            </a:r>
            <a:endParaRPr lang="he-IL" sz="3900" b="1" dirty="0">
              <a:solidFill>
                <a:schemeClr val="accent5">
                  <a:lumMod val="75000"/>
                </a:schemeClr>
              </a:solidFill>
            </a:endParaRPr>
          </a:p>
          <a:p>
            <a:pPr marL="0" indent="0" algn="ctr" rtl="1">
              <a:buNone/>
            </a:pPr>
            <a:endParaRPr lang="he-IL" sz="3600" b="1" dirty="0">
              <a:latin typeface="EnzoagadaMF-Bold"/>
            </a:endParaRPr>
          </a:p>
          <a:p>
            <a:pPr marL="0" indent="0" algn="ctr" rtl="1">
              <a:buNone/>
            </a:pPr>
            <a:r>
              <a:rPr lang="he-IL" sz="3600" b="1" dirty="0">
                <a:latin typeface="EnzoagadaMF-Bold"/>
              </a:rPr>
              <a:t>התמונות באדיבות </a:t>
            </a:r>
            <a:r>
              <a:rPr lang="en-US" sz="3600" b="1" dirty="0" err="1">
                <a:latin typeface="EnzoagadaMF-Bold"/>
              </a:rPr>
              <a:t>pixabay</a:t>
            </a:r>
            <a:endParaRPr lang="he-IL" sz="3600" b="1" dirty="0">
              <a:latin typeface="EnzoagadaMF-Bold"/>
            </a:endParaRPr>
          </a:p>
          <a:p>
            <a:pPr marL="0" indent="0" algn="ctr" rtl="1">
              <a:buNone/>
            </a:pPr>
            <a:r>
              <a:rPr lang="he-IL" b="1" dirty="0">
                <a:latin typeface="EnzoagadaMF-Bold"/>
              </a:rPr>
              <a:t> </a:t>
            </a:r>
            <a:endParaRPr lang="en-US" dirty="0"/>
          </a:p>
        </p:txBody>
      </p:sp>
      <p:pic>
        <p:nvPicPr>
          <p:cNvPr id="4" name="תמונה 3">
            <a:extLst>
              <a:ext uri="{FF2B5EF4-FFF2-40B4-BE49-F238E27FC236}">
                <a16:creationId xmlns:a16="http://schemas.microsoft.com/office/drawing/2014/main" id="{E84DFA02-2505-9AB1-9584-F5FFDA1A1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856" y="48756"/>
            <a:ext cx="1527888" cy="567868"/>
          </a:xfrm>
          <a:prstGeom prst="rect">
            <a:avLst/>
          </a:prstGeom>
        </p:spPr>
      </p:pic>
      <p:pic>
        <p:nvPicPr>
          <p:cNvPr id="8" name="תמונה 7">
            <a:extLst>
              <a:ext uri="{FF2B5EF4-FFF2-40B4-BE49-F238E27FC236}">
                <a16:creationId xmlns:a16="http://schemas.microsoft.com/office/drawing/2014/main" id="{D9D1B57E-9677-C685-C8E0-69E8BD5269C4}"/>
              </a:ext>
            </a:extLst>
          </p:cNvPr>
          <p:cNvPicPr>
            <a:picLocks noChangeAspect="1"/>
          </p:cNvPicPr>
          <p:nvPr/>
        </p:nvPicPr>
        <p:blipFill>
          <a:blip r:embed="rId4"/>
          <a:stretch>
            <a:fillRect/>
          </a:stretch>
        </p:blipFill>
        <p:spPr>
          <a:xfrm>
            <a:off x="8174473" y="72092"/>
            <a:ext cx="841773" cy="452718"/>
          </a:xfrm>
          <a:prstGeom prst="rect">
            <a:avLst/>
          </a:prstGeom>
        </p:spPr>
      </p:pic>
      <p:pic>
        <p:nvPicPr>
          <p:cNvPr id="6" name="תמונה 5">
            <a:extLst>
              <a:ext uri="{FF2B5EF4-FFF2-40B4-BE49-F238E27FC236}">
                <a16:creationId xmlns:a16="http://schemas.microsoft.com/office/drawing/2014/main" id="{1766050B-B966-52DE-0EB1-F96B407C4EC5}"/>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51407" y="14517"/>
            <a:ext cx="1335782" cy="510293"/>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7811E-91FD-A695-C7E6-21BBD52EEBFC}"/>
            </a:ext>
          </a:extLst>
        </p:cNvPr>
        <p:cNvGrpSpPr/>
        <p:nvPr/>
      </p:nvGrpSpPr>
      <p:grpSpPr>
        <a:xfrm>
          <a:off x="0" y="0"/>
          <a:ext cx="0" cy="0"/>
          <a:chOff x="0" y="0"/>
          <a:chExt cx="0" cy="0"/>
        </a:xfrm>
      </p:grpSpPr>
      <p:pic>
        <p:nvPicPr>
          <p:cNvPr id="9" name="תמונה 8">
            <a:extLst>
              <a:ext uri="{FF2B5EF4-FFF2-40B4-BE49-F238E27FC236}">
                <a16:creationId xmlns:a16="http://schemas.microsoft.com/office/drawing/2014/main" id="{422E9CF1-8E88-F878-14C4-780A535B26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45085" y="1263954"/>
            <a:ext cx="1981201" cy="1589060"/>
          </a:xfrm>
          <a:prstGeom prst="rect">
            <a:avLst/>
          </a:prstGeom>
        </p:spPr>
      </p:pic>
      <p:pic>
        <p:nvPicPr>
          <p:cNvPr id="12" name="תמונה 11">
            <a:extLst>
              <a:ext uri="{FF2B5EF4-FFF2-40B4-BE49-F238E27FC236}">
                <a16:creationId xmlns:a16="http://schemas.microsoft.com/office/drawing/2014/main" id="{54E1602E-0703-F9A1-7452-55C3CE02AA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6719" y="1342239"/>
            <a:ext cx="1981200" cy="1711222"/>
          </a:xfrm>
          <a:prstGeom prst="rect">
            <a:avLst/>
          </a:prstGeom>
        </p:spPr>
      </p:pic>
      <p:sp>
        <p:nvSpPr>
          <p:cNvPr id="13" name="קשת 12">
            <a:extLst>
              <a:ext uri="{FF2B5EF4-FFF2-40B4-BE49-F238E27FC236}">
                <a16:creationId xmlns:a16="http://schemas.microsoft.com/office/drawing/2014/main" id="{AFAE08C6-BF76-4BFF-B236-4FD0E724EC59}"/>
              </a:ext>
            </a:extLst>
          </p:cNvPr>
          <p:cNvSpPr/>
          <p:nvPr/>
        </p:nvSpPr>
        <p:spPr>
          <a:xfrm>
            <a:off x="1771105" y="981847"/>
            <a:ext cx="5601789" cy="1711222"/>
          </a:xfrm>
          <a:prstGeom prst="arc">
            <a:avLst>
              <a:gd name="adj1" fmla="val 11281824"/>
              <a:gd name="adj2" fmla="val 21272381"/>
            </a:avLst>
          </a:prstGeom>
          <a:ln w="38100">
            <a:prstDash val="lgDash"/>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pic>
        <p:nvPicPr>
          <p:cNvPr id="15" name="תמונה 14">
            <a:extLst>
              <a:ext uri="{FF2B5EF4-FFF2-40B4-BE49-F238E27FC236}">
                <a16:creationId xmlns:a16="http://schemas.microsoft.com/office/drawing/2014/main" id="{BB4F15FE-E8AF-BA4A-6671-69D0DBEE84D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9539" y="1379125"/>
            <a:ext cx="7353300" cy="3419475"/>
          </a:xfrm>
          <a:prstGeom prst="rect">
            <a:avLst/>
          </a:prstGeom>
        </p:spPr>
      </p:pic>
      <p:sp>
        <p:nvSpPr>
          <p:cNvPr id="16" name="תיבת טקסט 15">
            <a:extLst>
              <a:ext uri="{FF2B5EF4-FFF2-40B4-BE49-F238E27FC236}">
                <a16:creationId xmlns:a16="http://schemas.microsoft.com/office/drawing/2014/main" id="{353B7CDB-3023-63EC-D11F-D707F8861642}"/>
              </a:ext>
            </a:extLst>
          </p:cNvPr>
          <p:cNvSpPr txBox="1"/>
          <p:nvPr/>
        </p:nvSpPr>
        <p:spPr>
          <a:xfrm>
            <a:off x="3147404" y="5876153"/>
            <a:ext cx="3305648" cy="523220"/>
          </a:xfrm>
          <a:prstGeom prst="rect">
            <a:avLst/>
          </a:prstGeom>
          <a:noFill/>
        </p:spPr>
        <p:txBody>
          <a:bodyPr wrap="square">
            <a:spAutoFit/>
          </a:bodyPr>
          <a:lstStyle/>
          <a:p>
            <a:r>
              <a:rPr lang="he-IL" sz="2800" b="1" dirty="0"/>
              <a:t>הַמְשֵׁךְ שִׂיחַַ </a:t>
            </a:r>
            <a:r>
              <a:rPr kumimoji="0" lang="he-IL" sz="2800" b="1" i="0" u="none" strike="noStrike" kern="1200" cap="none" spc="0" normalizeH="0" baseline="0" noProof="0" dirty="0">
                <a:ln>
                  <a:noFill/>
                </a:ln>
                <a:solidFill>
                  <a:prstClr val="black"/>
                </a:solidFill>
                <a:effectLst/>
                <a:uLnTx/>
                <a:uFillTx/>
                <a:latin typeface="Calibri" panose="020F0502020204030204"/>
                <a:ea typeface="+mn-ea"/>
              </a:rPr>
              <a:t>בְּעַמּוּד </a:t>
            </a:r>
            <a:r>
              <a:rPr lang="he-IL" sz="2800" b="1" dirty="0"/>
              <a:t>27</a:t>
            </a:r>
            <a:endParaRPr lang="he-IL" sz="2800" dirty="0"/>
          </a:p>
        </p:txBody>
      </p:sp>
      <p:pic>
        <p:nvPicPr>
          <p:cNvPr id="17" name="תמונה 16">
            <a:extLst>
              <a:ext uri="{FF2B5EF4-FFF2-40B4-BE49-F238E27FC236}">
                <a16:creationId xmlns:a16="http://schemas.microsoft.com/office/drawing/2014/main" id="{FB035F99-3E0C-C5D6-0A42-761C72048233}"/>
              </a:ext>
            </a:extLst>
          </p:cNvPr>
          <p:cNvPicPr>
            <a:picLocks noChangeAspect="1"/>
          </p:cNvPicPr>
          <p:nvPr/>
        </p:nvPicPr>
        <p:blipFill>
          <a:blip r:embed="rId6"/>
          <a:stretch>
            <a:fillRect/>
          </a:stretch>
        </p:blipFill>
        <p:spPr>
          <a:xfrm>
            <a:off x="6706144" y="4836643"/>
            <a:ext cx="1962150" cy="1895475"/>
          </a:xfrm>
          <a:prstGeom prst="rect">
            <a:avLst/>
          </a:prstGeom>
          <a:ln w="12700">
            <a:solidFill>
              <a:schemeClr val="accent6">
                <a:lumMod val="50000"/>
              </a:schemeClr>
            </a:solidFill>
          </a:ln>
        </p:spPr>
      </p:pic>
      <p:pic>
        <p:nvPicPr>
          <p:cNvPr id="2" name="תמונה 1">
            <a:extLst>
              <a:ext uri="{FF2B5EF4-FFF2-40B4-BE49-F238E27FC236}">
                <a16:creationId xmlns:a16="http://schemas.microsoft.com/office/drawing/2014/main" id="{F695004C-F8D6-4957-42F8-012C85F952BA}"/>
              </a:ext>
            </a:extLst>
          </p:cNvPr>
          <p:cNvPicPr>
            <a:picLocks noChangeAspect="1"/>
          </p:cNvPicPr>
          <p:nvPr/>
        </p:nvPicPr>
        <p:blipFill>
          <a:blip r:embed="rId7"/>
          <a:stretch>
            <a:fillRect/>
          </a:stretch>
        </p:blipFill>
        <p:spPr>
          <a:xfrm>
            <a:off x="8247407" y="45781"/>
            <a:ext cx="841773" cy="452718"/>
          </a:xfrm>
          <a:prstGeom prst="rect">
            <a:avLst/>
          </a:prstGeom>
        </p:spPr>
      </p:pic>
      <p:pic>
        <p:nvPicPr>
          <p:cNvPr id="3" name="תמונה 2">
            <a:extLst>
              <a:ext uri="{FF2B5EF4-FFF2-40B4-BE49-F238E27FC236}">
                <a16:creationId xmlns:a16="http://schemas.microsoft.com/office/drawing/2014/main" id="{845521B9-65A8-5DB1-881E-9A20F3FE9C5E}"/>
              </a:ext>
            </a:extLst>
          </p:cNvPr>
          <p:cNvPicPr>
            <a:picLocks noChangeAspect="1"/>
          </p:cNvPicPr>
          <p:nvPr/>
        </p:nvPicPr>
        <p:blipFill>
          <a:blip r:embed="rId8"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4059241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9729E-0F44-6F3A-4736-AD7AC278DF74}"/>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E6387E6D-075C-75E8-EB53-CEAC8C2807E8}"/>
              </a:ext>
            </a:extLst>
          </p:cNvPr>
          <p:cNvSpPr txBox="1"/>
          <p:nvPr/>
        </p:nvSpPr>
        <p:spPr>
          <a:xfrm>
            <a:off x="2920744" y="929315"/>
            <a:ext cx="4572000" cy="707886"/>
          </a:xfrm>
          <a:prstGeom prst="rect">
            <a:avLst/>
          </a:prstGeom>
          <a:noFill/>
        </p:spPr>
        <p:txBody>
          <a:bodyPr wrap="square">
            <a:spAutoFit/>
          </a:bodyPr>
          <a:lstStyle/>
          <a:p>
            <a:r>
              <a:rPr lang="he-IL" sz="4000" b="1" dirty="0"/>
              <a:t>נִדְבָּקִים בְּמַחֲלוֹת </a:t>
            </a:r>
          </a:p>
        </p:txBody>
      </p:sp>
      <p:sp>
        <p:nvSpPr>
          <p:cNvPr id="9" name="תיבת טקסט 8">
            <a:extLst>
              <a:ext uri="{FF2B5EF4-FFF2-40B4-BE49-F238E27FC236}">
                <a16:creationId xmlns:a16="http://schemas.microsoft.com/office/drawing/2014/main" id="{6A0CA45B-5E59-FB66-ECF1-5C83691C09B1}"/>
              </a:ext>
            </a:extLst>
          </p:cNvPr>
          <p:cNvSpPr txBox="1"/>
          <p:nvPr/>
        </p:nvSpPr>
        <p:spPr>
          <a:xfrm>
            <a:off x="228599" y="1765515"/>
            <a:ext cx="8059783" cy="1200329"/>
          </a:xfrm>
          <a:prstGeom prst="rect">
            <a:avLst/>
          </a:prstGeom>
          <a:noFill/>
        </p:spPr>
        <p:txBody>
          <a:bodyPr wrap="square">
            <a:spAutoFit/>
          </a:bodyPr>
          <a:lstStyle/>
          <a:p>
            <a:pPr algn="r" rtl="1"/>
            <a:r>
              <a:rPr lang="he-IL" sz="3600" b="1" dirty="0">
                <a:solidFill>
                  <a:srgbClr val="000000"/>
                </a:solidFill>
                <a:latin typeface="MF_FrankRuhl-Regular"/>
              </a:rPr>
              <a:t>מְשִׂימָה: </a:t>
            </a:r>
            <a:r>
              <a:rPr lang="he-IL" sz="3600" b="1" i="0" u="none" strike="noStrike" baseline="0" dirty="0">
                <a:solidFill>
                  <a:srgbClr val="0066A6"/>
                </a:solidFill>
                <a:latin typeface="MF_FrankRuhl-Regular"/>
              </a:rPr>
              <a:t>כֵּיצַד חַיְדַּקִּים וּנְגִיפִים עוֹבְרִים מֵאָדָם לְאָדָם? </a:t>
            </a:r>
            <a:r>
              <a:rPr lang="he-IL" sz="2800" dirty="0">
                <a:latin typeface="MF_FrankRuhl-Regular"/>
              </a:rPr>
              <a:t>(</a:t>
            </a:r>
            <a:r>
              <a:rPr lang="he-IL" sz="2800" dirty="0">
                <a:solidFill>
                  <a:prstClr val="black"/>
                </a:solidFill>
              </a:rPr>
              <a:t>עַמּוּדים 29-28)</a:t>
            </a:r>
            <a:endParaRPr lang="he-IL" sz="3600" b="1" dirty="0">
              <a:solidFill>
                <a:srgbClr val="0066A6"/>
              </a:solidFill>
            </a:endParaRPr>
          </a:p>
        </p:txBody>
      </p:sp>
      <p:pic>
        <p:nvPicPr>
          <p:cNvPr id="12" name="תמונה 11">
            <a:extLst>
              <a:ext uri="{FF2B5EF4-FFF2-40B4-BE49-F238E27FC236}">
                <a16:creationId xmlns:a16="http://schemas.microsoft.com/office/drawing/2014/main" id="{029049EE-3AEC-FC19-BB3C-97934522F1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352" y="3805661"/>
            <a:ext cx="4298224" cy="2790639"/>
          </a:xfrm>
          <a:prstGeom prst="rect">
            <a:avLst/>
          </a:prstGeom>
        </p:spPr>
      </p:pic>
      <p:pic>
        <p:nvPicPr>
          <p:cNvPr id="14" name="תמונה 13">
            <a:extLst>
              <a:ext uri="{FF2B5EF4-FFF2-40B4-BE49-F238E27FC236}">
                <a16:creationId xmlns:a16="http://schemas.microsoft.com/office/drawing/2014/main" id="{B3F8767F-B3FD-84D0-E3A3-C72D1287D69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41744" y="3368055"/>
            <a:ext cx="5953125" cy="2048676"/>
          </a:xfrm>
          <a:prstGeom prst="rect">
            <a:avLst/>
          </a:prstGeom>
        </p:spPr>
      </p:pic>
      <p:sp>
        <p:nvSpPr>
          <p:cNvPr id="16" name="תיבת טקסט 15">
            <a:extLst>
              <a:ext uri="{FF2B5EF4-FFF2-40B4-BE49-F238E27FC236}">
                <a16:creationId xmlns:a16="http://schemas.microsoft.com/office/drawing/2014/main" id="{012BB485-1601-2FC0-A2ED-43628382224A}"/>
              </a:ext>
            </a:extLst>
          </p:cNvPr>
          <p:cNvSpPr txBox="1"/>
          <p:nvPr/>
        </p:nvSpPr>
        <p:spPr>
          <a:xfrm>
            <a:off x="5206744" y="5818942"/>
            <a:ext cx="3161211" cy="461665"/>
          </a:xfrm>
          <a:prstGeom prst="rect">
            <a:avLst/>
          </a:prstGeom>
          <a:noFill/>
        </p:spPr>
        <p:txBody>
          <a:bodyPr wrap="square">
            <a:spAutoFit/>
          </a:bodyPr>
          <a:lstStyle/>
          <a:p>
            <a:r>
              <a:rPr lang="he-IL" sz="2400" b="1" dirty="0"/>
              <a:t>הַמְשֵׁךְ </a:t>
            </a:r>
            <a:r>
              <a:rPr lang="he-IL" sz="2400" b="1" dirty="0" err="1"/>
              <a:t>הַנִּסּוּי</a:t>
            </a:r>
            <a:r>
              <a:rPr lang="he-IL" sz="2400" b="1" dirty="0"/>
              <a:t> </a:t>
            </a:r>
            <a:r>
              <a:rPr kumimoji="0" lang="he-IL" sz="2400" b="1" i="0" u="none" strike="noStrike" kern="1200" cap="none" spc="0" normalizeH="0" baseline="0" noProof="0" dirty="0">
                <a:ln>
                  <a:noFill/>
                </a:ln>
                <a:solidFill>
                  <a:prstClr val="black"/>
                </a:solidFill>
                <a:effectLst/>
                <a:uLnTx/>
                <a:uFillTx/>
                <a:latin typeface="Calibri" panose="020F0502020204030204"/>
                <a:ea typeface="+mn-ea"/>
              </a:rPr>
              <a:t>בְּעַמּוּד </a:t>
            </a:r>
            <a:r>
              <a:rPr lang="he-IL" sz="2400" b="1" dirty="0"/>
              <a:t>28</a:t>
            </a:r>
            <a:endParaRPr lang="he-IL" sz="2400" dirty="0"/>
          </a:p>
        </p:txBody>
      </p:sp>
      <p:pic>
        <p:nvPicPr>
          <p:cNvPr id="2" name="תמונה 1">
            <a:extLst>
              <a:ext uri="{FF2B5EF4-FFF2-40B4-BE49-F238E27FC236}">
                <a16:creationId xmlns:a16="http://schemas.microsoft.com/office/drawing/2014/main" id="{900E73A7-7CE8-0C3A-BE16-E5E5CB581AF8}"/>
              </a:ext>
            </a:extLst>
          </p:cNvPr>
          <p:cNvPicPr>
            <a:picLocks noChangeAspect="1"/>
          </p:cNvPicPr>
          <p:nvPr/>
        </p:nvPicPr>
        <p:blipFill>
          <a:blip r:embed="rId5"/>
          <a:stretch>
            <a:fillRect/>
          </a:stretch>
        </p:blipFill>
        <p:spPr>
          <a:xfrm>
            <a:off x="8224351" y="48756"/>
            <a:ext cx="841773" cy="452718"/>
          </a:xfrm>
          <a:prstGeom prst="rect">
            <a:avLst/>
          </a:prstGeom>
        </p:spPr>
      </p:pic>
      <p:pic>
        <p:nvPicPr>
          <p:cNvPr id="3" name="תמונה 2">
            <a:extLst>
              <a:ext uri="{FF2B5EF4-FFF2-40B4-BE49-F238E27FC236}">
                <a16:creationId xmlns:a16="http://schemas.microsoft.com/office/drawing/2014/main" id="{1129636C-1E31-F648-9C08-720A55840FDD}"/>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991090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7EFAF-DFB3-3413-2772-5E7A78A4E1A8}"/>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93E4AAFC-AE8E-5DCB-9D5F-45E3E2B23C7A}"/>
              </a:ext>
            </a:extLst>
          </p:cNvPr>
          <p:cNvPicPr>
            <a:picLocks noChangeAspect="1"/>
          </p:cNvPicPr>
          <p:nvPr/>
        </p:nvPicPr>
        <p:blipFill>
          <a:blip r:embed="rId3">
            <a:clrChange>
              <a:clrFrom>
                <a:srgbClr val="EBF9FE"/>
              </a:clrFrom>
              <a:clrTo>
                <a:srgbClr val="EBF9FE">
                  <a:alpha val="0"/>
                </a:srgbClr>
              </a:clrTo>
            </a:clrChange>
          </a:blip>
          <a:stretch>
            <a:fillRect/>
          </a:stretch>
        </p:blipFill>
        <p:spPr>
          <a:xfrm>
            <a:off x="504825" y="1016180"/>
            <a:ext cx="8639175" cy="3867150"/>
          </a:xfrm>
          <a:prstGeom prst="rect">
            <a:avLst/>
          </a:prstGeom>
        </p:spPr>
      </p:pic>
      <p:pic>
        <p:nvPicPr>
          <p:cNvPr id="9" name="תמונה 8">
            <a:extLst>
              <a:ext uri="{FF2B5EF4-FFF2-40B4-BE49-F238E27FC236}">
                <a16:creationId xmlns:a16="http://schemas.microsoft.com/office/drawing/2014/main" id="{09398F08-510B-6591-FAAD-F076C0E2823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2183" y="2449151"/>
            <a:ext cx="2760617" cy="4308702"/>
          </a:xfrm>
          <a:prstGeom prst="rect">
            <a:avLst/>
          </a:prstGeom>
        </p:spPr>
      </p:pic>
      <p:sp>
        <p:nvSpPr>
          <p:cNvPr id="12" name="תיבת טקסט 11">
            <a:extLst>
              <a:ext uri="{FF2B5EF4-FFF2-40B4-BE49-F238E27FC236}">
                <a16:creationId xmlns:a16="http://schemas.microsoft.com/office/drawing/2014/main" id="{111F0458-4ED5-5BAB-57C5-9BD212D4CBC4}"/>
              </a:ext>
            </a:extLst>
          </p:cNvPr>
          <p:cNvSpPr txBox="1"/>
          <p:nvPr/>
        </p:nvSpPr>
        <p:spPr>
          <a:xfrm>
            <a:off x="4442800" y="5712516"/>
            <a:ext cx="2567600" cy="461665"/>
          </a:xfrm>
          <a:prstGeom prst="rect">
            <a:avLst/>
          </a:prstGeom>
          <a:noFill/>
        </p:spPr>
        <p:txBody>
          <a:bodyPr wrap="square">
            <a:spAutoFit/>
          </a:bodyPr>
          <a:lstStyle/>
          <a:p>
            <a:r>
              <a:rPr lang="he-IL" sz="2400" b="1" dirty="0"/>
              <a:t>שְׁאֵלוֹת </a:t>
            </a:r>
            <a:r>
              <a:rPr kumimoji="0" lang="he-IL" sz="2400" b="1" i="0" u="none" strike="noStrike" kern="1200" cap="none" spc="0" normalizeH="0" baseline="0" noProof="0" dirty="0">
                <a:ln>
                  <a:noFill/>
                </a:ln>
                <a:solidFill>
                  <a:prstClr val="black"/>
                </a:solidFill>
                <a:effectLst/>
                <a:uLnTx/>
                <a:uFillTx/>
                <a:latin typeface="Calibri" panose="020F0502020204030204"/>
                <a:ea typeface="+mn-ea"/>
              </a:rPr>
              <a:t>בְּעַמּוּד </a:t>
            </a:r>
            <a:r>
              <a:rPr lang="he-IL" sz="2400" b="1" dirty="0"/>
              <a:t>29</a:t>
            </a:r>
            <a:endParaRPr lang="he-IL" sz="2400" dirty="0"/>
          </a:p>
        </p:txBody>
      </p:sp>
      <p:pic>
        <p:nvPicPr>
          <p:cNvPr id="2" name="תמונה 1">
            <a:extLst>
              <a:ext uri="{FF2B5EF4-FFF2-40B4-BE49-F238E27FC236}">
                <a16:creationId xmlns:a16="http://schemas.microsoft.com/office/drawing/2014/main" id="{7D80EE29-0E5F-F86F-BB92-EE74F8A79F0C}"/>
              </a:ext>
            </a:extLst>
          </p:cNvPr>
          <p:cNvPicPr>
            <a:picLocks noChangeAspect="1"/>
          </p:cNvPicPr>
          <p:nvPr/>
        </p:nvPicPr>
        <p:blipFill>
          <a:blip r:embed="rId5"/>
          <a:stretch>
            <a:fillRect/>
          </a:stretch>
        </p:blipFill>
        <p:spPr>
          <a:xfrm>
            <a:off x="8224350" y="48756"/>
            <a:ext cx="841773" cy="452718"/>
          </a:xfrm>
          <a:prstGeom prst="rect">
            <a:avLst/>
          </a:prstGeom>
        </p:spPr>
      </p:pic>
      <p:pic>
        <p:nvPicPr>
          <p:cNvPr id="3" name="תמונה 2">
            <a:extLst>
              <a:ext uri="{FF2B5EF4-FFF2-40B4-BE49-F238E27FC236}">
                <a16:creationId xmlns:a16="http://schemas.microsoft.com/office/drawing/2014/main" id="{3781C7FC-8199-C3F2-092E-0AD3A858C1A2}"/>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248354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3403B-9101-70D8-B0A1-E5C5D43C88F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84C2B0F-2CF7-136D-1B02-7EF7E9C8AE13}"/>
              </a:ext>
            </a:extLst>
          </p:cNvPr>
          <p:cNvPicPr>
            <a:picLocks noChangeAspect="1"/>
          </p:cNvPicPr>
          <p:nvPr/>
        </p:nvPicPr>
        <p:blipFill>
          <a:blip r:embed="rId3"/>
          <a:stretch>
            <a:fillRect/>
          </a:stretch>
        </p:blipFill>
        <p:spPr>
          <a:xfrm>
            <a:off x="231921" y="1177290"/>
            <a:ext cx="8680157" cy="4949190"/>
          </a:xfrm>
          <a:prstGeom prst="rect">
            <a:avLst/>
          </a:prstGeom>
          <a:ln>
            <a:solidFill>
              <a:schemeClr val="accent2">
                <a:lumMod val="75000"/>
              </a:schemeClr>
            </a:solidFill>
          </a:ln>
        </p:spPr>
      </p:pic>
      <p:pic>
        <p:nvPicPr>
          <p:cNvPr id="7" name="תמונה 6">
            <a:extLst>
              <a:ext uri="{FF2B5EF4-FFF2-40B4-BE49-F238E27FC236}">
                <a16:creationId xmlns:a16="http://schemas.microsoft.com/office/drawing/2014/main" id="{5649890F-3F1A-7D29-FFE9-51083FA00AE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3424" y="71720"/>
            <a:ext cx="1829232" cy="605059"/>
          </a:xfrm>
          <a:prstGeom prst="rect">
            <a:avLst/>
          </a:prstGeom>
        </p:spPr>
      </p:pic>
      <p:pic>
        <p:nvPicPr>
          <p:cNvPr id="2" name="תמונה 1">
            <a:extLst>
              <a:ext uri="{FF2B5EF4-FFF2-40B4-BE49-F238E27FC236}">
                <a16:creationId xmlns:a16="http://schemas.microsoft.com/office/drawing/2014/main" id="{A88F8C65-895D-F5CD-A3E4-6D2403895158}"/>
              </a:ext>
            </a:extLst>
          </p:cNvPr>
          <p:cNvPicPr>
            <a:picLocks noChangeAspect="1"/>
          </p:cNvPicPr>
          <p:nvPr/>
        </p:nvPicPr>
        <p:blipFill>
          <a:blip r:embed="rId5"/>
          <a:stretch>
            <a:fillRect/>
          </a:stretch>
        </p:blipFill>
        <p:spPr>
          <a:xfrm>
            <a:off x="8240976" y="103601"/>
            <a:ext cx="841773" cy="452718"/>
          </a:xfrm>
          <a:prstGeom prst="rect">
            <a:avLst/>
          </a:prstGeom>
        </p:spPr>
      </p:pic>
      <p:pic>
        <p:nvPicPr>
          <p:cNvPr id="3" name="תמונה 2">
            <a:extLst>
              <a:ext uri="{FF2B5EF4-FFF2-40B4-BE49-F238E27FC236}">
                <a16:creationId xmlns:a16="http://schemas.microsoft.com/office/drawing/2014/main" id="{1926E344-40AA-4251-57C9-37B3FE81DCEA}"/>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421969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F0B2-3C5D-E942-A7CB-A5302915B3BB}"/>
            </a:ext>
          </a:extLst>
        </p:cNvPr>
        <p:cNvGrpSpPr/>
        <p:nvPr/>
      </p:nvGrpSpPr>
      <p:grpSpPr>
        <a:xfrm>
          <a:off x="0" y="0"/>
          <a:ext cx="0" cy="0"/>
          <a:chOff x="0" y="0"/>
          <a:chExt cx="0" cy="0"/>
        </a:xfrm>
      </p:grpSpPr>
      <p:pic>
        <p:nvPicPr>
          <p:cNvPr id="9" name="תמונה 8">
            <a:extLst>
              <a:ext uri="{FF2B5EF4-FFF2-40B4-BE49-F238E27FC236}">
                <a16:creationId xmlns:a16="http://schemas.microsoft.com/office/drawing/2014/main" id="{F453A8AC-6202-B9FE-2D84-3381F88B7D1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1075" y="2202872"/>
            <a:ext cx="7181850" cy="4547187"/>
          </a:xfrm>
          <a:prstGeom prst="rect">
            <a:avLst/>
          </a:prstGeom>
        </p:spPr>
      </p:pic>
      <p:sp>
        <p:nvSpPr>
          <p:cNvPr id="14" name="תיבת טקסט 13">
            <a:extLst>
              <a:ext uri="{FF2B5EF4-FFF2-40B4-BE49-F238E27FC236}">
                <a16:creationId xmlns:a16="http://schemas.microsoft.com/office/drawing/2014/main" id="{779E5656-112B-1C47-C6E8-97DE4599EDC7}"/>
              </a:ext>
            </a:extLst>
          </p:cNvPr>
          <p:cNvSpPr txBox="1"/>
          <p:nvPr/>
        </p:nvSpPr>
        <p:spPr>
          <a:xfrm>
            <a:off x="166255" y="1418951"/>
            <a:ext cx="8075994" cy="646331"/>
          </a:xfrm>
          <a:prstGeom prst="rect">
            <a:avLst/>
          </a:prstGeom>
          <a:noFill/>
        </p:spPr>
        <p:txBody>
          <a:bodyPr wrap="square">
            <a:spAutoFit/>
          </a:bodyPr>
          <a:lstStyle/>
          <a:p>
            <a:pPr algn="r"/>
            <a:r>
              <a:rPr lang="he-IL" sz="3600" dirty="0">
                <a:solidFill>
                  <a:srgbClr val="000000"/>
                </a:solidFill>
                <a:latin typeface="MF_FrankRuhl-Regular"/>
              </a:rPr>
              <a:t>מְשִׂימָה: </a:t>
            </a:r>
            <a:r>
              <a:rPr lang="he-IL" sz="3600" b="1" i="0" u="none" strike="noStrike" baseline="0" dirty="0">
                <a:solidFill>
                  <a:srgbClr val="0066A6"/>
                </a:solidFill>
                <a:latin typeface="MF_FrankRuhl-Regular"/>
              </a:rPr>
              <a:t>אֵיךְ מִתְנַהֲגִים כְּשֶׁחוֹלִים? </a:t>
            </a:r>
            <a:r>
              <a:rPr lang="he-IL" sz="2800" i="0" u="none" strike="noStrike" baseline="0" dirty="0">
                <a:latin typeface="MF_FrankRuhl-Regular"/>
              </a:rPr>
              <a:t>(</a:t>
            </a:r>
            <a:r>
              <a:rPr kumimoji="0" lang="he-IL" sz="2800" i="0" u="none" strike="noStrike" kern="1200" cap="none" spc="0" normalizeH="0" baseline="0" noProof="0" dirty="0">
                <a:ln>
                  <a:noFill/>
                </a:ln>
                <a:effectLst/>
                <a:uLnTx/>
                <a:uFillTx/>
                <a:latin typeface="Calibri" panose="020F0502020204030204"/>
                <a:ea typeface="+mn-ea"/>
              </a:rPr>
              <a:t>עַמּוּד </a:t>
            </a:r>
            <a:r>
              <a:rPr lang="he-IL" sz="2800" dirty="0"/>
              <a:t>30</a:t>
            </a:r>
            <a:r>
              <a:rPr kumimoji="0" lang="he-IL" sz="2800" i="0" u="none" strike="noStrike" kern="1200" cap="none" spc="0" normalizeH="0" baseline="0" noProof="0" dirty="0">
                <a:ln>
                  <a:noFill/>
                </a:ln>
                <a:effectLst/>
                <a:uLnTx/>
                <a:uFillTx/>
                <a:latin typeface="Calibri" panose="020F0502020204030204"/>
                <a:ea typeface="+mn-ea"/>
              </a:rPr>
              <a:t>)</a:t>
            </a:r>
            <a:endParaRPr lang="he-IL" sz="3600" dirty="0"/>
          </a:p>
        </p:txBody>
      </p:sp>
      <p:sp>
        <p:nvSpPr>
          <p:cNvPr id="16" name="תיבת טקסט 15">
            <a:extLst>
              <a:ext uri="{FF2B5EF4-FFF2-40B4-BE49-F238E27FC236}">
                <a16:creationId xmlns:a16="http://schemas.microsoft.com/office/drawing/2014/main" id="{C1CFB37A-36BD-CEAA-B091-F0C1887A8352}"/>
              </a:ext>
            </a:extLst>
          </p:cNvPr>
          <p:cNvSpPr txBox="1"/>
          <p:nvPr/>
        </p:nvSpPr>
        <p:spPr>
          <a:xfrm>
            <a:off x="3720125" y="710680"/>
            <a:ext cx="2456231" cy="707886"/>
          </a:xfrm>
          <a:prstGeom prst="rect">
            <a:avLst/>
          </a:prstGeom>
          <a:noFill/>
        </p:spPr>
        <p:txBody>
          <a:bodyPr wrap="square">
            <a:spAutoFit/>
          </a:bodyPr>
          <a:lstStyle/>
          <a:p>
            <a:r>
              <a:rPr lang="he-IL" sz="4000" b="1" i="0" u="none" strike="noStrike" baseline="0" dirty="0">
                <a:latin typeface="MF_FrankRuhl-Regular"/>
              </a:rPr>
              <a:t>כְּשֶׁחוֹלִים...</a:t>
            </a:r>
            <a:endParaRPr lang="he-IL" sz="4000" b="1" dirty="0"/>
          </a:p>
        </p:txBody>
      </p:sp>
      <p:pic>
        <p:nvPicPr>
          <p:cNvPr id="18" name="תמונה 17">
            <a:extLst>
              <a:ext uri="{FF2B5EF4-FFF2-40B4-BE49-F238E27FC236}">
                <a16:creationId xmlns:a16="http://schemas.microsoft.com/office/drawing/2014/main" id="{1B1DA36A-CEF4-0AAE-A0D4-60C5C95C22E8}"/>
              </a:ext>
            </a:extLst>
          </p:cNvPr>
          <p:cNvPicPr>
            <a:picLocks noChangeAspect="1"/>
          </p:cNvPicPr>
          <p:nvPr/>
        </p:nvPicPr>
        <p:blipFill>
          <a:blip r:embed="rId4">
            <a:clrChange>
              <a:clrFrom>
                <a:srgbClr val="B3B4B1"/>
              </a:clrFrom>
              <a:clrTo>
                <a:srgbClr val="B3B4B1">
                  <a:alpha val="0"/>
                </a:srgbClr>
              </a:clrTo>
            </a:clrChange>
          </a:blip>
          <a:stretch>
            <a:fillRect/>
          </a:stretch>
        </p:blipFill>
        <p:spPr>
          <a:xfrm>
            <a:off x="119630" y="2344189"/>
            <a:ext cx="1861570" cy="1899458"/>
          </a:xfrm>
          <a:prstGeom prst="rect">
            <a:avLst/>
          </a:prstGeom>
        </p:spPr>
      </p:pic>
      <p:pic>
        <p:nvPicPr>
          <p:cNvPr id="2" name="תמונה 1">
            <a:extLst>
              <a:ext uri="{FF2B5EF4-FFF2-40B4-BE49-F238E27FC236}">
                <a16:creationId xmlns:a16="http://schemas.microsoft.com/office/drawing/2014/main" id="{3EA894E7-C842-83BB-3FA5-12ECC11A0051}"/>
              </a:ext>
            </a:extLst>
          </p:cNvPr>
          <p:cNvPicPr>
            <a:picLocks noChangeAspect="1"/>
          </p:cNvPicPr>
          <p:nvPr/>
        </p:nvPicPr>
        <p:blipFill>
          <a:blip r:embed="rId5"/>
          <a:stretch>
            <a:fillRect/>
          </a:stretch>
        </p:blipFill>
        <p:spPr>
          <a:xfrm>
            <a:off x="8162925" y="56721"/>
            <a:ext cx="841773" cy="452718"/>
          </a:xfrm>
          <a:prstGeom prst="rect">
            <a:avLst/>
          </a:prstGeom>
        </p:spPr>
      </p:pic>
      <p:pic>
        <p:nvPicPr>
          <p:cNvPr id="3" name="תמונה 2">
            <a:extLst>
              <a:ext uri="{FF2B5EF4-FFF2-40B4-BE49-F238E27FC236}">
                <a16:creationId xmlns:a16="http://schemas.microsoft.com/office/drawing/2014/main" id="{7B035926-D5EE-2E9A-7438-8724E1B65352}"/>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282133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A016D-6FE7-3CD1-8D15-7A5D172DC4D0}"/>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B376EC2C-334F-282D-3E98-19F66833191A}"/>
              </a:ext>
            </a:extLst>
          </p:cNvPr>
          <p:cNvPicPr>
            <a:picLocks noChangeAspect="1"/>
          </p:cNvPicPr>
          <p:nvPr/>
        </p:nvPicPr>
        <p:blipFill>
          <a:blip r:embed="rId3"/>
          <a:stretch>
            <a:fillRect/>
          </a:stretch>
        </p:blipFill>
        <p:spPr>
          <a:xfrm>
            <a:off x="2279889" y="982980"/>
            <a:ext cx="5452901" cy="5714918"/>
          </a:xfrm>
          <a:prstGeom prst="rect">
            <a:avLst/>
          </a:prstGeom>
        </p:spPr>
      </p:pic>
      <p:pic>
        <p:nvPicPr>
          <p:cNvPr id="7" name="תמונה 6">
            <a:extLst>
              <a:ext uri="{FF2B5EF4-FFF2-40B4-BE49-F238E27FC236}">
                <a16:creationId xmlns:a16="http://schemas.microsoft.com/office/drawing/2014/main" id="{4F699C10-61CF-0775-8260-BD2850336D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90173" y="-10522"/>
            <a:ext cx="1981200" cy="605059"/>
          </a:xfrm>
          <a:prstGeom prst="rect">
            <a:avLst/>
          </a:prstGeom>
        </p:spPr>
      </p:pic>
      <p:pic>
        <p:nvPicPr>
          <p:cNvPr id="2" name="תמונה 1">
            <a:extLst>
              <a:ext uri="{FF2B5EF4-FFF2-40B4-BE49-F238E27FC236}">
                <a16:creationId xmlns:a16="http://schemas.microsoft.com/office/drawing/2014/main" id="{3569DFF9-C6DA-CB18-6EBD-88D0E49E78EB}"/>
              </a:ext>
            </a:extLst>
          </p:cNvPr>
          <p:cNvPicPr>
            <a:picLocks noChangeAspect="1"/>
          </p:cNvPicPr>
          <p:nvPr/>
        </p:nvPicPr>
        <p:blipFill>
          <a:blip r:embed="rId5"/>
          <a:stretch>
            <a:fillRect/>
          </a:stretch>
        </p:blipFill>
        <p:spPr>
          <a:xfrm>
            <a:off x="8216037" y="103601"/>
            <a:ext cx="841773" cy="452718"/>
          </a:xfrm>
          <a:prstGeom prst="rect">
            <a:avLst/>
          </a:prstGeom>
        </p:spPr>
      </p:pic>
      <p:pic>
        <p:nvPicPr>
          <p:cNvPr id="3" name="תמונה 2">
            <a:extLst>
              <a:ext uri="{FF2B5EF4-FFF2-40B4-BE49-F238E27FC236}">
                <a16:creationId xmlns:a16="http://schemas.microsoft.com/office/drawing/2014/main" id="{332A940C-7BC8-BFEE-54EC-6C1E66CFB14C}"/>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3950088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0A50-B6F0-D11B-695E-A1C5A65A6E7C}"/>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2314436B-3047-54B9-623F-A7C3EB6CAB8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23423" y="-634"/>
            <a:ext cx="2060627" cy="605059"/>
          </a:xfrm>
          <a:prstGeom prst="rect">
            <a:avLst/>
          </a:prstGeom>
        </p:spPr>
      </p:pic>
      <p:pic>
        <p:nvPicPr>
          <p:cNvPr id="9" name="תמונה 8">
            <a:extLst>
              <a:ext uri="{FF2B5EF4-FFF2-40B4-BE49-F238E27FC236}">
                <a16:creationId xmlns:a16="http://schemas.microsoft.com/office/drawing/2014/main" id="{243A21E2-1556-1C67-14C7-01D153E0DDBB}"/>
              </a:ext>
            </a:extLst>
          </p:cNvPr>
          <p:cNvPicPr>
            <a:picLocks noChangeAspect="1"/>
          </p:cNvPicPr>
          <p:nvPr/>
        </p:nvPicPr>
        <p:blipFill>
          <a:blip r:embed="rId4"/>
          <a:stretch>
            <a:fillRect/>
          </a:stretch>
        </p:blipFill>
        <p:spPr>
          <a:xfrm>
            <a:off x="2490418" y="921901"/>
            <a:ext cx="4592955" cy="5515093"/>
          </a:xfrm>
          <a:prstGeom prst="rect">
            <a:avLst/>
          </a:prstGeom>
          <a:ln>
            <a:solidFill>
              <a:schemeClr val="accent2">
                <a:lumMod val="75000"/>
              </a:schemeClr>
            </a:solidFill>
          </a:ln>
        </p:spPr>
      </p:pic>
      <p:pic>
        <p:nvPicPr>
          <p:cNvPr id="2" name="תמונה 1">
            <a:extLst>
              <a:ext uri="{FF2B5EF4-FFF2-40B4-BE49-F238E27FC236}">
                <a16:creationId xmlns:a16="http://schemas.microsoft.com/office/drawing/2014/main" id="{ECC1D2F9-41BD-1D70-552E-09202430751F}"/>
              </a:ext>
            </a:extLst>
          </p:cNvPr>
          <p:cNvPicPr>
            <a:picLocks noChangeAspect="1"/>
          </p:cNvPicPr>
          <p:nvPr/>
        </p:nvPicPr>
        <p:blipFill>
          <a:blip r:embed="rId5"/>
          <a:stretch>
            <a:fillRect/>
          </a:stretch>
        </p:blipFill>
        <p:spPr>
          <a:xfrm>
            <a:off x="8141223" y="103601"/>
            <a:ext cx="841773" cy="452718"/>
          </a:xfrm>
          <a:prstGeom prst="rect">
            <a:avLst/>
          </a:prstGeom>
        </p:spPr>
      </p:pic>
      <p:pic>
        <p:nvPicPr>
          <p:cNvPr id="3" name="תמונה 2">
            <a:extLst>
              <a:ext uri="{FF2B5EF4-FFF2-40B4-BE49-F238E27FC236}">
                <a16:creationId xmlns:a16="http://schemas.microsoft.com/office/drawing/2014/main" id="{DDB64A92-69F8-892F-4942-EEB3F52B7F82}"/>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3705387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98F02AC-A1E7-7FAC-FFAA-89A1F474ACAF}"/>
              </a:ext>
            </a:extLst>
          </p:cNvPr>
          <p:cNvPicPr>
            <a:picLocks noChangeAspect="1"/>
          </p:cNvPicPr>
          <p:nvPr/>
        </p:nvPicPr>
        <p:blipFill>
          <a:blip r:embed="rId3"/>
          <a:stretch>
            <a:fillRect/>
          </a:stretch>
        </p:blipFill>
        <p:spPr>
          <a:xfrm>
            <a:off x="69272" y="714894"/>
            <a:ext cx="4419601" cy="2402379"/>
          </a:xfrm>
          <a:prstGeom prst="rect">
            <a:avLst/>
          </a:prstGeom>
        </p:spPr>
      </p:pic>
      <p:pic>
        <p:nvPicPr>
          <p:cNvPr id="7" name="תמונה 6">
            <a:extLst>
              <a:ext uri="{FF2B5EF4-FFF2-40B4-BE49-F238E27FC236}">
                <a16:creationId xmlns:a16="http://schemas.microsoft.com/office/drawing/2014/main" id="{D7EAD2C8-3DD8-4AA5-7986-AF19EE3880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99985" y="2262814"/>
            <a:ext cx="5948190" cy="4376647"/>
          </a:xfrm>
          <a:prstGeom prst="rect">
            <a:avLst/>
          </a:prstGeom>
        </p:spPr>
      </p:pic>
      <p:pic>
        <p:nvPicPr>
          <p:cNvPr id="9" name="תמונה 8">
            <a:extLst>
              <a:ext uri="{FF2B5EF4-FFF2-40B4-BE49-F238E27FC236}">
                <a16:creationId xmlns:a16="http://schemas.microsoft.com/office/drawing/2014/main" id="{62A7BA51-CEEF-8193-2AC3-CDD03D440C89}"/>
              </a:ext>
            </a:extLst>
          </p:cNvPr>
          <p:cNvPicPr>
            <a:picLocks noChangeAspect="1"/>
          </p:cNvPicPr>
          <p:nvPr/>
        </p:nvPicPr>
        <p:blipFill>
          <a:blip r:embed="rId5"/>
          <a:stretch>
            <a:fillRect/>
          </a:stretch>
        </p:blipFill>
        <p:spPr>
          <a:xfrm>
            <a:off x="5206744" y="763387"/>
            <a:ext cx="2571750" cy="640048"/>
          </a:xfrm>
          <a:prstGeom prst="rect">
            <a:avLst/>
          </a:prstGeom>
        </p:spPr>
      </p:pic>
      <p:sp>
        <p:nvSpPr>
          <p:cNvPr id="12" name="תיבת טקסט 11">
            <a:extLst>
              <a:ext uri="{FF2B5EF4-FFF2-40B4-BE49-F238E27FC236}">
                <a16:creationId xmlns:a16="http://schemas.microsoft.com/office/drawing/2014/main" id="{729805E7-C4D6-4E1E-C65B-C288756DC9B7}"/>
              </a:ext>
            </a:extLst>
          </p:cNvPr>
          <p:cNvSpPr txBox="1"/>
          <p:nvPr/>
        </p:nvSpPr>
        <p:spPr>
          <a:xfrm>
            <a:off x="5622781" y="1449998"/>
            <a:ext cx="1739676" cy="523220"/>
          </a:xfrm>
          <a:prstGeom prst="rect">
            <a:avLst/>
          </a:prstGeom>
          <a:noFill/>
        </p:spPr>
        <p:txBody>
          <a:bodyPr wrap="square">
            <a:spAutoFit/>
          </a:bodyPr>
          <a:lstStyle/>
          <a:p>
            <a:r>
              <a:rPr lang="he-IL" sz="2800" i="0" u="none" strike="noStrike" baseline="0" dirty="0">
                <a:latin typeface="MF_FrankRuhl-Regular"/>
              </a:rPr>
              <a:t>(</a:t>
            </a:r>
            <a:r>
              <a:rPr kumimoji="0" lang="he-IL" sz="2800" i="0" u="none" strike="noStrike" kern="1200" cap="none" spc="0" normalizeH="0" baseline="0" noProof="0" dirty="0">
                <a:ln>
                  <a:noFill/>
                </a:ln>
                <a:effectLst/>
                <a:uLnTx/>
                <a:uFillTx/>
                <a:latin typeface="Calibri" panose="020F0502020204030204"/>
                <a:ea typeface="+mn-ea"/>
              </a:rPr>
              <a:t>עַמּוּד </a:t>
            </a:r>
            <a:r>
              <a:rPr lang="he-IL" sz="2800" dirty="0"/>
              <a:t>30</a:t>
            </a:r>
            <a:r>
              <a:rPr kumimoji="0" lang="he-IL" sz="2800" i="0" u="none" strike="noStrike" kern="1200" cap="none" spc="0" normalizeH="0" baseline="0" noProof="0" dirty="0">
                <a:ln>
                  <a:noFill/>
                </a:ln>
                <a:effectLst/>
                <a:uLnTx/>
                <a:uFillTx/>
                <a:latin typeface="Calibri" panose="020F0502020204030204"/>
                <a:ea typeface="+mn-ea"/>
              </a:rPr>
              <a:t>)</a:t>
            </a:r>
            <a:endParaRPr lang="he-IL" sz="2800" dirty="0"/>
          </a:p>
        </p:txBody>
      </p:sp>
      <p:pic>
        <p:nvPicPr>
          <p:cNvPr id="2" name="תמונה 1">
            <a:extLst>
              <a:ext uri="{FF2B5EF4-FFF2-40B4-BE49-F238E27FC236}">
                <a16:creationId xmlns:a16="http://schemas.microsoft.com/office/drawing/2014/main" id="{F26390E0-DC19-FC26-660B-3EFC155A891B}"/>
              </a:ext>
            </a:extLst>
          </p:cNvPr>
          <p:cNvPicPr>
            <a:picLocks noChangeAspect="1"/>
          </p:cNvPicPr>
          <p:nvPr/>
        </p:nvPicPr>
        <p:blipFill>
          <a:blip r:embed="rId6"/>
          <a:stretch>
            <a:fillRect/>
          </a:stretch>
        </p:blipFill>
        <p:spPr>
          <a:xfrm>
            <a:off x="8174474" y="70047"/>
            <a:ext cx="841773" cy="452718"/>
          </a:xfrm>
          <a:prstGeom prst="rect">
            <a:avLst/>
          </a:prstGeom>
        </p:spPr>
      </p:pic>
      <p:pic>
        <p:nvPicPr>
          <p:cNvPr id="3" name="תמונה 2">
            <a:extLst>
              <a:ext uri="{FF2B5EF4-FFF2-40B4-BE49-F238E27FC236}">
                <a16:creationId xmlns:a16="http://schemas.microsoft.com/office/drawing/2014/main" id="{1F30669C-EC38-1C33-BF92-8F253F74C767}"/>
              </a:ext>
            </a:extLst>
          </p:cNvPr>
          <p:cNvPicPr>
            <a:picLocks noChangeAspect="1"/>
          </p:cNvPicPr>
          <p:nvPr/>
        </p:nvPicPr>
        <p:blipFill>
          <a:blip r:embed="rId7"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1528078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a:extLst>
              <a:ext uri="{FF2B5EF4-FFF2-40B4-BE49-F238E27FC236}">
                <a16:creationId xmlns:a16="http://schemas.microsoft.com/office/drawing/2014/main" id="{C6A36CFF-2AA4-3DB2-5EEC-E186F3CE5A3C}"/>
              </a:ext>
            </a:extLst>
          </p:cNvPr>
          <p:cNvPicPr>
            <a:picLocks noChangeAspect="1"/>
          </p:cNvPicPr>
          <p:nvPr/>
        </p:nvPicPr>
        <p:blipFill>
          <a:blip r:embed="rId3"/>
          <a:stretch>
            <a:fillRect/>
          </a:stretch>
        </p:blipFill>
        <p:spPr>
          <a:xfrm>
            <a:off x="2366350" y="4786537"/>
            <a:ext cx="4152900" cy="695325"/>
          </a:xfrm>
          <a:prstGeom prst="rect">
            <a:avLst/>
          </a:prstGeom>
        </p:spPr>
      </p:pic>
      <p:pic>
        <p:nvPicPr>
          <p:cNvPr id="16" name="תמונה 15">
            <a:extLst>
              <a:ext uri="{FF2B5EF4-FFF2-40B4-BE49-F238E27FC236}">
                <a16:creationId xmlns:a16="http://schemas.microsoft.com/office/drawing/2014/main" id="{3E8C14CA-CA5A-178B-9DD6-1EFD875B1994}"/>
              </a:ext>
            </a:extLst>
          </p:cNvPr>
          <p:cNvPicPr>
            <a:picLocks noChangeAspect="1"/>
          </p:cNvPicPr>
          <p:nvPr/>
        </p:nvPicPr>
        <p:blipFill>
          <a:blip r:embed="rId4"/>
          <a:stretch>
            <a:fillRect/>
          </a:stretch>
        </p:blipFill>
        <p:spPr>
          <a:xfrm>
            <a:off x="447062" y="2754506"/>
            <a:ext cx="7991475" cy="762000"/>
          </a:xfrm>
          <a:prstGeom prst="rect">
            <a:avLst/>
          </a:prstGeom>
        </p:spPr>
      </p:pic>
      <p:sp>
        <p:nvSpPr>
          <p:cNvPr id="17" name="תיבת טקסט 16">
            <a:extLst>
              <a:ext uri="{FF2B5EF4-FFF2-40B4-BE49-F238E27FC236}">
                <a16:creationId xmlns:a16="http://schemas.microsoft.com/office/drawing/2014/main" id="{BF93CF58-8614-43CF-CE18-D7316ADDB562}"/>
              </a:ext>
            </a:extLst>
          </p:cNvPr>
          <p:cNvSpPr txBox="1"/>
          <p:nvPr/>
        </p:nvSpPr>
        <p:spPr>
          <a:xfrm>
            <a:off x="4021205" y="1274592"/>
            <a:ext cx="2371077" cy="523220"/>
          </a:xfrm>
          <a:prstGeom prst="rect">
            <a:avLst/>
          </a:prstGeom>
          <a:solidFill>
            <a:schemeClr val="accent6">
              <a:lumMod val="40000"/>
              <a:lumOff val="60000"/>
            </a:schemeClr>
          </a:solidFill>
        </p:spPr>
        <p:txBody>
          <a:bodyPr wrap="square">
            <a:spAutoFit/>
          </a:bodyPr>
          <a:lstStyle/>
          <a:p>
            <a:pPr marL="0" indent="0" algn="r" rtl="1">
              <a:buNone/>
            </a:pPr>
            <a:r>
              <a:rPr lang="he-IL" sz="2800" b="1" dirty="0">
                <a:latin typeface="MF_FrankRuhl-Regular"/>
              </a:rPr>
              <a:t>מֻשָּׂגִים שֶׁלָּמַדְנוּ</a:t>
            </a:r>
          </a:p>
        </p:txBody>
      </p:sp>
      <p:pic>
        <p:nvPicPr>
          <p:cNvPr id="2" name="תמונה 1">
            <a:extLst>
              <a:ext uri="{FF2B5EF4-FFF2-40B4-BE49-F238E27FC236}">
                <a16:creationId xmlns:a16="http://schemas.microsoft.com/office/drawing/2014/main" id="{0C1C17F8-59F8-8C2C-14EF-CDFDC80A5836}"/>
              </a:ext>
            </a:extLst>
          </p:cNvPr>
          <p:cNvPicPr>
            <a:picLocks noChangeAspect="1"/>
          </p:cNvPicPr>
          <p:nvPr/>
        </p:nvPicPr>
        <p:blipFill>
          <a:blip r:embed="rId5"/>
          <a:stretch>
            <a:fillRect/>
          </a:stretch>
        </p:blipFill>
        <p:spPr>
          <a:xfrm>
            <a:off x="8166161" y="147891"/>
            <a:ext cx="841773" cy="452718"/>
          </a:xfrm>
          <a:prstGeom prst="rect">
            <a:avLst/>
          </a:prstGeom>
        </p:spPr>
      </p:pic>
      <p:pic>
        <p:nvPicPr>
          <p:cNvPr id="3" name="תמונה 2">
            <a:extLst>
              <a:ext uri="{FF2B5EF4-FFF2-40B4-BE49-F238E27FC236}">
                <a16:creationId xmlns:a16="http://schemas.microsoft.com/office/drawing/2014/main" id="{6C5D6414-E059-D8F8-C4F8-95E9E8AE3841}"/>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360495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441BB797-5EA1-49F0-D5DB-3A63899C4D9D}"/>
              </a:ext>
            </a:extLst>
          </p:cNvPr>
          <p:cNvPicPr>
            <a:picLocks noChangeAspect="1"/>
          </p:cNvPicPr>
          <p:nvPr/>
        </p:nvPicPr>
        <p:blipFill>
          <a:blip r:embed="rId3"/>
          <a:stretch>
            <a:fillRect/>
          </a:stretch>
        </p:blipFill>
        <p:spPr>
          <a:xfrm>
            <a:off x="2204668" y="4544459"/>
            <a:ext cx="4981575" cy="704850"/>
          </a:xfrm>
          <a:prstGeom prst="rect">
            <a:avLst/>
          </a:prstGeom>
        </p:spPr>
      </p:pic>
      <p:pic>
        <p:nvPicPr>
          <p:cNvPr id="7" name="מציין מיקום תוכן 6">
            <a:extLst>
              <a:ext uri="{FF2B5EF4-FFF2-40B4-BE49-F238E27FC236}">
                <a16:creationId xmlns:a16="http://schemas.microsoft.com/office/drawing/2014/main" id="{8EB6287C-F5C3-1D98-83EA-E872D3790FD9}"/>
              </a:ext>
            </a:extLst>
          </p:cNvPr>
          <p:cNvPicPr>
            <a:picLocks noGrp="1" noChangeAspect="1"/>
          </p:cNvPicPr>
          <p:nvPr>
            <p:ph idx="1"/>
          </p:nvPr>
        </p:nvPicPr>
        <p:blipFill>
          <a:blip r:embed="rId4"/>
          <a:stretch>
            <a:fillRect/>
          </a:stretch>
        </p:blipFill>
        <p:spPr>
          <a:xfrm>
            <a:off x="1828800" y="2928937"/>
            <a:ext cx="5486400" cy="714375"/>
          </a:xfrm>
          <a:prstGeom prst="rect">
            <a:avLst/>
          </a:prstGeom>
        </p:spPr>
      </p:pic>
      <p:sp>
        <p:nvSpPr>
          <p:cNvPr id="4" name="תיבת טקסט 3">
            <a:extLst>
              <a:ext uri="{FF2B5EF4-FFF2-40B4-BE49-F238E27FC236}">
                <a16:creationId xmlns:a16="http://schemas.microsoft.com/office/drawing/2014/main" id="{4A42A3D4-7FAE-1CD7-2331-9374482FD188}"/>
              </a:ext>
            </a:extLst>
          </p:cNvPr>
          <p:cNvSpPr txBox="1"/>
          <p:nvPr/>
        </p:nvSpPr>
        <p:spPr>
          <a:xfrm>
            <a:off x="3678856" y="1954340"/>
            <a:ext cx="2371077" cy="523220"/>
          </a:xfrm>
          <a:prstGeom prst="rect">
            <a:avLst/>
          </a:prstGeom>
          <a:solidFill>
            <a:schemeClr val="accent6">
              <a:lumMod val="40000"/>
              <a:lumOff val="60000"/>
            </a:schemeClr>
          </a:solidFill>
        </p:spPr>
        <p:txBody>
          <a:bodyPr wrap="square">
            <a:spAutoFit/>
          </a:bodyPr>
          <a:lstStyle/>
          <a:p>
            <a:pPr marL="0" indent="0" algn="r" rtl="1">
              <a:buNone/>
            </a:pPr>
            <a:r>
              <a:rPr lang="he-IL" sz="2800" b="1" dirty="0">
                <a:latin typeface="MF_FrankRuhl-Regular"/>
              </a:rPr>
              <a:t>מֻשָּׂגִים שֶׁלָּמַדְנוּ</a:t>
            </a:r>
          </a:p>
        </p:txBody>
      </p:sp>
      <p:pic>
        <p:nvPicPr>
          <p:cNvPr id="6" name="תמונה 5">
            <a:extLst>
              <a:ext uri="{FF2B5EF4-FFF2-40B4-BE49-F238E27FC236}">
                <a16:creationId xmlns:a16="http://schemas.microsoft.com/office/drawing/2014/main" id="{C91D9AF1-C757-30F6-E53E-DC3F927DB8A4}"/>
              </a:ext>
            </a:extLst>
          </p:cNvPr>
          <p:cNvPicPr>
            <a:picLocks noChangeAspect="1"/>
          </p:cNvPicPr>
          <p:nvPr/>
        </p:nvPicPr>
        <p:blipFill>
          <a:blip r:embed="rId5"/>
          <a:stretch>
            <a:fillRect/>
          </a:stretch>
        </p:blipFill>
        <p:spPr>
          <a:xfrm>
            <a:off x="8216038" y="48756"/>
            <a:ext cx="841773" cy="452718"/>
          </a:xfrm>
          <a:prstGeom prst="rect">
            <a:avLst/>
          </a:prstGeom>
        </p:spPr>
      </p:pic>
      <p:pic>
        <p:nvPicPr>
          <p:cNvPr id="2" name="תמונה 1">
            <a:extLst>
              <a:ext uri="{FF2B5EF4-FFF2-40B4-BE49-F238E27FC236}">
                <a16:creationId xmlns:a16="http://schemas.microsoft.com/office/drawing/2014/main" id="{F954A2E1-22AF-1E4F-756D-AE7779D5732F}"/>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6153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BC11BFB-A39B-B5C0-D3D6-6446E7BCE295}"/>
              </a:ext>
            </a:extLst>
          </p:cNvPr>
          <p:cNvPicPr>
            <a:picLocks noChangeAspect="1"/>
          </p:cNvPicPr>
          <p:nvPr/>
        </p:nvPicPr>
        <p:blipFill>
          <a:blip r:embed="rId3"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92756"/>
          </a:xfrm>
          <a:prstGeom prst="rect">
            <a:avLst/>
          </a:prstGeom>
        </p:spPr>
      </p:pic>
      <p:pic>
        <p:nvPicPr>
          <p:cNvPr id="6" name="תמונה 5">
            <a:extLst>
              <a:ext uri="{FF2B5EF4-FFF2-40B4-BE49-F238E27FC236}">
                <a16:creationId xmlns:a16="http://schemas.microsoft.com/office/drawing/2014/main" id="{DAE01B6D-7AC2-C942-A5F8-30C447030AC4}"/>
              </a:ext>
            </a:extLst>
          </p:cNvPr>
          <p:cNvPicPr>
            <a:picLocks noChangeAspect="1"/>
          </p:cNvPicPr>
          <p:nvPr/>
        </p:nvPicPr>
        <p:blipFill>
          <a:blip r:embed="rId4"/>
          <a:stretch>
            <a:fillRect/>
          </a:stretch>
        </p:blipFill>
        <p:spPr>
          <a:xfrm>
            <a:off x="219075" y="3208663"/>
            <a:ext cx="3524249" cy="3412721"/>
          </a:xfrm>
          <a:prstGeom prst="rect">
            <a:avLst/>
          </a:prstGeom>
        </p:spPr>
      </p:pic>
      <p:pic>
        <p:nvPicPr>
          <p:cNvPr id="7" name="תמונה 6">
            <a:extLst>
              <a:ext uri="{FF2B5EF4-FFF2-40B4-BE49-F238E27FC236}">
                <a16:creationId xmlns:a16="http://schemas.microsoft.com/office/drawing/2014/main" id="{FED8A7C7-B98E-9431-E367-69A0794E28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67125" y="1189363"/>
            <a:ext cx="5257800" cy="4038600"/>
          </a:xfrm>
          <a:prstGeom prst="rect">
            <a:avLst/>
          </a:prstGeom>
        </p:spPr>
      </p:pic>
      <p:pic>
        <p:nvPicPr>
          <p:cNvPr id="2" name="תמונה 1">
            <a:extLst>
              <a:ext uri="{FF2B5EF4-FFF2-40B4-BE49-F238E27FC236}">
                <a16:creationId xmlns:a16="http://schemas.microsoft.com/office/drawing/2014/main" id="{20349CD5-2B83-BBE6-B4EF-5C4FB867A8BF}"/>
              </a:ext>
            </a:extLst>
          </p:cNvPr>
          <p:cNvPicPr>
            <a:picLocks noChangeAspect="1"/>
          </p:cNvPicPr>
          <p:nvPr/>
        </p:nvPicPr>
        <p:blipFill>
          <a:blip r:embed="rId6"/>
          <a:stretch>
            <a:fillRect/>
          </a:stretch>
        </p:blipFill>
        <p:spPr>
          <a:xfrm>
            <a:off x="8224350" y="99952"/>
            <a:ext cx="841773" cy="452718"/>
          </a:xfrm>
          <a:prstGeom prst="rect">
            <a:avLst/>
          </a:prstGeom>
        </p:spPr>
      </p:pic>
    </p:spTree>
    <p:extLst>
      <p:ext uri="{BB962C8B-B14F-4D97-AF65-F5344CB8AC3E}">
        <p14:creationId xmlns:p14="http://schemas.microsoft.com/office/powerpoint/2010/main" val="2033815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980728"/>
            <a:ext cx="7886700" cy="1325563"/>
          </a:xfrm>
        </p:spPr>
        <p:txBody>
          <a:bodyPr>
            <a:normAutofit/>
          </a:bodyPr>
          <a:lstStyle/>
          <a:p>
            <a:pPr algn="ctr"/>
            <a:r>
              <a:rPr lang="he-IL" sz="4800" b="1" dirty="0">
                <a:solidFill>
                  <a:schemeClr val="accent6">
                    <a:lumMod val="75000"/>
                  </a:schemeClr>
                </a:solidFill>
                <a:cs typeface="+mn-cs"/>
              </a:rPr>
              <a:t>תם ולא נשלם</a:t>
            </a:r>
            <a:endParaRPr lang="en-US" sz="4800" b="1" dirty="0">
              <a:solidFill>
                <a:schemeClr val="accent6">
                  <a:lumMod val="75000"/>
                </a:schemeClr>
              </a:solidFill>
              <a:cs typeface="+mn-cs"/>
            </a:endParaRPr>
          </a:p>
        </p:txBody>
      </p:sp>
      <p:sp>
        <p:nvSpPr>
          <p:cNvPr id="3" name="מציין מיקום תוכן 2"/>
          <p:cNvSpPr>
            <a:spLocks noGrp="1"/>
          </p:cNvSpPr>
          <p:nvPr>
            <p:ph idx="1"/>
          </p:nvPr>
        </p:nvSpPr>
        <p:spPr>
          <a:xfrm>
            <a:off x="384810" y="2368502"/>
            <a:ext cx="8567057" cy="4351337"/>
          </a:xfrm>
        </p:spPr>
        <p:txBody>
          <a:bodyPr>
            <a:normAutofit/>
          </a:bodyPr>
          <a:lstStyle/>
          <a:p>
            <a:pPr marL="0" indent="0" algn="ctr">
              <a:buNone/>
            </a:pPr>
            <a:r>
              <a:rPr lang="he-IL" sz="4000" b="1" dirty="0"/>
              <a:t>מצגת מלווה להוראה</a:t>
            </a:r>
          </a:p>
          <a:p>
            <a:pPr marL="0" indent="0" algn="ctr">
              <a:buNone/>
            </a:pPr>
            <a:endParaRPr lang="he-IL" sz="4000" b="1" dirty="0"/>
          </a:p>
          <a:p>
            <a:pPr marL="0" indent="0" algn="ctr">
              <a:buNone/>
            </a:pPr>
            <a:r>
              <a:rPr lang="he-IL" sz="4800" b="1" dirty="0">
                <a:solidFill>
                  <a:srgbClr val="B31013"/>
                </a:solidFill>
              </a:rPr>
              <a:t>עוברים לפרק השלישי:</a:t>
            </a:r>
          </a:p>
          <a:p>
            <a:pPr marL="0" indent="0" algn="ctr">
              <a:buNone/>
            </a:pPr>
            <a:r>
              <a:rPr lang="he-IL" sz="6600" b="1" dirty="0">
                <a:solidFill>
                  <a:srgbClr val="B31013"/>
                </a:solidFill>
              </a:rPr>
              <a:t>לאכול בריא</a:t>
            </a:r>
            <a:endParaRPr lang="en-US" sz="6600" b="1" dirty="0">
              <a:solidFill>
                <a:srgbClr val="B31013"/>
              </a:solidFill>
            </a:endParaRPr>
          </a:p>
        </p:txBody>
      </p:sp>
      <p:pic>
        <p:nvPicPr>
          <p:cNvPr id="5" name="תמונה 4">
            <a:extLst>
              <a:ext uri="{FF2B5EF4-FFF2-40B4-BE49-F238E27FC236}">
                <a16:creationId xmlns:a16="http://schemas.microsoft.com/office/drawing/2014/main" id="{376940F4-AB22-8CAB-1E3B-156352CE2A45}"/>
              </a:ext>
            </a:extLst>
          </p:cNvPr>
          <p:cNvPicPr>
            <a:picLocks noChangeAspect="1"/>
          </p:cNvPicPr>
          <p:nvPr/>
        </p:nvPicPr>
        <p:blipFill>
          <a:blip r:embed="rId2"/>
          <a:stretch>
            <a:fillRect/>
          </a:stretch>
        </p:blipFill>
        <p:spPr>
          <a:xfrm>
            <a:off x="8207725" y="48756"/>
            <a:ext cx="841773" cy="452718"/>
          </a:xfrm>
          <a:prstGeom prst="rect">
            <a:avLst/>
          </a:prstGeom>
        </p:spPr>
      </p:pic>
      <p:pic>
        <p:nvPicPr>
          <p:cNvPr id="4" name="תמונה 3">
            <a:extLst>
              <a:ext uri="{FF2B5EF4-FFF2-40B4-BE49-F238E27FC236}">
                <a16:creationId xmlns:a16="http://schemas.microsoft.com/office/drawing/2014/main" id="{C8E9E463-2499-2B31-3A14-3F60066C8B92}"/>
              </a:ext>
            </a:extLst>
          </p:cNvPr>
          <p:cNvPicPr>
            <a:picLocks noChangeAspect="1"/>
          </p:cNvPicPr>
          <p:nvPr/>
        </p:nvPicPr>
        <p:blipFill>
          <a:blip r:embed="rId3"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285295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D88405EC-A03B-6D4D-4D2E-7C454AE41177}"/>
              </a:ext>
            </a:extLst>
          </p:cNvPr>
          <p:cNvPicPr>
            <a:picLocks noChangeAspect="1"/>
          </p:cNvPicPr>
          <p:nvPr/>
        </p:nvPicPr>
        <p:blipFill>
          <a:blip r:embed="rId3"/>
          <a:stretch>
            <a:fillRect/>
          </a:stretch>
        </p:blipFill>
        <p:spPr>
          <a:xfrm>
            <a:off x="5873698" y="1619250"/>
            <a:ext cx="1962150" cy="1895475"/>
          </a:xfrm>
          <a:prstGeom prst="rect">
            <a:avLst/>
          </a:prstGeom>
          <a:ln w="12700">
            <a:solidFill>
              <a:schemeClr val="accent6">
                <a:lumMod val="50000"/>
              </a:schemeClr>
            </a:solidFill>
          </a:ln>
        </p:spPr>
      </p:pic>
      <p:sp>
        <p:nvSpPr>
          <p:cNvPr id="9" name="תיבת טקסט 8">
            <a:extLst>
              <a:ext uri="{FF2B5EF4-FFF2-40B4-BE49-F238E27FC236}">
                <a16:creationId xmlns:a16="http://schemas.microsoft.com/office/drawing/2014/main" id="{1E621A7F-EB7E-5DBE-14E2-B7C805EC35A5}"/>
              </a:ext>
            </a:extLst>
          </p:cNvPr>
          <p:cNvSpPr txBox="1"/>
          <p:nvPr/>
        </p:nvSpPr>
        <p:spPr>
          <a:xfrm>
            <a:off x="5452984" y="3639887"/>
            <a:ext cx="2803577" cy="584775"/>
          </a:xfrm>
          <a:prstGeom prst="rect">
            <a:avLst/>
          </a:prstGeom>
          <a:noFill/>
        </p:spPr>
        <p:txBody>
          <a:bodyPr wrap="square">
            <a:spAutoFit/>
          </a:bodyPr>
          <a:lstStyle/>
          <a:p>
            <a:r>
              <a:rPr lang="he-IL" sz="3200" b="1" dirty="0"/>
              <a:t>שִׂיחַַ בְּעַמּוּד 23</a:t>
            </a:r>
            <a:endParaRPr lang="he-IL" sz="3200" dirty="0"/>
          </a:p>
        </p:txBody>
      </p:sp>
      <p:pic>
        <p:nvPicPr>
          <p:cNvPr id="12" name="תמונה 11">
            <a:extLst>
              <a:ext uri="{FF2B5EF4-FFF2-40B4-BE49-F238E27FC236}">
                <a16:creationId xmlns:a16="http://schemas.microsoft.com/office/drawing/2014/main" id="{9C935813-EC4C-2000-A5AD-23C3FCC726B9}"/>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70860" y="2481262"/>
            <a:ext cx="4114800" cy="4114800"/>
          </a:xfrm>
          <a:prstGeom prst="rect">
            <a:avLst/>
          </a:prstGeom>
        </p:spPr>
      </p:pic>
      <p:pic>
        <p:nvPicPr>
          <p:cNvPr id="2" name="תמונה 1">
            <a:extLst>
              <a:ext uri="{FF2B5EF4-FFF2-40B4-BE49-F238E27FC236}">
                <a16:creationId xmlns:a16="http://schemas.microsoft.com/office/drawing/2014/main" id="{A6A524DE-5396-5B78-4148-AB6C6D8E72DB}"/>
              </a:ext>
            </a:extLst>
          </p:cNvPr>
          <p:cNvPicPr>
            <a:picLocks noChangeAspect="1"/>
          </p:cNvPicPr>
          <p:nvPr/>
        </p:nvPicPr>
        <p:blipFill>
          <a:blip r:embed="rId5"/>
          <a:stretch>
            <a:fillRect/>
          </a:stretch>
        </p:blipFill>
        <p:spPr>
          <a:xfrm>
            <a:off x="8256561" y="48756"/>
            <a:ext cx="841773" cy="452718"/>
          </a:xfrm>
          <a:prstGeom prst="rect">
            <a:avLst/>
          </a:prstGeom>
        </p:spPr>
      </p:pic>
      <p:pic>
        <p:nvPicPr>
          <p:cNvPr id="3" name="תמונה 2">
            <a:extLst>
              <a:ext uri="{FF2B5EF4-FFF2-40B4-BE49-F238E27FC236}">
                <a16:creationId xmlns:a16="http://schemas.microsoft.com/office/drawing/2014/main" id="{113AFF88-0AD7-287C-EE31-4DA12CC0B141}"/>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655228"/>
          </a:xfrm>
          <a:prstGeom prst="rect">
            <a:avLst/>
          </a:prstGeom>
        </p:spPr>
      </p:pic>
    </p:spTree>
    <p:extLst>
      <p:ext uri="{BB962C8B-B14F-4D97-AF65-F5344CB8AC3E}">
        <p14:creationId xmlns:p14="http://schemas.microsoft.com/office/powerpoint/2010/main" val="560546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A595281A-420E-E371-FA72-9AA7734D09C6}"/>
              </a:ext>
            </a:extLst>
          </p:cNvPr>
          <p:cNvSpPr txBox="1"/>
          <p:nvPr/>
        </p:nvSpPr>
        <p:spPr>
          <a:xfrm>
            <a:off x="1323974" y="1061360"/>
            <a:ext cx="7210425" cy="707886"/>
          </a:xfrm>
          <a:prstGeom prst="rect">
            <a:avLst/>
          </a:prstGeom>
          <a:noFill/>
        </p:spPr>
        <p:txBody>
          <a:bodyPr wrap="square">
            <a:spAutoFit/>
          </a:bodyPr>
          <a:lstStyle/>
          <a:p>
            <a:r>
              <a:rPr lang="he-IL" sz="4000" b="1" i="0" u="none" strike="noStrike" baseline="0" dirty="0">
                <a:solidFill>
                  <a:schemeClr val="accent5">
                    <a:lumMod val="75000"/>
                  </a:schemeClr>
                </a:solidFill>
                <a:latin typeface="MF_FrankRuhl-Regular"/>
              </a:rPr>
              <a:t>מָה אֲנַחְנוּ רוֹצִים לָדַעַת עַל מַחֲלוֹת?</a:t>
            </a:r>
            <a:endParaRPr lang="he-IL" sz="4000" b="1" dirty="0">
              <a:solidFill>
                <a:schemeClr val="accent5">
                  <a:lumMod val="75000"/>
                </a:schemeClr>
              </a:solidFill>
            </a:endParaRPr>
          </a:p>
        </p:txBody>
      </p:sp>
      <p:sp>
        <p:nvSpPr>
          <p:cNvPr id="7" name="תיבת טקסט 6">
            <a:extLst>
              <a:ext uri="{FF2B5EF4-FFF2-40B4-BE49-F238E27FC236}">
                <a16:creationId xmlns:a16="http://schemas.microsoft.com/office/drawing/2014/main" id="{FF81F0C0-657E-029D-332C-CE9A8B43E33A}"/>
              </a:ext>
            </a:extLst>
          </p:cNvPr>
          <p:cNvSpPr txBox="1"/>
          <p:nvPr/>
        </p:nvSpPr>
        <p:spPr>
          <a:xfrm>
            <a:off x="2297430" y="1901309"/>
            <a:ext cx="5598795" cy="1415772"/>
          </a:xfrm>
          <a:prstGeom prst="rect">
            <a:avLst/>
          </a:prstGeom>
          <a:noFill/>
        </p:spPr>
        <p:txBody>
          <a:bodyPr wrap="square">
            <a:spAutoFit/>
          </a:bodyPr>
          <a:lstStyle/>
          <a:p>
            <a:pPr algn="r"/>
            <a:r>
              <a:rPr lang="he-IL" sz="3600" b="1" dirty="0">
                <a:solidFill>
                  <a:srgbClr val="000000"/>
                </a:solidFill>
                <a:latin typeface="MF_FrankRuhl-Regular"/>
              </a:rPr>
              <a:t>מְשִׂימָה: </a:t>
            </a:r>
            <a:r>
              <a:rPr lang="he-IL" sz="3600" b="1" dirty="0">
                <a:solidFill>
                  <a:srgbClr val="0066A6"/>
                </a:solidFill>
                <a:latin typeface="MF_FrankRuhl-Regular"/>
              </a:rPr>
              <a:t>שׁוֹאֲלִים שְׁאֵלוֹת </a:t>
            </a:r>
            <a:r>
              <a:rPr lang="he-IL" sz="3200" b="1" dirty="0">
                <a:latin typeface="MF_FrankRuhl-Regular"/>
              </a:rPr>
              <a:t>(עַמּוּדִים 25-24)</a:t>
            </a:r>
            <a:endParaRPr lang="he-IL" sz="3200" b="1" dirty="0"/>
          </a:p>
          <a:p>
            <a:pPr algn="r"/>
            <a:endParaRPr lang="he-IL" sz="1800" b="0" i="0" u="none" strike="noStrike" baseline="0" dirty="0">
              <a:solidFill>
                <a:srgbClr val="000000"/>
              </a:solidFill>
              <a:latin typeface="MF_FrankRuhl-Regular"/>
            </a:endParaRPr>
          </a:p>
        </p:txBody>
      </p:sp>
      <p:pic>
        <p:nvPicPr>
          <p:cNvPr id="12" name="תמונה 11">
            <a:extLst>
              <a:ext uri="{FF2B5EF4-FFF2-40B4-BE49-F238E27FC236}">
                <a16:creationId xmlns:a16="http://schemas.microsoft.com/office/drawing/2014/main" id="{C534C2ED-E9C4-5439-7C0A-F034C3BA2BC3}"/>
              </a:ext>
            </a:extLst>
          </p:cNvPr>
          <p:cNvPicPr>
            <a:picLocks noChangeAspect="1"/>
          </p:cNvPicPr>
          <p:nvPr/>
        </p:nvPicPr>
        <p:blipFill>
          <a:blip r:embed="rId3"/>
          <a:stretch>
            <a:fillRect/>
          </a:stretch>
        </p:blipFill>
        <p:spPr>
          <a:xfrm>
            <a:off x="108177" y="3051930"/>
            <a:ext cx="6432096" cy="1990725"/>
          </a:xfrm>
          <a:prstGeom prst="rect">
            <a:avLst/>
          </a:prstGeom>
        </p:spPr>
      </p:pic>
      <p:pic>
        <p:nvPicPr>
          <p:cNvPr id="13" name="תמונה 12">
            <a:extLst>
              <a:ext uri="{FF2B5EF4-FFF2-40B4-BE49-F238E27FC236}">
                <a16:creationId xmlns:a16="http://schemas.microsoft.com/office/drawing/2014/main" id="{45747378-E989-9CFE-2424-E312EADAC741}"/>
              </a:ext>
            </a:extLst>
          </p:cNvPr>
          <p:cNvPicPr>
            <a:picLocks noChangeAspect="1"/>
          </p:cNvPicPr>
          <p:nvPr/>
        </p:nvPicPr>
        <p:blipFill>
          <a:blip r:embed="rId4"/>
          <a:stretch>
            <a:fillRect/>
          </a:stretch>
        </p:blipFill>
        <p:spPr>
          <a:xfrm>
            <a:off x="6915150" y="3147180"/>
            <a:ext cx="1962150" cy="1895475"/>
          </a:xfrm>
          <a:prstGeom prst="rect">
            <a:avLst/>
          </a:prstGeom>
          <a:ln w="12700">
            <a:solidFill>
              <a:schemeClr val="accent6">
                <a:lumMod val="50000"/>
              </a:schemeClr>
            </a:solidFill>
          </a:ln>
        </p:spPr>
      </p:pic>
      <p:sp>
        <p:nvSpPr>
          <p:cNvPr id="2" name="תיבת טקסט 1">
            <a:extLst>
              <a:ext uri="{FF2B5EF4-FFF2-40B4-BE49-F238E27FC236}">
                <a16:creationId xmlns:a16="http://schemas.microsoft.com/office/drawing/2014/main" id="{65396610-D5C2-22E3-830C-3C7D31DEBA3E}"/>
              </a:ext>
            </a:extLst>
          </p:cNvPr>
          <p:cNvSpPr txBox="1"/>
          <p:nvPr/>
        </p:nvSpPr>
        <p:spPr>
          <a:xfrm>
            <a:off x="4903508" y="5426752"/>
            <a:ext cx="2803577" cy="584775"/>
          </a:xfrm>
          <a:prstGeom prst="rect">
            <a:avLst/>
          </a:prstGeom>
          <a:noFill/>
        </p:spPr>
        <p:txBody>
          <a:bodyPr wrap="square">
            <a:spAutoFit/>
          </a:bodyPr>
          <a:lstStyle/>
          <a:p>
            <a:r>
              <a:rPr lang="he-IL" sz="3200" b="1" dirty="0"/>
              <a:t>שִׂיחַַ בְּעַמּוּד 24</a:t>
            </a:r>
            <a:endParaRPr lang="he-IL" sz="3200" dirty="0"/>
          </a:p>
        </p:txBody>
      </p:sp>
      <p:pic>
        <p:nvPicPr>
          <p:cNvPr id="6" name="תמונה 5">
            <a:extLst>
              <a:ext uri="{FF2B5EF4-FFF2-40B4-BE49-F238E27FC236}">
                <a16:creationId xmlns:a16="http://schemas.microsoft.com/office/drawing/2014/main" id="{3B7A497A-4D7F-1138-AE79-C7F41885E79E}"/>
              </a:ext>
            </a:extLst>
          </p:cNvPr>
          <p:cNvPicPr>
            <a:picLocks noChangeAspect="1"/>
          </p:cNvPicPr>
          <p:nvPr/>
        </p:nvPicPr>
        <p:blipFill>
          <a:blip r:embed="rId5"/>
          <a:stretch>
            <a:fillRect/>
          </a:stretch>
        </p:blipFill>
        <p:spPr>
          <a:xfrm>
            <a:off x="8207725" y="48756"/>
            <a:ext cx="841773" cy="452718"/>
          </a:xfrm>
          <a:prstGeom prst="rect">
            <a:avLst/>
          </a:prstGeom>
        </p:spPr>
      </p:pic>
      <p:pic>
        <p:nvPicPr>
          <p:cNvPr id="3" name="תמונה 2">
            <a:extLst>
              <a:ext uri="{FF2B5EF4-FFF2-40B4-BE49-F238E27FC236}">
                <a16:creationId xmlns:a16="http://schemas.microsoft.com/office/drawing/2014/main" id="{325F4845-BD03-C612-2C7A-49B46A6A2B8E}"/>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41560"/>
          </a:xfrm>
          <a:prstGeom prst="rect">
            <a:avLst/>
          </a:prstGeom>
        </p:spPr>
      </p:pic>
    </p:spTree>
    <p:extLst>
      <p:ext uri="{BB962C8B-B14F-4D97-AF65-F5344CB8AC3E}">
        <p14:creationId xmlns:p14="http://schemas.microsoft.com/office/powerpoint/2010/main" val="179224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7D0C4E1-299F-B997-5B0D-9EB2154326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1370" y="788588"/>
            <a:ext cx="8581259" cy="5407679"/>
          </a:xfrm>
          <a:prstGeom prst="rect">
            <a:avLst/>
          </a:prstGeom>
        </p:spPr>
      </p:pic>
      <p:sp>
        <p:nvSpPr>
          <p:cNvPr id="6" name="תיבת טקסט 5">
            <a:extLst>
              <a:ext uri="{FF2B5EF4-FFF2-40B4-BE49-F238E27FC236}">
                <a16:creationId xmlns:a16="http://schemas.microsoft.com/office/drawing/2014/main" id="{A685A251-95F0-C4EE-0A44-CA5D2085990A}"/>
              </a:ext>
            </a:extLst>
          </p:cNvPr>
          <p:cNvSpPr txBox="1"/>
          <p:nvPr/>
        </p:nvSpPr>
        <p:spPr>
          <a:xfrm>
            <a:off x="2853709" y="6279204"/>
            <a:ext cx="4572000" cy="523220"/>
          </a:xfrm>
          <a:prstGeom prst="rect">
            <a:avLst/>
          </a:prstGeom>
          <a:noFill/>
        </p:spPr>
        <p:txBody>
          <a:bodyPr wrap="square">
            <a:spAutoFit/>
          </a:bodyPr>
          <a:lstStyle/>
          <a:p>
            <a:r>
              <a:rPr lang="he-IL" sz="2800" b="1" dirty="0"/>
              <a:t>הַמְשֵׁךְ הַמְּשִׂימָה</a:t>
            </a:r>
            <a:r>
              <a:rPr lang="he-IL" sz="2800" dirty="0">
                <a:solidFill>
                  <a:srgbClr val="000000"/>
                </a:solidFill>
                <a:latin typeface="MF_FrankRuhl-Regular"/>
              </a:rPr>
              <a:t> </a:t>
            </a:r>
            <a:r>
              <a:rPr kumimoji="0" lang="he-IL" sz="2800" b="1" i="0" u="none" strike="noStrike" kern="1200" cap="none" spc="0" normalizeH="0" baseline="0" noProof="0" dirty="0">
                <a:ln>
                  <a:noFill/>
                </a:ln>
                <a:solidFill>
                  <a:prstClr val="black"/>
                </a:solidFill>
                <a:effectLst/>
                <a:uLnTx/>
                <a:uFillTx/>
                <a:latin typeface="Calibri" panose="020F0502020204030204"/>
                <a:ea typeface="+mn-ea"/>
              </a:rPr>
              <a:t>בְּעַמּוּד </a:t>
            </a:r>
            <a:r>
              <a:rPr lang="he-IL" sz="2800" b="1" dirty="0"/>
              <a:t>24</a:t>
            </a:r>
            <a:endParaRPr lang="he-IL" sz="2800" dirty="0"/>
          </a:p>
        </p:txBody>
      </p:sp>
      <p:pic>
        <p:nvPicPr>
          <p:cNvPr id="2" name="תמונה 1">
            <a:extLst>
              <a:ext uri="{FF2B5EF4-FFF2-40B4-BE49-F238E27FC236}">
                <a16:creationId xmlns:a16="http://schemas.microsoft.com/office/drawing/2014/main" id="{DA2729D8-26F0-4971-F8CD-B87D7E703E51}"/>
              </a:ext>
            </a:extLst>
          </p:cNvPr>
          <p:cNvPicPr>
            <a:picLocks noChangeAspect="1"/>
          </p:cNvPicPr>
          <p:nvPr/>
        </p:nvPicPr>
        <p:blipFill>
          <a:blip r:embed="rId4"/>
          <a:stretch>
            <a:fillRect/>
          </a:stretch>
        </p:blipFill>
        <p:spPr>
          <a:xfrm>
            <a:off x="8207725" y="85368"/>
            <a:ext cx="841773" cy="452718"/>
          </a:xfrm>
          <a:prstGeom prst="rect">
            <a:avLst/>
          </a:prstGeom>
        </p:spPr>
      </p:pic>
      <p:pic>
        <p:nvPicPr>
          <p:cNvPr id="3" name="תמונה 2">
            <a:extLst>
              <a:ext uri="{FF2B5EF4-FFF2-40B4-BE49-F238E27FC236}">
                <a16:creationId xmlns:a16="http://schemas.microsoft.com/office/drawing/2014/main" id="{7D3DA1BD-4467-5A47-541B-E7CED5333142}"/>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78172"/>
          </a:xfrm>
          <a:prstGeom prst="rect">
            <a:avLst/>
          </a:prstGeom>
        </p:spPr>
      </p:pic>
    </p:spTree>
    <p:extLst>
      <p:ext uri="{BB962C8B-B14F-4D97-AF65-F5344CB8AC3E}">
        <p14:creationId xmlns:p14="http://schemas.microsoft.com/office/powerpoint/2010/main" val="1521041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19A1D277-9AFE-6D17-159C-36A44A6A7682}"/>
              </a:ext>
            </a:extLst>
          </p:cNvPr>
          <p:cNvPicPr>
            <a:picLocks noChangeAspect="1"/>
          </p:cNvPicPr>
          <p:nvPr/>
        </p:nvPicPr>
        <p:blipFill>
          <a:blip r:embed="rId3"/>
          <a:stretch>
            <a:fillRect/>
          </a:stretch>
        </p:blipFill>
        <p:spPr>
          <a:xfrm>
            <a:off x="1817370" y="880110"/>
            <a:ext cx="5875020" cy="5585460"/>
          </a:xfrm>
          <a:prstGeom prst="rect">
            <a:avLst/>
          </a:prstGeom>
          <a:ln>
            <a:solidFill>
              <a:schemeClr val="accent2">
                <a:lumMod val="75000"/>
              </a:schemeClr>
            </a:solidFill>
          </a:ln>
        </p:spPr>
      </p:pic>
      <p:pic>
        <p:nvPicPr>
          <p:cNvPr id="8" name="תמונה 7">
            <a:extLst>
              <a:ext uri="{FF2B5EF4-FFF2-40B4-BE49-F238E27FC236}">
                <a16:creationId xmlns:a16="http://schemas.microsoft.com/office/drawing/2014/main" id="{6070AEA2-D647-FC1A-70D4-363B36040AC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97927" y="0"/>
            <a:ext cx="1578057" cy="580028"/>
          </a:xfrm>
          <a:prstGeom prst="rect">
            <a:avLst/>
          </a:prstGeom>
        </p:spPr>
      </p:pic>
      <p:pic>
        <p:nvPicPr>
          <p:cNvPr id="2" name="תמונה 1">
            <a:extLst>
              <a:ext uri="{FF2B5EF4-FFF2-40B4-BE49-F238E27FC236}">
                <a16:creationId xmlns:a16="http://schemas.microsoft.com/office/drawing/2014/main" id="{DE6EE23C-8B43-3358-85A6-1CB2937E922F}"/>
              </a:ext>
            </a:extLst>
          </p:cNvPr>
          <p:cNvPicPr>
            <a:picLocks noChangeAspect="1"/>
          </p:cNvPicPr>
          <p:nvPr/>
        </p:nvPicPr>
        <p:blipFill>
          <a:blip r:embed="rId5"/>
          <a:stretch>
            <a:fillRect/>
          </a:stretch>
        </p:blipFill>
        <p:spPr>
          <a:xfrm>
            <a:off x="8224351" y="127310"/>
            <a:ext cx="841773" cy="452718"/>
          </a:xfrm>
          <a:prstGeom prst="rect">
            <a:avLst/>
          </a:prstGeom>
        </p:spPr>
      </p:pic>
      <p:pic>
        <p:nvPicPr>
          <p:cNvPr id="3" name="תמונה 2">
            <a:extLst>
              <a:ext uri="{FF2B5EF4-FFF2-40B4-BE49-F238E27FC236}">
                <a16:creationId xmlns:a16="http://schemas.microsoft.com/office/drawing/2014/main" id="{06ED750F-0C0E-641F-71DD-170074F1B48F}"/>
              </a:ext>
            </a:extLst>
          </p:cNvPr>
          <p:cNvPicPr>
            <a:picLocks noChangeAspect="1"/>
          </p:cNvPicPr>
          <p:nvPr/>
        </p:nvPicPr>
        <p:blipFill>
          <a:blip r:embed="rId6"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80028"/>
          </a:xfrm>
          <a:prstGeom prst="rect">
            <a:avLst/>
          </a:prstGeom>
        </p:spPr>
      </p:pic>
    </p:spTree>
    <p:extLst>
      <p:ext uri="{BB962C8B-B14F-4D97-AF65-F5344CB8AC3E}">
        <p14:creationId xmlns:p14="http://schemas.microsoft.com/office/powerpoint/2010/main" val="3192425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E3368-7D22-3AA3-584D-C2DD8F92F0A2}"/>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78FC2F9-256E-018D-FD34-857A3436B0C4}"/>
              </a:ext>
            </a:extLst>
          </p:cNvPr>
          <p:cNvPicPr>
            <a:picLocks noChangeAspect="1"/>
          </p:cNvPicPr>
          <p:nvPr/>
        </p:nvPicPr>
        <p:blipFill>
          <a:blip r:embed="rId3">
            <a:clrChange>
              <a:clrFrom>
                <a:srgbClr val="EBF9FE"/>
              </a:clrFrom>
              <a:clrTo>
                <a:srgbClr val="EBF9FE">
                  <a:alpha val="0"/>
                </a:srgbClr>
              </a:clrTo>
            </a:clrChange>
          </a:blip>
          <a:stretch>
            <a:fillRect/>
          </a:stretch>
        </p:blipFill>
        <p:spPr>
          <a:xfrm>
            <a:off x="180975" y="788588"/>
            <a:ext cx="8782050" cy="5438775"/>
          </a:xfrm>
          <a:prstGeom prst="rect">
            <a:avLst/>
          </a:prstGeom>
        </p:spPr>
      </p:pic>
      <p:sp>
        <p:nvSpPr>
          <p:cNvPr id="6" name="תיבת טקסט 5">
            <a:extLst>
              <a:ext uri="{FF2B5EF4-FFF2-40B4-BE49-F238E27FC236}">
                <a16:creationId xmlns:a16="http://schemas.microsoft.com/office/drawing/2014/main" id="{C5575C96-B768-318B-9D46-66EBE80CB4F3}"/>
              </a:ext>
            </a:extLst>
          </p:cNvPr>
          <p:cNvSpPr txBox="1"/>
          <p:nvPr/>
        </p:nvSpPr>
        <p:spPr>
          <a:xfrm>
            <a:off x="3158509" y="6259491"/>
            <a:ext cx="4572000" cy="523220"/>
          </a:xfrm>
          <a:prstGeom prst="rect">
            <a:avLst/>
          </a:prstGeom>
          <a:noFill/>
        </p:spPr>
        <p:txBody>
          <a:bodyPr wrap="square">
            <a:spAutoFit/>
          </a:bodyPr>
          <a:lstStyle/>
          <a:p>
            <a:r>
              <a:rPr lang="he-IL" sz="2800" b="1" dirty="0"/>
              <a:t>הַמְשֵׁךְ קֶטַע הַמֵּידָע </a:t>
            </a:r>
            <a:r>
              <a:rPr kumimoji="0" lang="he-IL" sz="2800" b="1" i="0" u="none" strike="noStrike" kern="1200" cap="none" spc="0" normalizeH="0" baseline="0" noProof="0" dirty="0">
                <a:ln>
                  <a:noFill/>
                </a:ln>
                <a:solidFill>
                  <a:prstClr val="black"/>
                </a:solidFill>
                <a:effectLst/>
                <a:uLnTx/>
                <a:uFillTx/>
                <a:latin typeface="Calibri" panose="020F0502020204030204"/>
                <a:ea typeface="+mn-ea"/>
              </a:rPr>
              <a:t>בְּעַמּוּד </a:t>
            </a:r>
            <a:r>
              <a:rPr lang="he-IL" sz="2800" b="1" dirty="0"/>
              <a:t>25</a:t>
            </a:r>
            <a:endParaRPr lang="he-IL" sz="2800" dirty="0"/>
          </a:p>
        </p:txBody>
      </p:sp>
      <p:pic>
        <p:nvPicPr>
          <p:cNvPr id="2" name="תמונה 1">
            <a:extLst>
              <a:ext uri="{FF2B5EF4-FFF2-40B4-BE49-F238E27FC236}">
                <a16:creationId xmlns:a16="http://schemas.microsoft.com/office/drawing/2014/main" id="{4703A2BF-4A0C-7EEA-EBC4-98302049E5CA}"/>
              </a:ext>
            </a:extLst>
          </p:cNvPr>
          <p:cNvPicPr>
            <a:picLocks noChangeAspect="1"/>
          </p:cNvPicPr>
          <p:nvPr/>
        </p:nvPicPr>
        <p:blipFill>
          <a:blip r:embed="rId4"/>
          <a:stretch>
            <a:fillRect/>
          </a:stretch>
        </p:blipFill>
        <p:spPr>
          <a:xfrm>
            <a:off x="8121252" y="140512"/>
            <a:ext cx="841773" cy="452718"/>
          </a:xfrm>
          <a:prstGeom prst="rect">
            <a:avLst/>
          </a:prstGeom>
        </p:spPr>
      </p:pic>
      <p:pic>
        <p:nvPicPr>
          <p:cNvPr id="3" name="תמונה 2">
            <a:extLst>
              <a:ext uri="{FF2B5EF4-FFF2-40B4-BE49-F238E27FC236}">
                <a16:creationId xmlns:a16="http://schemas.microsoft.com/office/drawing/2014/main" id="{0D24F10E-EDE3-9A4E-D219-3AD452853508}"/>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655228"/>
          </a:xfrm>
          <a:prstGeom prst="rect">
            <a:avLst/>
          </a:prstGeom>
        </p:spPr>
      </p:pic>
    </p:spTree>
    <p:extLst>
      <p:ext uri="{BB962C8B-B14F-4D97-AF65-F5344CB8AC3E}">
        <p14:creationId xmlns:p14="http://schemas.microsoft.com/office/powerpoint/2010/main" val="284730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017CEB1-2700-29F8-14F7-8303EE9427ED}"/>
              </a:ext>
            </a:extLst>
          </p:cNvPr>
          <p:cNvSpPr txBox="1"/>
          <p:nvPr/>
        </p:nvSpPr>
        <p:spPr>
          <a:xfrm>
            <a:off x="3462739" y="681690"/>
            <a:ext cx="2828119" cy="707886"/>
          </a:xfrm>
          <a:prstGeom prst="rect">
            <a:avLst/>
          </a:prstGeom>
          <a:noFill/>
        </p:spPr>
        <p:txBody>
          <a:bodyPr wrap="square">
            <a:spAutoFit/>
          </a:bodyPr>
          <a:lstStyle/>
          <a:p>
            <a:r>
              <a:rPr lang="he-IL" sz="4000" b="1" i="0" u="none" strike="noStrike" baseline="0" dirty="0">
                <a:solidFill>
                  <a:schemeClr val="accent5">
                    <a:lumMod val="75000"/>
                  </a:schemeClr>
                </a:solidFill>
                <a:latin typeface="MF_FrankRuhl-Regular"/>
              </a:rPr>
              <a:t>גּוֹרְמֵי מַחֲלוֹת</a:t>
            </a:r>
            <a:endParaRPr lang="he-IL" sz="3200" dirty="0">
              <a:solidFill>
                <a:schemeClr val="accent5">
                  <a:lumMod val="75000"/>
                </a:schemeClr>
              </a:solidFill>
            </a:endParaRPr>
          </a:p>
        </p:txBody>
      </p:sp>
      <p:sp>
        <p:nvSpPr>
          <p:cNvPr id="7" name="תיבת טקסט 6">
            <a:extLst>
              <a:ext uri="{FF2B5EF4-FFF2-40B4-BE49-F238E27FC236}">
                <a16:creationId xmlns:a16="http://schemas.microsoft.com/office/drawing/2014/main" id="{9C53ADB5-A03A-B474-52C4-08982D291793}"/>
              </a:ext>
            </a:extLst>
          </p:cNvPr>
          <p:cNvSpPr txBox="1"/>
          <p:nvPr/>
        </p:nvSpPr>
        <p:spPr>
          <a:xfrm>
            <a:off x="1278238" y="1974392"/>
            <a:ext cx="7423542" cy="1077218"/>
          </a:xfrm>
          <a:prstGeom prst="rect">
            <a:avLst/>
          </a:prstGeom>
          <a:noFill/>
        </p:spPr>
        <p:txBody>
          <a:bodyPr wrap="square">
            <a:spAutoFit/>
          </a:bodyPr>
          <a:lstStyle/>
          <a:p>
            <a:r>
              <a:rPr lang="he-IL" sz="3600" b="1" dirty="0">
                <a:solidFill>
                  <a:srgbClr val="000000"/>
                </a:solidFill>
                <a:latin typeface="MF_FrankRuhl-Regular"/>
              </a:rPr>
              <a:t>מְשִׂימָה: </a:t>
            </a:r>
            <a:r>
              <a:rPr lang="he-IL" sz="3600" b="1" i="0" u="none" strike="noStrike" baseline="0" dirty="0">
                <a:solidFill>
                  <a:srgbClr val="0066A6"/>
                </a:solidFill>
                <a:latin typeface="MF_FrankRuhl-Regular"/>
              </a:rPr>
              <a:t>מָהֵם חַיְדַּקִּים? וּמָהֵם נְגִיפִים?</a:t>
            </a:r>
            <a:r>
              <a:rPr lang="he-IL" sz="3600" dirty="0">
                <a:latin typeface="MF_FrankRuhl-Regular"/>
              </a:rPr>
              <a:t> </a:t>
            </a:r>
            <a:r>
              <a:rPr lang="he-IL" sz="2800" dirty="0">
                <a:latin typeface="MF_FrankRuhl-Regular"/>
              </a:rPr>
              <a:t>(</a:t>
            </a:r>
            <a:r>
              <a:rPr lang="he-IL" sz="2800" dirty="0">
                <a:solidFill>
                  <a:prstClr val="black"/>
                </a:solidFill>
              </a:rPr>
              <a:t>עַמּוּדים 27-26)</a:t>
            </a:r>
            <a:endParaRPr lang="he-IL" sz="3600" b="1" dirty="0">
              <a:solidFill>
                <a:srgbClr val="0066A6"/>
              </a:solidFill>
            </a:endParaRPr>
          </a:p>
        </p:txBody>
      </p:sp>
      <p:sp>
        <p:nvSpPr>
          <p:cNvPr id="9" name="תיבת טקסט 8">
            <a:extLst>
              <a:ext uri="{FF2B5EF4-FFF2-40B4-BE49-F238E27FC236}">
                <a16:creationId xmlns:a16="http://schemas.microsoft.com/office/drawing/2014/main" id="{902CC576-545E-D8A6-A968-B5BAA04C1368}"/>
              </a:ext>
            </a:extLst>
          </p:cNvPr>
          <p:cNvSpPr txBox="1"/>
          <p:nvPr/>
        </p:nvSpPr>
        <p:spPr>
          <a:xfrm>
            <a:off x="2734492" y="3731847"/>
            <a:ext cx="6409508" cy="584775"/>
          </a:xfrm>
          <a:prstGeom prst="rect">
            <a:avLst/>
          </a:prstGeom>
          <a:noFill/>
        </p:spPr>
        <p:txBody>
          <a:bodyPr wrap="square">
            <a:spAutoFit/>
          </a:bodyPr>
          <a:lstStyle/>
          <a:p>
            <a:r>
              <a:rPr lang="he-IL" sz="3200" b="0" i="0" u="none" strike="noStrike" baseline="0" dirty="0">
                <a:latin typeface="MF_FrankRuhl-Regular"/>
              </a:rPr>
              <a:t>קִרְאוּ אֶת קֶטַע הַמֵּידָע </a:t>
            </a:r>
            <a:r>
              <a:rPr lang="he-IL" sz="3200" b="1" i="0" u="none" strike="noStrike" baseline="0" dirty="0">
                <a:solidFill>
                  <a:srgbClr val="0066A6"/>
                </a:solidFill>
                <a:latin typeface="MF_FrankRuhl-Regular"/>
              </a:rPr>
              <a:t>חַיְדַּקִּים וּנְגִיפִים</a:t>
            </a:r>
            <a:endParaRPr lang="he-IL" sz="3600" dirty="0"/>
          </a:p>
        </p:txBody>
      </p:sp>
      <p:pic>
        <p:nvPicPr>
          <p:cNvPr id="14" name="תמונה 13">
            <a:extLst>
              <a:ext uri="{FF2B5EF4-FFF2-40B4-BE49-F238E27FC236}">
                <a16:creationId xmlns:a16="http://schemas.microsoft.com/office/drawing/2014/main" id="{7D90F3B4-1C08-6B87-5A91-38C045AB1669}"/>
              </a:ext>
            </a:extLst>
          </p:cNvPr>
          <p:cNvPicPr>
            <a:picLocks noChangeAspect="1"/>
          </p:cNvPicPr>
          <p:nvPr/>
        </p:nvPicPr>
        <p:blipFill>
          <a:blip r:embed="rId3"/>
          <a:stretch>
            <a:fillRect/>
          </a:stretch>
        </p:blipFill>
        <p:spPr>
          <a:xfrm>
            <a:off x="113211" y="3429000"/>
            <a:ext cx="2510756" cy="3163389"/>
          </a:xfrm>
          <a:prstGeom prst="rect">
            <a:avLst/>
          </a:prstGeom>
        </p:spPr>
      </p:pic>
      <p:pic>
        <p:nvPicPr>
          <p:cNvPr id="2" name="תמונה 1">
            <a:extLst>
              <a:ext uri="{FF2B5EF4-FFF2-40B4-BE49-F238E27FC236}">
                <a16:creationId xmlns:a16="http://schemas.microsoft.com/office/drawing/2014/main" id="{F0A92847-384C-9EFD-62C3-28819CAFEAF2}"/>
              </a:ext>
            </a:extLst>
          </p:cNvPr>
          <p:cNvPicPr>
            <a:picLocks noChangeAspect="1"/>
          </p:cNvPicPr>
          <p:nvPr/>
        </p:nvPicPr>
        <p:blipFill>
          <a:blip r:embed="rId4"/>
          <a:stretch>
            <a:fillRect/>
          </a:stretch>
        </p:blipFill>
        <p:spPr>
          <a:xfrm>
            <a:off x="8280893" y="75063"/>
            <a:ext cx="841773" cy="452718"/>
          </a:xfrm>
          <a:prstGeom prst="rect">
            <a:avLst/>
          </a:prstGeom>
        </p:spPr>
      </p:pic>
      <p:pic>
        <p:nvPicPr>
          <p:cNvPr id="3" name="תמונה 2">
            <a:extLst>
              <a:ext uri="{FF2B5EF4-FFF2-40B4-BE49-F238E27FC236}">
                <a16:creationId xmlns:a16="http://schemas.microsoft.com/office/drawing/2014/main" id="{C948318B-88E2-4840-A973-089F51AFDC3E}"/>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203165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F065-9C0A-2A72-A4A9-A085511EC96E}"/>
            </a:ext>
          </a:extLst>
        </p:cNvPr>
        <p:cNvGrpSpPr/>
        <p:nvPr/>
      </p:nvGrpSpPr>
      <p:grpSpPr>
        <a:xfrm>
          <a:off x="0" y="0"/>
          <a:ext cx="0" cy="0"/>
          <a:chOff x="0" y="0"/>
          <a:chExt cx="0" cy="0"/>
        </a:xfrm>
      </p:grpSpPr>
      <p:pic>
        <p:nvPicPr>
          <p:cNvPr id="12" name="תמונה 11">
            <a:extLst>
              <a:ext uri="{FF2B5EF4-FFF2-40B4-BE49-F238E27FC236}">
                <a16:creationId xmlns:a16="http://schemas.microsoft.com/office/drawing/2014/main" id="{1F36D19A-F337-6C54-D6A0-AFF0229A21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3839" y="1682249"/>
            <a:ext cx="8821783" cy="3664813"/>
          </a:xfrm>
          <a:prstGeom prst="rect">
            <a:avLst/>
          </a:prstGeom>
        </p:spPr>
      </p:pic>
      <p:sp>
        <p:nvSpPr>
          <p:cNvPr id="7" name="תיבת טקסט 6">
            <a:extLst>
              <a:ext uri="{FF2B5EF4-FFF2-40B4-BE49-F238E27FC236}">
                <a16:creationId xmlns:a16="http://schemas.microsoft.com/office/drawing/2014/main" id="{BCF8A6D9-9A60-C82E-6E23-4F47C2982993}"/>
              </a:ext>
            </a:extLst>
          </p:cNvPr>
          <p:cNvSpPr txBox="1"/>
          <p:nvPr/>
        </p:nvSpPr>
        <p:spPr>
          <a:xfrm>
            <a:off x="2920744" y="5713634"/>
            <a:ext cx="4572000" cy="523220"/>
          </a:xfrm>
          <a:prstGeom prst="rect">
            <a:avLst/>
          </a:prstGeom>
          <a:noFill/>
        </p:spPr>
        <p:txBody>
          <a:bodyPr wrap="square">
            <a:spAutoFit/>
          </a:bodyPr>
          <a:lstStyle/>
          <a:p>
            <a:r>
              <a:rPr lang="he-IL" sz="2800" b="1" dirty="0"/>
              <a:t>הַמְשֵׁךְ הַמְּשִׂימָה</a:t>
            </a:r>
            <a:r>
              <a:rPr lang="he-IL" sz="2800" dirty="0">
                <a:solidFill>
                  <a:srgbClr val="000000"/>
                </a:solidFill>
                <a:latin typeface="MF_FrankRuhl-Regular"/>
              </a:rPr>
              <a:t> </a:t>
            </a:r>
            <a:r>
              <a:rPr kumimoji="0" lang="he-IL" sz="2800" b="1" i="0" u="none" strike="noStrike" kern="1200" cap="none" spc="0" normalizeH="0" baseline="0" noProof="0" dirty="0">
                <a:ln>
                  <a:noFill/>
                </a:ln>
                <a:solidFill>
                  <a:prstClr val="black"/>
                </a:solidFill>
                <a:effectLst/>
                <a:uLnTx/>
                <a:uFillTx/>
                <a:latin typeface="Calibri" panose="020F0502020204030204"/>
                <a:ea typeface="+mn-ea"/>
              </a:rPr>
              <a:t>בְּעַמּוּד 27</a:t>
            </a:r>
            <a:r>
              <a:rPr kumimoji="0" lang="he-IL" sz="1800" b="1" i="0" u="none" strike="noStrike" kern="1200" cap="none" spc="0" normalizeH="0" baseline="0" noProof="0" dirty="0">
                <a:ln>
                  <a:noFill/>
                </a:ln>
                <a:solidFill>
                  <a:prstClr val="black"/>
                </a:solidFill>
                <a:effectLst/>
                <a:uLnTx/>
                <a:uFillTx/>
                <a:latin typeface="Calibri" panose="020F0502020204030204"/>
                <a:ea typeface="+mn-ea"/>
              </a:rPr>
              <a:t> </a:t>
            </a:r>
            <a:endParaRPr lang="he-IL" dirty="0"/>
          </a:p>
        </p:txBody>
      </p:sp>
      <p:pic>
        <p:nvPicPr>
          <p:cNvPr id="2" name="תמונה 1">
            <a:extLst>
              <a:ext uri="{FF2B5EF4-FFF2-40B4-BE49-F238E27FC236}">
                <a16:creationId xmlns:a16="http://schemas.microsoft.com/office/drawing/2014/main" id="{DF7909A5-DFE0-64CA-C9DB-886164B29DD3}"/>
              </a:ext>
            </a:extLst>
          </p:cNvPr>
          <p:cNvPicPr>
            <a:picLocks noChangeAspect="1"/>
          </p:cNvPicPr>
          <p:nvPr/>
        </p:nvPicPr>
        <p:blipFill>
          <a:blip r:embed="rId4"/>
          <a:stretch>
            <a:fillRect/>
          </a:stretch>
        </p:blipFill>
        <p:spPr>
          <a:xfrm>
            <a:off x="8223849" y="48756"/>
            <a:ext cx="841773" cy="452718"/>
          </a:xfrm>
          <a:prstGeom prst="rect">
            <a:avLst/>
          </a:prstGeom>
        </p:spPr>
      </p:pic>
      <p:pic>
        <p:nvPicPr>
          <p:cNvPr id="3" name="תמונה 2">
            <a:extLst>
              <a:ext uri="{FF2B5EF4-FFF2-40B4-BE49-F238E27FC236}">
                <a16:creationId xmlns:a16="http://schemas.microsoft.com/office/drawing/2014/main" id="{3CEF8760-CD9F-FDFC-7BDC-372CE0CF800F}"/>
              </a:ext>
            </a:extLst>
          </p:cNvPr>
          <p:cNvPicPr>
            <a:picLocks noChangeAspect="1"/>
          </p:cNvPicPr>
          <p:nvPr/>
        </p:nvPicPr>
        <p:blipFill>
          <a:blip r:embed="rId5" cstate="print">
            <a:clrChange>
              <a:clrFrom>
                <a:srgbClr val="F4F5F7"/>
              </a:clrFrom>
              <a:clrTo>
                <a:srgbClr val="F4F5F7">
                  <a:alpha val="0"/>
                </a:srgbClr>
              </a:clrTo>
            </a:clrChange>
            <a:extLst>
              <a:ext uri="{28A0092B-C50C-407E-A947-70E740481C1C}">
                <a14:useLocalDpi xmlns:a14="http://schemas.microsoft.com/office/drawing/2010/main" val="0"/>
              </a:ext>
            </a:extLst>
          </a:blip>
          <a:stretch>
            <a:fillRect/>
          </a:stretch>
        </p:blipFill>
        <p:spPr>
          <a:xfrm>
            <a:off x="0" y="-40086"/>
            <a:ext cx="1284375" cy="567867"/>
          </a:xfrm>
          <a:prstGeom prst="rect">
            <a:avLst/>
          </a:prstGeom>
        </p:spPr>
      </p:pic>
    </p:spTree>
    <p:extLst>
      <p:ext uri="{BB962C8B-B14F-4D97-AF65-F5344CB8AC3E}">
        <p14:creationId xmlns:p14="http://schemas.microsoft.com/office/powerpoint/2010/main" val="1556334808"/>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18626</TotalTime>
  <Words>1220</Words>
  <Application>Microsoft Office PowerPoint</Application>
  <PresentationFormat>‫הצגה על המסך (4:3)</PresentationFormat>
  <Paragraphs>123</Paragraphs>
  <Slides>20</Slides>
  <Notes>19</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20</vt:i4>
      </vt:variant>
    </vt:vector>
  </HeadingPairs>
  <TitlesOfParts>
    <vt:vector size="30" baseType="lpstr">
      <vt:lpstr>Arial</vt:lpstr>
      <vt:lpstr>Calibri</vt:lpstr>
      <vt:lpstr>Calibri Light</vt:lpstr>
      <vt:lpstr>David</vt:lpstr>
      <vt:lpstr>EnzoagadaMF-Bold</vt:lpstr>
      <vt:lpstr>FontbitDavid</vt:lpstr>
      <vt:lpstr>MF_FrankRuhl-Regular</vt:lpstr>
      <vt:lpstr>NarkisimMFO</vt:lpstr>
      <vt:lpstr>Times New Roman</vt:lpstr>
      <vt:lpstr>ערכת נושא Office</vt:lpstr>
      <vt:lpstr>מצגת מלווה לשיעורים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תם ולא נשלם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116</cp:revision>
  <dcterms:created xsi:type="dcterms:W3CDTF">2019-05-25T18:59:51Z</dcterms:created>
  <dcterms:modified xsi:type="dcterms:W3CDTF">2024-04-30T09:21:10Z</dcterms:modified>
</cp:coreProperties>
</file>