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329" r:id="rId2"/>
    <p:sldId id="355" r:id="rId3"/>
    <p:sldId id="309" r:id="rId4"/>
    <p:sldId id="303" r:id="rId5"/>
    <p:sldId id="304" r:id="rId6"/>
    <p:sldId id="305" r:id="rId7"/>
    <p:sldId id="306" r:id="rId8"/>
    <p:sldId id="307" r:id="rId9"/>
    <p:sldId id="350" r:id="rId10"/>
    <p:sldId id="318" r:id="rId11"/>
    <p:sldId id="308" r:id="rId12"/>
    <p:sldId id="312" r:id="rId13"/>
    <p:sldId id="313" r:id="rId14"/>
    <p:sldId id="351" r:id="rId15"/>
    <p:sldId id="352" r:id="rId16"/>
    <p:sldId id="314" r:id="rId17"/>
    <p:sldId id="315" r:id="rId18"/>
    <p:sldId id="316" r:id="rId19"/>
    <p:sldId id="317" r:id="rId20"/>
    <p:sldId id="319" r:id="rId21"/>
    <p:sldId id="320" r:id="rId22"/>
    <p:sldId id="323" r:id="rId23"/>
    <p:sldId id="354" r:id="rId24"/>
    <p:sldId id="324" r:id="rId25"/>
    <p:sldId id="334" r:id="rId26"/>
    <p:sldId id="322" r:id="rId27"/>
    <p:sldId id="327" r:id="rId28"/>
    <p:sldId id="332" r:id="rId29"/>
    <p:sldId id="333" r:id="rId30"/>
    <p:sldId id="336" r:id="rId31"/>
    <p:sldId id="353" r:id="rId32"/>
    <p:sldId id="328" r:id="rId33"/>
    <p:sldId id="326" r:id="rId34"/>
    <p:sldId id="349" r:id="rId35"/>
    <p:sldId id="36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3"/>
    <a:srgbClr val="0066A6"/>
    <a:srgbClr val="B31114"/>
    <a:srgbClr val="6EB14D"/>
    <a:srgbClr val="F6FAFE"/>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19" autoAdjust="0"/>
    <p:restoredTop sz="77545" autoAdjust="0"/>
  </p:normalViewPr>
  <p:slideViewPr>
    <p:cSldViewPr snapToGrid="0" showGuides="1">
      <p:cViewPr varScale="1">
        <p:scale>
          <a:sx n="86" d="100"/>
          <a:sy n="86" d="100"/>
        </p:scale>
        <p:origin x="2202" y="78"/>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CA87034D-13C0-4D65-B58C-38D4990EFCF1}"/>
    <pc:docChg chg="undo custSel addSld delSld modSld sldOrd">
      <pc:chgData name="noga mishan" userId="802d01ca9850f5a0" providerId="LiveId" clId="{CA87034D-13C0-4D65-B58C-38D4990EFCF1}" dt="2024-02-29T03:47:58.753" v="3286" actId="20577"/>
      <pc:docMkLst>
        <pc:docMk/>
      </pc:docMkLst>
      <pc:sldChg chg="addSp delSp modSp del mod">
        <pc:chgData name="noga mishan" userId="802d01ca9850f5a0" providerId="LiveId" clId="{CA87034D-13C0-4D65-B58C-38D4990EFCF1}" dt="2024-02-27T09:04:18.948" v="176" actId="47"/>
        <pc:sldMkLst>
          <pc:docMk/>
          <pc:sldMk cId="2905265682" sldId="289"/>
        </pc:sldMkLst>
        <pc:spChg chg="del">
          <ac:chgData name="noga mishan" userId="802d01ca9850f5a0" providerId="LiveId" clId="{CA87034D-13C0-4D65-B58C-38D4990EFCF1}" dt="2024-02-27T09:03:32.438" v="170" actId="478"/>
          <ac:spMkLst>
            <pc:docMk/>
            <pc:sldMk cId="2905265682" sldId="289"/>
            <ac:spMk id="7" creationId="{BB69E2AE-CB91-4BB0-887D-266A32CB38FE}"/>
          </ac:spMkLst>
        </pc:spChg>
        <pc:spChg chg="add mod">
          <ac:chgData name="noga mishan" userId="802d01ca9850f5a0" providerId="LiveId" clId="{CA87034D-13C0-4D65-B58C-38D4990EFCF1}" dt="2024-02-27T09:02:45.829" v="167" actId="1076"/>
          <ac:spMkLst>
            <pc:docMk/>
            <pc:sldMk cId="2905265682" sldId="289"/>
            <ac:spMk id="8" creationId="{9AE1ADC2-8BC4-CF37-0E92-99C85814CE48}"/>
          </ac:spMkLst>
        </pc:spChg>
        <pc:spChg chg="add del mod">
          <ac:chgData name="noga mishan" userId="802d01ca9850f5a0" providerId="LiveId" clId="{CA87034D-13C0-4D65-B58C-38D4990EFCF1}" dt="2024-02-27T09:03:35.308" v="171" actId="478"/>
          <ac:spMkLst>
            <pc:docMk/>
            <pc:sldMk cId="2905265682" sldId="289"/>
            <ac:spMk id="10" creationId="{0CEF4E51-B8D2-4F76-A532-05EFDC67EB53}"/>
          </ac:spMkLst>
        </pc:spChg>
        <pc:picChg chg="del mod">
          <ac:chgData name="noga mishan" userId="802d01ca9850f5a0" providerId="LiveId" clId="{CA87034D-13C0-4D65-B58C-38D4990EFCF1}" dt="2024-02-27T09:03:27.460" v="169" actId="478"/>
          <ac:picMkLst>
            <pc:docMk/>
            <pc:sldMk cId="2905265682" sldId="289"/>
            <ac:picMk id="6" creationId="{3EC09C8C-E3A1-CEA4-EF4F-7EAD4024366D}"/>
          </ac:picMkLst>
        </pc:picChg>
      </pc:sldChg>
      <pc:sldChg chg="modNotesTx">
        <pc:chgData name="noga mishan" userId="802d01ca9850f5a0" providerId="LiveId" clId="{CA87034D-13C0-4D65-B58C-38D4990EFCF1}" dt="2024-02-29T03:40:18.143" v="3071" actId="20577"/>
        <pc:sldMkLst>
          <pc:docMk/>
          <pc:sldMk cId="3254939103" sldId="303"/>
        </pc:sldMkLst>
      </pc:sldChg>
      <pc:sldChg chg="modNotesTx">
        <pc:chgData name="noga mishan" userId="802d01ca9850f5a0" providerId="LiveId" clId="{CA87034D-13C0-4D65-B58C-38D4990EFCF1}" dt="2024-02-28T12:58:41.077" v="2209" actId="20577"/>
        <pc:sldMkLst>
          <pc:docMk/>
          <pc:sldMk cId="811631476" sldId="304"/>
        </pc:sldMkLst>
      </pc:sldChg>
      <pc:sldChg chg="modNotesTx">
        <pc:chgData name="noga mishan" userId="802d01ca9850f5a0" providerId="LiveId" clId="{CA87034D-13C0-4D65-B58C-38D4990EFCF1}" dt="2024-02-28T12:58:55.199" v="2210" actId="20577"/>
        <pc:sldMkLst>
          <pc:docMk/>
          <pc:sldMk cId="3417567852" sldId="305"/>
        </pc:sldMkLst>
      </pc:sldChg>
      <pc:sldChg chg="modNotesTx">
        <pc:chgData name="noga mishan" userId="802d01ca9850f5a0" providerId="LiveId" clId="{CA87034D-13C0-4D65-B58C-38D4990EFCF1}" dt="2024-02-28T12:59:41.138" v="2286" actId="20577"/>
        <pc:sldMkLst>
          <pc:docMk/>
          <pc:sldMk cId="3895675183" sldId="306"/>
        </pc:sldMkLst>
      </pc:sldChg>
      <pc:sldChg chg="modSp mod modNotesTx">
        <pc:chgData name="noga mishan" userId="802d01ca9850f5a0" providerId="LiveId" clId="{CA87034D-13C0-4D65-B58C-38D4990EFCF1}" dt="2024-02-29T03:41:12.110" v="3072" actId="20577"/>
        <pc:sldMkLst>
          <pc:docMk/>
          <pc:sldMk cId="3494682934" sldId="307"/>
        </pc:sldMkLst>
        <pc:spChg chg="mod">
          <ac:chgData name="noga mishan" userId="802d01ca9850f5a0" providerId="LiveId" clId="{CA87034D-13C0-4D65-B58C-38D4990EFCF1}" dt="2024-02-25T11:16:03.071" v="46"/>
          <ac:spMkLst>
            <pc:docMk/>
            <pc:sldMk cId="3494682934" sldId="307"/>
            <ac:spMk id="8" creationId="{04C07538-471B-76CD-1950-BB855DF902C9}"/>
          </ac:spMkLst>
        </pc:spChg>
      </pc:sldChg>
      <pc:sldChg chg="delSp modSp mod modNotesTx">
        <pc:chgData name="noga mishan" userId="802d01ca9850f5a0" providerId="LiveId" clId="{CA87034D-13C0-4D65-B58C-38D4990EFCF1}" dt="2024-02-29T03:42:47.896" v="3135" actId="20577"/>
        <pc:sldMkLst>
          <pc:docMk/>
          <pc:sldMk cId="4082349178" sldId="308"/>
        </pc:sldMkLst>
        <pc:spChg chg="del">
          <ac:chgData name="noga mishan" userId="802d01ca9850f5a0" providerId="LiveId" clId="{CA87034D-13C0-4D65-B58C-38D4990EFCF1}" dt="2024-02-25T11:06:45.497" v="39" actId="478"/>
          <ac:spMkLst>
            <pc:docMk/>
            <pc:sldMk cId="4082349178" sldId="308"/>
            <ac:spMk id="4" creationId="{D1DDDEA5-4640-8C40-9AB9-6483062CCB1D}"/>
          </ac:spMkLst>
        </pc:spChg>
        <pc:spChg chg="mod">
          <ac:chgData name="noga mishan" userId="802d01ca9850f5a0" providerId="LiveId" clId="{CA87034D-13C0-4D65-B58C-38D4990EFCF1}" dt="2024-02-25T11:06:54.136" v="41" actId="1076"/>
          <ac:spMkLst>
            <pc:docMk/>
            <pc:sldMk cId="4082349178" sldId="308"/>
            <ac:spMk id="24" creationId="{AA20B801-FB49-157F-6F21-AA941C7E55E5}"/>
          </ac:spMkLst>
        </pc:spChg>
        <pc:spChg chg="mod">
          <ac:chgData name="noga mishan" userId="802d01ca9850f5a0" providerId="LiveId" clId="{CA87034D-13C0-4D65-B58C-38D4990EFCF1}" dt="2024-02-25T11:07:08.476" v="45" actId="1076"/>
          <ac:spMkLst>
            <pc:docMk/>
            <pc:sldMk cId="4082349178" sldId="308"/>
            <ac:spMk id="26" creationId="{9A7352FD-0368-C562-F4C5-46529E77D07F}"/>
          </ac:spMkLst>
        </pc:spChg>
        <pc:picChg chg="mod">
          <ac:chgData name="noga mishan" userId="802d01ca9850f5a0" providerId="LiveId" clId="{CA87034D-13C0-4D65-B58C-38D4990EFCF1}" dt="2024-02-25T11:06:56.338" v="42" actId="1076"/>
          <ac:picMkLst>
            <pc:docMk/>
            <pc:sldMk cId="4082349178" sldId="308"/>
            <ac:picMk id="28" creationId="{144AEB95-BEB1-D012-EA94-F1581DFAF406}"/>
          </ac:picMkLst>
        </pc:picChg>
      </pc:sldChg>
      <pc:sldChg chg="modSp mod modNotesTx">
        <pc:chgData name="noga mishan" userId="802d01ca9850f5a0" providerId="LiveId" clId="{CA87034D-13C0-4D65-B58C-38D4990EFCF1}" dt="2024-02-28T12:53:38.169" v="1846" actId="20577"/>
        <pc:sldMkLst>
          <pc:docMk/>
          <pc:sldMk cId="3184528111" sldId="309"/>
        </pc:sldMkLst>
        <pc:spChg chg="mod">
          <ac:chgData name="noga mishan" userId="802d01ca9850f5a0" providerId="LiveId" clId="{CA87034D-13C0-4D65-B58C-38D4990EFCF1}" dt="2024-02-27T09:08:13.749" v="219" actId="1076"/>
          <ac:spMkLst>
            <pc:docMk/>
            <pc:sldMk cId="3184528111" sldId="309"/>
            <ac:spMk id="8" creationId="{331F55A5-2BA1-D3D2-000A-7A4B14B79FB1}"/>
          </ac:spMkLst>
        </pc:spChg>
      </pc:sldChg>
      <pc:sldChg chg="delSp add del mod">
        <pc:chgData name="noga mishan" userId="802d01ca9850f5a0" providerId="LiveId" clId="{CA87034D-13C0-4D65-B58C-38D4990EFCF1}" dt="2024-02-25T11:06:40.748" v="38" actId="47"/>
        <pc:sldMkLst>
          <pc:docMk/>
          <pc:sldMk cId="15791421" sldId="310"/>
        </pc:sldMkLst>
        <pc:picChg chg="del">
          <ac:chgData name="noga mishan" userId="802d01ca9850f5a0" providerId="LiveId" clId="{CA87034D-13C0-4D65-B58C-38D4990EFCF1}" dt="2024-02-25T11:06:13.520" v="28" actId="21"/>
          <ac:picMkLst>
            <pc:docMk/>
            <pc:sldMk cId="15791421" sldId="310"/>
            <ac:picMk id="16" creationId="{37359B7B-AE41-6BFB-74B1-3F4F85D664C4}"/>
          </ac:picMkLst>
        </pc:picChg>
      </pc:sldChg>
      <pc:sldChg chg="del">
        <pc:chgData name="noga mishan" userId="802d01ca9850f5a0" providerId="LiveId" clId="{CA87034D-13C0-4D65-B58C-38D4990EFCF1}" dt="2024-02-25T11:05:59.398" v="26" actId="2696"/>
        <pc:sldMkLst>
          <pc:docMk/>
          <pc:sldMk cId="4131914891" sldId="310"/>
        </pc:sldMkLst>
      </pc:sldChg>
      <pc:sldChg chg="modNotesTx">
        <pc:chgData name="noga mishan" userId="802d01ca9850f5a0" providerId="LiveId" clId="{CA87034D-13C0-4D65-B58C-38D4990EFCF1}" dt="2024-02-29T03:43:19.168" v="3139" actId="20577"/>
        <pc:sldMkLst>
          <pc:docMk/>
          <pc:sldMk cId="3774287936" sldId="312"/>
        </pc:sldMkLst>
      </pc:sldChg>
      <pc:sldChg chg="addSp delSp modSp mod modNotesTx">
        <pc:chgData name="noga mishan" userId="802d01ca9850f5a0" providerId="LiveId" clId="{CA87034D-13C0-4D65-B58C-38D4990EFCF1}" dt="2024-02-29T03:43:57.456" v="3157" actId="20577"/>
        <pc:sldMkLst>
          <pc:docMk/>
          <pc:sldMk cId="615004302" sldId="313"/>
        </pc:sldMkLst>
        <pc:picChg chg="add mod">
          <ac:chgData name="noga mishan" userId="802d01ca9850f5a0" providerId="LiveId" clId="{CA87034D-13C0-4D65-B58C-38D4990EFCF1}" dt="2024-02-27T04:34:36.145" v="58"/>
          <ac:picMkLst>
            <pc:docMk/>
            <pc:sldMk cId="615004302" sldId="313"/>
            <ac:picMk id="2" creationId="{D46C5A1A-92A6-583D-41BF-3CB1827E60DA}"/>
          </ac:picMkLst>
        </pc:picChg>
        <pc:picChg chg="add del mod">
          <ac:chgData name="noga mishan" userId="802d01ca9850f5a0" providerId="LiveId" clId="{CA87034D-13C0-4D65-B58C-38D4990EFCF1}" dt="2024-02-27T04:35:03.709" v="62" actId="478"/>
          <ac:picMkLst>
            <pc:docMk/>
            <pc:sldMk cId="615004302" sldId="313"/>
            <ac:picMk id="3" creationId="{E1CBD37F-128C-D546-D5D3-92085E53882D}"/>
          </ac:picMkLst>
        </pc:picChg>
        <pc:picChg chg="add mod">
          <ac:chgData name="noga mishan" userId="802d01ca9850f5a0" providerId="LiveId" clId="{CA87034D-13C0-4D65-B58C-38D4990EFCF1}" dt="2024-02-27T04:35:14.878" v="63"/>
          <ac:picMkLst>
            <pc:docMk/>
            <pc:sldMk cId="615004302" sldId="313"/>
            <ac:picMk id="7" creationId="{976174C2-45EB-7C08-E51C-00A467B2B7A3}"/>
          </ac:picMkLst>
        </pc:picChg>
        <pc:picChg chg="add mod">
          <ac:chgData name="noga mishan" userId="802d01ca9850f5a0" providerId="LiveId" clId="{CA87034D-13C0-4D65-B58C-38D4990EFCF1}" dt="2024-02-27T04:35:24.376" v="64"/>
          <ac:picMkLst>
            <pc:docMk/>
            <pc:sldMk cId="615004302" sldId="313"/>
            <ac:picMk id="8" creationId="{E3DF272A-C330-DCA3-FD48-583D5E43D3D1}"/>
          </ac:picMkLst>
        </pc:picChg>
      </pc:sldChg>
      <pc:sldChg chg="modSp mod modNotesTx">
        <pc:chgData name="noga mishan" userId="802d01ca9850f5a0" providerId="LiveId" clId="{CA87034D-13C0-4D65-B58C-38D4990EFCF1}" dt="2024-02-27T14:26:19.583" v="543" actId="20577"/>
        <pc:sldMkLst>
          <pc:docMk/>
          <pc:sldMk cId="3010274320" sldId="314"/>
        </pc:sldMkLst>
        <pc:spChg chg="mod">
          <ac:chgData name="noga mishan" userId="802d01ca9850f5a0" providerId="LiveId" clId="{CA87034D-13C0-4D65-B58C-38D4990EFCF1}" dt="2024-02-26T15:04:30.209" v="47" actId="1076"/>
          <ac:spMkLst>
            <pc:docMk/>
            <pc:sldMk cId="3010274320" sldId="314"/>
            <ac:spMk id="4" creationId="{D1DDDEA5-4640-8C40-9AB9-6483062CCB1D}"/>
          </ac:spMkLst>
        </pc:spChg>
      </pc:sldChg>
      <pc:sldChg chg="modNotesTx">
        <pc:chgData name="noga mishan" userId="802d01ca9850f5a0" providerId="LiveId" clId="{CA87034D-13C0-4D65-B58C-38D4990EFCF1}" dt="2024-02-28T13:10:58.024" v="2629" actId="20577"/>
        <pc:sldMkLst>
          <pc:docMk/>
          <pc:sldMk cId="2410682355" sldId="315"/>
        </pc:sldMkLst>
      </pc:sldChg>
      <pc:sldChg chg="modNotesTx">
        <pc:chgData name="noga mishan" userId="802d01ca9850f5a0" providerId="LiveId" clId="{CA87034D-13C0-4D65-B58C-38D4990EFCF1}" dt="2024-02-29T03:44:51.658" v="3182" actId="20577"/>
        <pc:sldMkLst>
          <pc:docMk/>
          <pc:sldMk cId="3261536252" sldId="316"/>
        </pc:sldMkLst>
      </pc:sldChg>
      <pc:sldChg chg="modNotesTx">
        <pc:chgData name="noga mishan" userId="802d01ca9850f5a0" providerId="LiveId" clId="{CA87034D-13C0-4D65-B58C-38D4990EFCF1}" dt="2024-02-29T03:45:18.884" v="3189" actId="20577"/>
        <pc:sldMkLst>
          <pc:docMk/>
          <pc:sldMk cId="2339104395" sldId="317"/>
        </pc:sldMkLst>
      </pc:sldChg>
      <pc:sldChg chg="modNotesTx">
        <pc:chgData name="noga mishan" userId="802d01ca9850f5a0" providerId="LiveId" clId="{CA87034D-13C0-4D65-B58C-38D4990EFCF1}" dt="2024-02-27T14:13:34.997" v="276" actId="20577"/>
        <pc:sldMkLst>
          <pc:docMk/>
          <pc:sldMk cId="3867824729" sldId="318"/>
        </pc:sldMkLst>
      </pc:sldChg>
      <pc:sldChg chg="modSp mod modNotesTx">
        <pc:chgData name="noga mishan" userId="802d01ca9850f5a0" providerId="LiveId" clId="{CA87034D-13C0-4D65-B58C-38D4990EFCF1}" dt="2024-02-29T03:46:00.061" v="3209" actId="20577"/>
        <pc:sldMkLst>
          <pc:docMk/>
          <pc:sldMk cId="1205287982" sldId="319"/>
        </pc:sldMkLst>
        <pc:spChg chg="mod">
          <ac:chgData name="noga mishan" userId="802d01ca9850f5a0" providerId="LiveId" clId="{CA87034D-13C0-4D65-B58C-38D4990EFCF1}" dt="2024-02-26T15:05:25.089" v="48"/>
          <ac:spMkLst>
            <pc:docMk/>
            <pc:sldMk cId="1205287982" sldId="319"/>
            <ac:spMk id="8" creationId="{C4ACF880-4AA6-EB4A-6C74-CC6742EF1F1E}"/>
          </ac:spMkLst>
        </pc:spChg>
      </pc:sldChg>
      <pc:sldChg chg="modNotesTx">
        <pc:chgData name="noga mishan" userId="802d01ca9850f5a0" providerId="LiveId" clId="{CA87034D-13C0-4D65-B58C-38D4990EFCF1}" dt="2024-02-27T15:10:03.972" v="1676" actId="115"/>
        <pc:sldMkLst>
          <pc:docMk/>
          <pc:sldMk cId="3096518859" sldId="320"/>
        </pc:sldMkLst>
      </pc:sldChg>
      <pc:sldChg chg="del">
        <pc:chgData name="noga mishan" userId="802d01ca9850f5a0" providerId="LiveId" clId="{CA87034D-13C0-4D65-B58C-38D4990EFCF1}" dt="2024-02-19T07:37:07.668" v="0" actId="47"/>
        <pc:sldMkLst>
          <pc:docMk/>
          <pc:sldMk cId="232164050" sldId="321"/>
        </pc:sldMkLst>
      </pc:sldChg>
      <pc:sldChg chg="modNotesTx">
        <pc:chgData name="noga mishan" userId="802d01ca9850f5a0" providerId="LiveId" clId="{CA87034D-13C0-4D65-B58C-38D4990EFCF1}" dt="2024-02-28T13:24:38.386" v="2990" actId="20577"/>
        <pc:sldMkLst>
          <pc:docMk/>
          <pc:sldMk cId="152245867" sldId="322"/>
        </pc:sldMkLst>
      </pc:sldChg>
      <pc:sldChg chg="modNotesTx">
        <pc:chgData name="noga mishan" userId="802d01ca9850f5a0" providerId="LiveId" clId="{CA87034D-13C0-4D65-B58C-38D4990EFCF1}" dt="2024-02-28T13:15:08.194" v="2672" actId="113"/>
        <pc:sldMkLst>
          <pc:docMk/>
          <pc:sldMk cId="519549968" sldId="323"/>
        </pc:sldMkLst>
      </pc:sldChg>
      <pc:sldChg chg="modNotesTx">
        <pc:chgData name="noga mishan" userId="802d01ca9850f5a0" providerId="LiveId" clId="{CA87034D-13C0-4D65-B58C-38D4990EFCF1}" dt="2024-02-27T14:43:09.438" v="1040" actId="20577"/>
        <pc:sldMkLst>
          <pc:docMk/>
          <pc:sldMk cId="2454859799" sldId="324"/>
        </pc:sldMkLst>
      </pc:sldChg>
      <pc:sldChg chg="del">
        <pc:chgData name="noga mishan" userId="802d01ca9850f5a0" providerId="LiveId" clId="{CA87034D-13C0-4D65-B58C-38D4990EFCF1}" dt="2024-02-19T07:37:09.651" v="5" actId="47"/>
        <pc:sldMkLst>
          <pc:docMk/>
          <pc:sldMk cId="360495754" sldId="325"/>
        </pc:sldMkLst>
      </pc:sldChg>
      <pc:sldChg chg="modNotesTx">
        <pc:chgData name="noga mishan" userId="802d01ca9850f5a0" providerId="LiveId" clId="{CA87034D-13C0-4D65-B58C-38D4990EFCF1}" dt="2024-02-27T14:50:14.687" v="1355" actId="20577"/>
        <pc:sldMkLst>
          <pc:docMk/>
          <pc:sldMk cId="3531126909" sldId="326"/>
        </pc:sldMkLst>
      </pc:sldChg>
      <pc:sldChg chg="modNotesTx">
        <pc:chgData name="noga mishan" userId="802d01ca9850f5a0" providerId="LiveId" clId="{CA87034D-13C0-4D65-B58C-38D4990EFCF1}" dt="2024-02-27T15:02:04.078" v="1553" actId="20577"/>
        <pc:sldMkLst>
          <pc:docMk/>
          <pc:sldMk cId="3065332090" sldId="327"/>
        </pc:sldMkLst>
      </pc:sldChg>
      <pc:sldChg chg="modNotesTx">
        <pc:chgData name="noga mishan" userId="802d01ca9850f5a0" providerId="LiveId" clId="{CA87034D-13C0-4D65-B58C-38D4990EFCF1}" dt="2024-02-28T13:19:41.697" v="2703" actId="113"/>
        <pc:sldMkLst>
          <pc:docMk/>
          <pc:sldMk cId="885369975" sldId="328"/>
        </pc:sldMkLst>
      </pc:sldChg>
      <pc:sldChg chg="del">
        <pc:chgData name="noga mishan" userId="802d01ca9850f5a0" providerId="LiveId" clId="{CA87034D-13C0-4D65-B58C-38D4990EFCF1}" dt="2024-02-19T07:37:10.292" v="6" actId="47"/>
        <pc:sldMkLst>
          <pc:docMk/>
          <pc:sldMk cId="1528078517" sldId="329"/>
        </pc:sldMkLst>
      </pc:sldChg>
      <pc:sldChg chg="addSp modSp add mod modNotesTx">
        <pc:chgData name="noga mishan" userId="802d01ca9850f5a0" providerId="LiveId" clId="{CA87034D-13C0-4D65-B58C-38D4990EFCF1}" dt="2024-02-28T12:16:07.790" v="1722" actId="1076"/>
        <pc:sldMkLst>
          <pc:docMk/>
          <pc:sldMk cId="2839982423" sldId="329"/>
        </pc:sldMkLst>
        <pc:spChg chg="mod">
          <ac:chgData name="noga mishan" userId="802d01ca9850f5a0" providerId="LiveId" clId="{CA87034D-13C0-4D65-B58C-38D4990EFCF1}" dt="2024-02-28T12:16:07.790" v="1722" actId="1076"/>
          <ac:spMkLst>
            <pc:docMk/>
            <pc:sldMk cId="2839982423" sldId="329"/>
            <ac:spMk id="2" creationId="{00000000-0000-0000-0000-000000000000}"/>
          </ac:spMkLst>
        </pc:spChg>
        <pc:spChg chg="mod">
          <ac:chgData name="noga mishan" userId="802d01ca9850f5a0" providerId="LiveId" clId="{CA87034D-13C0-4D65-B58C-38D4990EFCF1}" dt="2024-02-28T12:16:02.525" v="1721" actId="1076"/>
          <ac:spMkLst>
            <pc:docMk/>
            <pc:sldMk cId="2839982423" sldId="329"/>
            <ac:spMk id="3" creationId="{00000000-0000-0000-0000-000000000000}"/>
          </ac:spMkLst>
        </pc:spChg>
        <pc:picChg chg="add mod">
          <ac:chgData name="noga mishan" userId="802d01ca9850f5a0" providerId="LiveId" clId="{CA87034D-13C0-4D65-B58C-38D4990EFCF1}" dt="2024-02-28T12:15:56.998" v="1720"/>
          <ac:picMkLst>
            <pc:docMk/>
            <pc:sldMk cId="2839982423" sldId="329"/>
            <ac:picMk id="4" creationId="{2384A735-1AF5-D7F4-7260-B48F420426EF}"/>
          </ac:picMkLst>
        </pc:picChg>
      </pc:sldChg>
      <pc:sldChg chg="del">
        <pc:chgData name="noga mishan" userId="802d01ca9850f5a0" providerId="LiveId" clId="{CA87034D-13C0-4D65-B58C-38D4990EFCF1}" dt="2024-02-19T07:37:08.308" v="2" actId="47"/>
        <pc:sldMkLst>
          <pc:docMk/>
          <pc:sldMk cId="2509886469" sldId="330"/>
        </pc:sldMkLst>
      </pc:sldChg>
      <pc:sldChg chg="del">
        <pc:chgData name="noga mishan" userId="802d01ca9850f5a0" providerId="LiveId" clId="{CA87034D-13C0-4D65-B58C-38D4990EFCF1}" dt="2024-02-19T07:37:08.261" v="1" actId="47"/>
        <pc:sldMkLst>
          <pc:docMk/>
          <pc:sldMk cId="16289784" sldId="331"/>
        </pc:sldMkLst>
      </pc:sldChg>
      <pc:sldChg chg="modNotesTx">
        <pc:chgData name="noga mishan" userId="802d01ca9850f5a0" providerId="LiveId" clId="{CA87034D-13C0-4D65-B58C-38D4990EFCF1}" dt="2024-02-29T03:47:06.553" v="3212" actId="20577"/>
        <pc:sldMkLst>
          <pc:docMk/>
          <pc:sldMk cId="3231890037" sldId="332"/>
        </pc:sldMkLst>
      </pc:sldChg>
      <pc:sldChg chg="modNotesTx">
        <pc:chgData name="noga mishan" userId="802d01ca9850f5a0" providerId="LiveId" clId="{CA87034D-13C0-4D65-B58C-38D4990EFCF1}" dt="2024-02-29T03:47:58.753" v="3286" actId="20577"/>
        <pc:sldMkLst>
          <pc:docMk/>
          <pc:sldMk cId="1908925267" sldId="333"/>
        </pc:sldMkLst>
      </pc:sldChg>
      <pc:sldChg chg="ord modNotesTx">
        <pc:chgData name="noga mishan" userId="802d01ca9850f5a0" providerId="LiveId" clId="{CA87034D-13C0-4D65-B58C-38D4990EFCF1}" dt="2024-02-29T03:46:38.423" v="3211" actId="20577"/>
        <pc:sldMkLst>
          <pc:docMk/>
          <pc:sldMk cId="945459012" sldId="334"/>
        </pc:sldMkLst>
      </pc:sldChg>
      <pc:sldChg chg="del">
        <pc:chgData name="noga mishan" userId="802d01ca9850f5a0" providerId="LiveId" clId="{CA87034D-13C0-4D65-B58C-38D4990EFCF1}" dt="2024-02-19T07:37:21.789" v="17" actId="47"/>
        <pc:sldMkLst>
          <pc:docMk/>
          <pc:sldMk cId="2033815115" sldId="335"/>
        </pc:sldMkLst>
      </pc:sldChg>
      <pc:sldChg chg="addSp delSp modSp mod modNotesTx">
        <pc:chgData name="noga mishan" userId="802d01ca9850f5a0" providerId="LiveId" clId="{CA87034D-13C0-4D65-B58C-38D4990EFCF1}" dt="2024-02-27T14:48:10.563" v="1242" actId="113"/>
        <pc:sldMkLst>
          <pc:docMk/>
          <pc:sldMk cId="672371091" sldId="336"/>
        </pc:sldMkLst>
        <pc:picChg chg="add mod">
          <ac:chgData name="noga mishan" userId="802d01ca9850f5a0" providerId="LiveId" clId="{CA87034D-13C0-4D65-B58C-38D4990EFCF1}" dt="2024-02-27T04:43:25.695" v="95" actId="14100"/>
          <ac:picMkLst>
            <pc:docMk/>
            <pc:sldMk cId="672371091" sldId="336"/>
            <ac:picMk id="2" creationId="{88D1EA2B-7BD0-8690-4295-F134182250AB}"/>
          </ac:picMkLst>
        </pc:picChg>
        <pc:picChg chg="del">
          <ac:chgData name="noga mishan" userId="802d01ca9850f5a0" providerId="LiveId" clId="{CA87034D-13C0-4D65-B58C-38D4990EFCF1}" dt="2024-02-27T04:43:17.735" v="92" actId="478"/>
          <ac:picMkLst>
            <pc:docMk/>
            <pc:sldMk cId="672371091" sldId="336"/>
            <ac:picMk id="10" creationId="{423F39F8-D913-9B27-8926-7AA8039E51B7}"/>
          </ac:picMkLst>
        </pc:picChg>
      </pc:sldChg>
      <pc:sldChg chg="del">
        <pc:chgData name="noga mishan" userId="802d01ca9850f5a0" providerId="LiveId" clId="{CA87034D-13C0-4D65-B58C-38D4990EFCF1}" dt="2024-02-19T07:37:16.775" v="13" actId="47"/>
        <pc:sldMkLst>
          <pc:docMk/>
          <pc:sldMk cId="3192425832" sldId="338"/>
        </pc:sldMkLst>
      </pc:sldChg>
      <pc:sldChg chg="del">
        <pc:chgData name="noga mishan" userId="802d01ca9850f5a0" providerId="LiveId" clId="{CA87034D-13C0-4D65-B58C-38D4990EFCF1}" dt="2024-02-19T07:37:16.119" v="12" actId="47"/>
        <pc:sldMkLst>
          <pc:docMk/>
          <pc:sldMk cId="2031654754" sldId="339"/>
        </pc:sldMkLst>
      </pc:sldChg>
      <pc:sldChg chg="del">
        <pc:chgData name="noga mishan" userId="802d01ca9850f5a0" providerId="LiveId" clId="{CA87034D-13C0-4D65-B58C-38D4990EFCF1}" dt="2024-02-19T07:37:18.134" v="14" actId="47"/>
        <pc:sldMkLst>
          <pc:docMk/>
          <pc:sldMk cId="1521041075" sldId="340"/>
        </pc:sldMkLst>
      </pc:sldChg>
      <pc:sldChg chg="del">
        <pc:chgData name="noga mishan" userId="802d01ca9850f5a0" providerId="LiveId" clId="{CA87034D-13C0-4D65-B58C-38D4990EFCF1}" dt="2024-02-19T07:37:18.915" v="15" actId="47"/>
        <pc:sldMkLst>
          <pc:docMk/>
          <pc:sldMk cId="1792249596" sldId="341"/>
        </pc:sldMkLst>
      </pc:sldChg>
      <pc:sldChg chg="del">
        <pc:chgData name="noga mishan" userId="802d01ca9850f5a0" providerId="LiveId" clId="{CA87034D-13C0-4D65-B58C-38D4990EFCF1}" dt="2024-02-19T07:37:19.571" v="16" actId="47"/>
        <pc:sldMkLst>
          <pc:docMk/>
          <pc:sldMk cId="560546629" sldId="342"/>
        </pc:sldMkLst>
      </pc:sldChg>
      <pc:sldChg chg="del">
        <pc:chgData name="noga mishan" userId="802d01ca9850f5a0" providerId="LiveId" clId="{CA87034D-13C0-4D65-B58C-38D4990EFCF1}" dt="2024-02-19T07:37:14.166" v="11" actId="47"/>
        <pc:sldMkLst>
          <pc:docMk/>
          <pc:sldMk cId="1556334808" sldId="343"/>
        </pc:sldMkLst>
      </pc:sldChg>
      <pc:sldChg chg="del">
        <pc:chgData name="noga mishan" userId="802d01ca9850f5a0" providerId="LiveId" clId="{CA87034D-13C0-4D65-B58C-38D4990EFCF1}" dt="2024-02-19T07:37:13.447" v="10" actId="47"/>
        <pc:sldMkLst>
          <pc:docMk/>
          <pc:sldMk cId="4059241348" sldId="344"/>
        </pc:sldMkLst>
      </pc:sldChg>
      <pc:sldChg chg="del">
        <pc:chgData name="noga mishan" userId="802d01ca9850f5a0" providerId="LiveId" clId="{CA87034D-13C0-4D65-B58C-38D4990EFCF1}" dt="2024-02-19T07:37:11.557" v="8" actId="47"/>
        <pc:sldMkLst>
          <pc:docMk/>
          <pc:sldMk cId="248354985" sldId="345"/>
        </pc:sldMkLst>
      </pc:sldChg>
      <pc:sldChg chg="del">
        <pc:chgData name="noga mishan" userId="802d01ca9850f5a0" providerId="LiveId" clId="{CA87034D-13C0-4D65-B58C-38D4990EFCF1}" dt="2024-02-19T07:37:10.885" v="7" actId="47"/>
        <pc:sldMkLst>
          <pc:docMk/>
          <pc:sldMk cId="282133569" sldId="346"/>
        </pc:sldMkLst>
      </pc:sldChg>
      <pc:sldChg chg="del">
        <pc:chgData name="noga mishan" userId="802d01ca9850f5a0" providerId="LiveId" clId="{CA87034D-13C0-4D65-B58C-38D4990EFCF1}" dt="2024-02-19T07:37:12.698" v="9" actId="47"/>
        <pc:sldMkLst>
          <pc:docMk/>
          <pc:sldMk cId="991090176" sldId="347"/>
        </pc:sldMkLst>
      </pc:sldChg>
      <pc:sldChg chg="del">
        <pc:chgData name="noga mishan" userId="802d01ca9850f5a0" providerId="LiveId" clId="{CA87034D-13C0-4D65-B58C-38D4990EFCF1}" dt="2024-02-19T07:37:09.073" v="4" actId="47"/>
        <pc:sldMkLst>
          <pc:docMk/>
          <pc:sldMk cId="61532534" sldId="348"/>
        </pc:sldMkLst>
      </pc:sldChg>
      <pc:sldChg chg="addSp modSp mod modNotesTx">
        <pc:chgData name="noga mishan" userId="802d01ca9850f5a0" providerId="LiveId" clId="{CA87034D-13C0-4D65-B58C-38D4990EFCF1}" dt="2024-02-28T12:16:56.919" v="1726"/>
        <pc:sldMkLst>
          <pc:docMk/>
          <pc:sldMk cId="2651865213" sldId="349"/>
        </pc:sldMkLst>
        <pc:spChg chg="mod">
          <ac:chgData name="noga mishan" userId="802d01ca9850f5a0" providerId="LiveId" clId="{CA87034D-13C0-4D65-B58C-38D4990EFCF1}" dt="2024-02-28T12:16:38.705" v="1724" actId="1076"/>
          <ac:spMkLst>
            <pc:docMk/>
            <pc:sldMk cId="2651865213" sldId="349"/>
            <ac:spMk id="4" creationId="{B4D963B1-6556-0A51-5982-89D0D68CFD86}"/>
          </ac:spMkLst>
        </pc:spChg>
        <pc:picChg chg="add mod">
          <ac:chgData name="noga mishan" userId="802d01ca9850f5a0" providerId="LiveId" clId="{CA87034D-13C0-4D65-B58C-38D4990EFCF1}" dt="2024-02-28T12:16:35.252" v="1723"/>
          <ac:picMkLst>
            <pc:docMk/>
            <pc:sldMk cId="2651865213" sldId="349"/>
            <ac:picMk id="2" creationId="{604FAA1B-BEFF-EC87-A6A4-BD442DBC556E}"/>
          </ac:picMkLst>
        </pc:picChg>
        <pc:picChg chg="add mod">
          <ac:chgData name="noga mishan" userId="802d01ca9850f5a0" providerId="LiveId" clId="{CA87034D-13C0-4D65-B58C-38D4990EFCF1}" dt="2024-02-28T12:16:48.187" v="1725"/>
          <ac:picMkLst>
            <pc:docMk/>
            <pc:sldMk cId="2651865213" sldId="349"/>
            <ac:picMk id="3" creationId="{03BF7E71-CDA9-A21B-74D1-563C1C8BC6A1}"/>
          </ac:picMkLst>
        </pc:picChg>
        <pc:picChg chg="add mod">
          <ac:chgData name="noga mishan" userId="802d01ca9850f5a0" providerId="LiveId" clId="{CA87034D-13C0-4D65-B58C-38D4990EFCF1}" dt="2024-02-28T12:16:56.919" v="1726"/>
          <ac:picMkLst>
            <pc:docMk/>
            <pc:sldMk cId="2651865213" sldId="349"/>
            <ac:picMk id="5" creationId="{138B467A-4EC7-A06C-8400-DE3DF2144AE0}"/>
          </ac:picMkLst>
        </pc:picChg>
      </pc:sldChg>
      <pc:sldChg chg="addSp delSp modSp add mod ord modNotesTx">
        <pc:chgData name="noga mishan" userId="802d01ca9850f5a0" providerId="LiveId" clId="{CA87034D-13C0-4D65-B58C-38D4990EFCF1}" dt="2024-02-29T03:41:24.436" v="3073" actId="20577"/>
        <pc:sldMkLst>
          <pc:docMk/>
          <pc:sldMk cId="1089004472" sldId="350"/>
        </pc:sldMkLst>
        <pc:spChg chg="mod">
          <ac:chgData name="noga mishan" userId="802d01ca9850f5a0" providerId="LiveId" clId="{CA87034D-13C0-4D65-B58C-38D4990EFCF1}" dt="2024-02-25T11:06:36.406" v="37" actId="1076"/>
          <ac:spMkLst>
            <pc:docMk/>
            <pc:sldMk cId="1089004472" sldId="350"/>
            <ac:spMk id="4" creationId="{E56AE795-1F47-FC2C-7B42-8F677840365F}"/>
          </ac:spMkLst>
        </pc:spChg>
        <pc:spChg chg="del">
          <ac:chgData name="noga mishan" userId="802d01ca9850f5a0" providerId="LiveId" clId="{CA87034D-13C0-4D65-B58C-38D4990EFCF1}" dt="2024-02-25T11:05:35.341" v="20" actId="478"/>
          <ac:spMkLst>
            <pc:docMk/>
            <pc:sldMk cId="1089004472" sldId="350"/>
            <ac:spMk id="24" creationId="{591A47C7-F9E5-5727-C6AE-6158A7DD76B8}"/>
          </ac:spMkLst>
        </pc:spChg>
        <pc:spChg chg="del">
          <ac:chgData name="noga mishan" userId="802d01ca9850f5a0" providerId="LiveId" clId="{CA87034D-13C0-4D65-B58C-38D4990EFCF1}" dt="2024-02-25T11:05:27.140" v="19" actId="478"/>
          <ac:spMkLst>
            <pc:docMk/>
            <pc:sldMk cId="1089004472" sldId="350"/>
            <ac:spMk id="26" creationId="{0A251FAC-D5DC-8CC7-9476-28C2099A411F}"/>
          </ac:spMkLst>
        </pc:spChg>
        <pc:spChg chg="del">
          <ac:chgData name="noga mishan" userId="802d01ca9850f5a0" providerId="LiveId" clId="{CA87034D-13C0-4D65-B58C-38D4990EFCF1}" dt="2024-02-25T11:05:42.325" v="22" actId="478"/>
          <ac:spMkLst>
            <pc:docMk/>
            <pc:sldMk cId="1089004472" sldId="350"/>
            <ac:spMk id="29" creationId="{73D44FF4-B92F-1618-6318-2D87844749A0}"/>
          </ac:spMkLst>
        </pc:spChg>
        <pc:picChg chg="add mod">
          <ac:chgData name="noga mishan" userId="802d01ca9850f5a0" providerId="LiveId" clId="{CA87034D-13C0-4D65-B58C-38D4990EFCF1}" dt="2024-02-25T11:06:32.891" v="36" actId="1076"/>
          <ac:picMkLst>
            <pc:docMk/>
            <pc:sldMk cId="1089004472" sldId="350"/>
            <ac:picMk id="2" creationId="{2D7AC1A3-0A6A-AC45-5D40-A2675BFCDDCF}"/>
          </ac:picMkLst>
        </pc:picChg>
        <pc:picChg chg="del">
          <ac:chgData name="noga mishan" userId="802d01ca9850f5a0" providerId="LiveId" clId="{CA87034D-13C0-4D65-B58C-38D4990EFCF1}" dt="2024-02-25T11:05:37.357" v="21" actId="478"/>
          <ac:picMkLst>
            <pc:docMk/>
            <pc:sldMk cId="1089004472" sldId="350"/>
            <ac:picMk id="28" creationId="{16F9A14A-340B-F8E2-6EC0-3736854276FA}"/>
          </ac:picMkLst>
        </pc:picChg>
      </pc:sldChg>
      <pc:sldChg chg="del">
        <pc:chgData name="noga mishan" userId="802d01ca9850f5a0" providerId="LiveId" clId="{CA87034D-13C0-4D65-B58C-38D4990EFCF1}" dt="2024-02-19T07:37:08.324" v="3" actId="47"/>
        <pc:sldMkLst>
          <pc:docMk/>
          <pc:sldMk cId="1790929921" sldId="350"/>
        </pc:sldMkLst>
      </pc:sldChg>
      <pc:sldChg chg="addSp delSp modSp add mod modNotesTx">
        <pc:chgData name="noga mishan" userId="802d01ca9850f5a0" providerId="LiveId" clId="{CA87034D-13C0-4D65-B58C-38D4990EFCF1}" dt="2024-02-27T14:24:57.424" v="477" actId="113"/>
        <pc:sldMkLst>
          <pc:docMk/>
          <pc:sldMk cId="892906806" sldId="351"/>
        </pc:sldMkLst>
        <pc:spChg chg="del">
          <ac:chgData name="noga mishan" userId="802d01ca9850f5a0" providerId="LiveId" clId="{CA87034D-13C0-4D65-B58C-38D4990EFCF1}" dt="2024-02-27T04:33:55.475" v="51" actId="478"/>
          <ac:spMkLst>
            <pc:docMk/>
            <pc:sldMk cId="892906806" sldId="351"/>
            <ac:spMk id="6" creationId="{EDB407D2-2206-F76E-0601-D18D6327E259}"/>
          </ac:spMkLst>
        </pc:spChg>
        <pc:picChg chg="add mod">
          <ac:chgData name="noga mishan" userId="802d01ca9850f5a0" providerId="LiveId" clId="{CA87034D-13C0-4D65-B58C-38D4990EFCF1}" dt="2024-02-27T08:36:15.161" v="117" actId="14100"/>
          <ac:picMkLst>
            <pc:docMk/>
            <pc:sldMk cId="892906806" sldId="351"/>
            <ac:picMk id="3" creationId="{007F3C0F-8B39-19A3-B9C9-3C7E5B380273}"/>
          </ac:picMkLst>
        </pc:picChg>
        <pc:picChg chg="del">
          <ac:chgData name="noga mishan" userId="802d01ca9850f5a0" providerId="LiveId" clId="{CA87034D-13C0-4D65-B58C-38D4990EFCF1}" dt="2024-02-27T04:33:56.943" v="52" actId="478"/>
          <ac:picMkLst>
            <pc:docMk/>
            <pc:sldMk cId="892906806" sldId="351"/>
            <ac:picMk id="4" creationId="{554B2387-F09C-5F11-619A-A5D436269EF4}"/>
          </ac:picMkLst>
        </pc:picChg>
        <pc:picChg chg="del">
          <ac:chgData name="noga mishan" userId="802d01ca9850f5a0" providerId="LiveId" clId="{CA87034D-13C0-4D65-B58C-38D4990EFCF1}" dt="2024-02-27T04:33:53.006" v="50" actId="478"/>
          <ac:picMkLst>
            <pc:docMk/>
            <pc:sldMk cId="892906806" sldId="351"/>
            <ac:picMk id="5" creationId="{C52B06D0-5F38-64D3-2677-F820D03DC67E}"/>
          </ac:picMkLst>
        </pc:picChg>
        <pc:picChg chg="add mod">
          <ac:chgData name="noga mishan" userId="802d01ca9850f5a0" providerId="LiveId" clId="{CA87034D-13C0-4D65-B58C-38D4990EFCF1}" dt="2024-02-27T04:34:20.758" v="57"/>
          <ac:picMkLst>
            <pc:docMk/>
            <pc:sldMk cId="892906806" sldId="351"/>
            <ac:picMk id="7" creationId="{EDF407A3-7083-8538-278F-CC3F36FA031D}"/>
          </ac:picMkLst>
        </pc:picChg>
        <pc:picChg chg="add del mod">
          <ac:chgData name="noga mishan" userId="802d01ca9850f5a0" providerId="LiveId" clId="{CA87034D-13C0-4D65-B58C-38D4990EFCF1}" dt="2024-02-27T04:37:43.847" v="68" actId="478"/>
          <ac:picMkLst>
            <pc:docMk/>
            <pc:sldMk cId="892906806" sldId="351"/>
            <ac:picMk id="8" creationId="{1520F144-F7CD-DCDF-E2F6-C9BFD75992B2}"/>
          </ac:picMkLst>
        </pc:picChg>
        <pc:picChg chg="add mod">
          <ac:chgData name="noga mishan" userId="802d01ca9850f5a0" providerId="LiveId" clId="{CA87034D-13C0-4D65-B58C-38D4990EFCF1}" dt="2024-02-27T04:37:59.953" v="73" actId="14100"/>
          <ac:picMkLst>
            <pc:docMk/>
            <pc:sldMk cId="892906806" sldId="351"/>
            <ac:picMk id="9" creationId="{C33451B3-05C3-EBD2-EF90-BBB3BD758A62}"/>
          </ac:picMkLst>
        </pc:picChg>
        <pc:picChg chg="add mod">
          <ac:chgData name="noga mishan" userId="802d01ca9850f5a0" providerId="LiveId" clId="{CA87034D-13C0-4D65-B58C-38D4990EFCF1}" dt="2024-02-27T04:38:16.600" v="76"/>
          <ac:picMkLst>
            <pc:docMk/>
            <pc:sldMk cId="892906806" sldId="351"/>
            <ac:picMk id="11" creationId="{5D42C9CD-C183-B63E-61D4-322CAEC5D6F9}"/>
          </ac:picMkLst>
        </pc:picChg>
      </pc:sldChg>
      <pc:sldChg chg="addSp delSp modSp add mod modNotesTx">
        <pc:chgData name="noga mishan" userId="802d01ca9850f5a0" providerId="LiveId" clId="{CA87034D-13C0-4D65-B58C-38D4990EFCF1}" dt="2024-02-27T14:25:24.289" v="500" actId="113"/>
        <pc:sldMkLst>
          <pc:docMk/>
          <pc:sldMk cId="2390437824" sldId="352"/>
        </pc:sldMkLst>
        <pc:picChg chg="del">
          <ac:chgData name="noga mishan" userId="802d01ca9850f5a0" providerId="LiveId" clId="{CA87034D-13C0-4D65-B58C-38D4990EFCF1}" dt="2024-02-27T04:40:07.064" v="81" actId="478"/>
          <ac:picMkLst>
            <pc:docMk/>
            <pc:sldMk cId="2390437824" sldId="352"/>
            <ac:picMk id="3" creationId="{E6975632-B6A7-D878-086A-629CE1153F46}"/>
          </ac:picMkLst>
        </pc:picChg>
        <pc:picChg chg="add mod">
          <ac:chgData name="noga mishan" userId="802d01ca9850f5a0" providerId="LiveId" clId="{CA87034D-13C0-4D65-B58C-38D4990EFCF1}" dt="2024-02-27T04:40:33.854" v="89" actId="1582"/>
          <ac:picMkLst>
            <pc:docMk/>
            <pc:sldMk cId="2390437824" sldId="352"/>
            <ac:picMk id="4" creationId="{3DCA7D3E-EEE6-5448-CCFE-3E2FDD9137E1}"/>
          </ac:picMkLst>
        </pc:picChg>
      </pc:sldChg>
      <pc:sldChg chg="addSp delSp modSp add mod modNotesTx">
        <pc:chgData name="noga mishan" userId="802d01ca9850f5a0" providerId="LiveId" clId="{CA87034D-13C0-4D65-B58C-38D4990EFCF1}" dt="2024-02-27T14:53:44.223" v="1486" actId="113"/>
        <pc:sldMkLst>
          <pc:docMk/>
          <pc:sldMk cId="2231197776" sldId="353"/>
        </pc:sldMkLst>
        <pc:spChg chg="del">
          <ac:chgData name="noga mishan" userId="802d01ca9850f5a0" providerId="LiveId" clId="{CA87034D-13C0-4D65-B58C-38D4990EFCF1}" dt="2024-02-27T08:42:22.278" v="120" actId="478"/>
          <ac:spMkLst>
            <pc:docMk/>
            <pc:sldMk cId="2231197776" sldId="353"/>
            <ac:spMk id="7" creationId="{C238E850-8DB6-1013-91CD-5A653670479E}"/>
          </ac:spMkLst>
        </pc:spChg>
        <pc:spChg chg="del">
          <ac:chgData name="noga mishan" userId="802d01ca9850f5a0" providerId="LiveId" clId="{CA87034D-13C0-4D65-B58C-38D4990EFCF1}" dt="2024-02-27T08:42:26.573" v="121" actId="478"/>
          <ac:spMkLst>
            <pc:docMk/>
            <pc:sldMk cId="2231197776" sldId="353"/>
            <ac:spMk id="8" creationId="{4D0E9DC4-0166-2D68-0927-A1A9A3FD957D}"/>
          </ac:spMkLst>
        </pc:spChg>
        <pc:spChg chg="add mod">
          <ac:chgData name="noga mishan" userId="802d01ca9850f5a0" providerId="LiveId" clId="{CA87034D-13C0-4D65-B58C-38D4990EFCF1}" dt="2024-02-27T08:44:13.395" v="137" actId="1076"/>
          <ac:spMkLst>
            <pc:docMk/>
            <pc:sldMk cId="2231197776" sldId="353"/>
            <ac:spMk id="11" creationId="{CC8B9127-359A-2B56-A020-3911AB8121D4}"/>
          </ac:spMkLst>
        </pc:spChg>
        <pc:picChg chg="del">
          <ac:chgData name="noga mishan" userId="802d01ca9850f5a0" providerId="LiveId" clId="{CA87034D-13C0-4D65-B58C-38D4990EFCF1}" dt="2024-02-27T08:42:16.826" v="119" actId="478"/>
          <ac:picMkLst>
            <pc:docMk/>
            <pc:sldMk cId="2231197776" sldId="353"/>
            <ac:picMk id="4" creationId="{EFFD2A27-DC71-F028-8757-0A47CE3F731B}"/>
          </ac:picMkLst>
        </pc:picChg>
        <pc:picChg chg="add mod">
          <ac:chgData name="noga mishan" userId="802d01ca9850f5a0" providerId="LiveId" clId="{CA87034D-13C0-4D65-B58C-38D4990EFCF1}" dt="2024-02-27T08:44:27.345" v="140" actId="1582"/>
          <ac:picMkLst>
            <pc:docMk/>
            <pc:sldMk cId="2231197776" sldId="353"/>
            <ac:picMk id="9" creationId="{BA0B3A74-1C7B-420C-46B0-90CFAF3E43BD}"/>
          </ac:picMkLst>
        </pc:picChg>
      </pc:sldChg>
      <pc:sldChg chg="addSp delSp modSp add mod modNotesTx">
        <pc:chgData name="noga mishan" userId="802d01ca9850f5a0" providerId="LiveId" clId="{CA87034D-13C0-4D65-B58C-38D4990EFCF1}" dt="2024-02-27T14:56:54.733" v="1515" actId="113"/>
        <pc:sldMkLst>
          <pc:docMk/>
          <pc:sldMk cId="3173265813" sldId="354"/>
        </pc:sldMkLst>
        <pc:spChg chg="add mod">
          <ac:chgData name="noga mishan" userId="802d01ca9850f5a0" providerId="LiveId" clId="{CA87034D-13C0-4D65-B58C-38D4990EFCF1}" dt="2024-02-27T08:46:39.426" v="162" actId="1076"/>
          <ac:spMkLst>
            <pc:docMk/>
            <pc:sldMk cId="3173265813" sldId="354"/>
            <ac:spMk id="4" creationId="{3D49B932-D036-C416-CCB3-BC809C430841}"/>
          </ac:spMkLst>
        </pc:spChg>
        <pc:spChg chg="del">
          <ac:chgData name="noga mishan" userId="802d01ca9850f5a0" providerId="LiveId" clId="{CA87034D-13C0-4D65-B58C-38D4990EFCF1}" dt="2024-02-27T08:45:36.880" v="144" actId="478"/>
          <ac:spMkLst>
            <pc:docMk/>
            <pc:sldMk cId="3173265813" sldId="354"/>
            <ac:spMk id="9" creationId="{F2980EE7-44CD-FFCD-6834-D18F386AB47E}"/>
          </ac:spMkLst>
        </pc:spChg>
        <pc:picChg chg="add mod">
          <ac:chgData name="noga mishan" userId="802d01ca9850f5a0" providerId="LiveId" clId="{CA87034D-13C0-4D65-B58C-38D4990EFCF1}" dt="2024-02-27T08:48:01.271" v="164"/>
          <ac:picMkLst>
            <pc:docMk/>
            <pc:sldMk cId="3173265813" sldId="354"/>
            <ac:picMk id="6" creationId="{85CF8F32-39F6-DF6E-96E4-90CA785E53F4}"/>
          </ac:picMkLst>
        </pc:picChg>
        <pc:picChg chg="del">
          <ac:chgData name="noga mishan" userId="802d01ca9850f5a0" providerId="LiveId" clId="{CA87034D-13C0-4D65-B58C-38D4990EFCF1}" dt="2024-02-27T08:45:33.179" v="143" actId="478"/>
          <ac:picMkLst>
            <pc:docMk/>
            <pc:sldMk cId="3173265813" sldId="354"/>
            <ac:picMk id="7" creationId="{C9D62751-5841-4E74-DA97-AD14E27A2E40}"/>
          </ac:picMkLst>
        </pc:picChg>
        <pc:picChg chg="del">
          <ac:chgData name="noga mishan" userId="802d01ca9850f5a0" providerId="LiveId" clId="{CA87034D-13C0-4D65-B58C-38D4990EFCF1}" dt="2024-02-27T08:47:58.327" v="163" actId="478"/>
          <ac:picMkLst>
            <pc:docMk/>
            <pc:sldMk cId="3173265813" sldId="354"/>
            <ac:picMk id="10" creationId="{6F535828-37C9-2DF0-2E6B-1457CEBB8165}"/>
          </ac:picMkLst>
        </pc:picChg>
        <pc:picChg chg="add mod">
          <ac:chgData name="noga mishan" userId="802d01ca9850f5a0" providerId="LiveId" clId="{CA87034D-13C0-4D65-B58C-38D4990EFCF1}" dt="2024-02-27T08:46:14.791" v="153" actId="1076"/>
          <ac:picMkLst>
            <pc:docMk/>
            <pc:sldMk cId="3173265813" sldId="354"/>
            <ac:picMk id="1026" creationId="{7CFF21DB-934A-2C35-CF28-6E7B5461EDA3}"/>
          </ac:picMkLst>
        </pc:picChg>
      </pc:sldChg>
      <pc:sldChg chg="modSp add mod modNotesTx">
        <pc:chgData name="noga mishan" userId="802d01ca9850f5a0" providerId="LiveId" clId="{CA87034D-13C0-4D65-B58C-38D4990EFCF1}" dt="2024-02-29T03:38:43.765" v="3019" actId="20577"/>
        <pc:sldMkLst>
          <pc:docMk/>
          <pc:sldMk cId="3493321034" sldId="355"/>
        </pc:sldMkLst>
        <pc:spChg chg="mod">
          <ac:chgData name="noga mishan" userId="802d01ca9850f5a0" providerId="LiveId" clId="{CA87034D-13C0-4D65-B58C-38D4990EFCF1}" dt="2024-02-27T09:07:57.024" v="214"/>
          <ac:spMkLst>
            <pc:docMk/>
            <pc:sldMk cId="3493321034" sldId="355"/>
            <ac:spMk id="7" creationId="{54190A45-1792-3439-2428-7D17990689D2}"/>
          </ac:spMkLst>
        </pc:spChg>
      </pc:sldChg>
      <pc:sldChg chg="addSp delSp modSp add del mod">
        <pc:chgData name="noga mishan" userId="802d01ca9850f5a0" providerId="LiveId" clId="{CA87034D-13C0-4D65-B58C-38D4990EFCF1}" dt="2024-02-28T09:35:49.165" v="1719" actId="2696"/>
        <pc:sldMkLst>
          <pc:docMk/>
          <pc:sldMk cId="4082964163" sldId="356"/>
        </pc:sldMkLst>
        <pc:spChg chg="add del mod">
          <ac:chgData name="noga mishan" userId="802d01ca9850f5a0" providerId="LiveId" clId="{CA87034D-13C0-4D65-B58C-38D4990EFCF1}" dt="2024-02-28T09:35:20.516" v="1701" actId="478"/>
          <ac:spMkLst>
            <pc:docMk/>
            <pc:sldMk cId="4082964163" sldId="356"/>
            <ac:spMk id="3" creationId="{758B3F12-B70F-B079-597A-95C641A6AEE6}"/>
          </ac:spMkLst>
        </pc:spChg>
        <pc:spChg chg="del">
          <ac:chgData name="noga mishan" userId="802d01ca9850f5a0" providerId="LiveId" clId="{CA87034D-13C0-4D65-B58C-38D4990EFCF1}" dt="2024-02-28T09:35:14.080" v="1700" actId="478"/>
          <ac:spMkLst>
            <pc:docMk/>
            <pc:sldMk cId="4082964163" sldId="356"/>
            <ac:spMk id="4" creationId="{9CF22824-36AB-44EF-81E5-83333BDC6E60}"/>
          </ac:spMkLst>
        </pc:spChg>
        <pc:picChg chg="del">
          <ac:chgData name="noga mishan" userId="802d01ca9850f5a0" providerId="LiveId" clId="{CA87034D-13C0-4D65-B58C-38D4990EFCF1}" dt="2024-02-28T09:35:11.752" v="1699" actId="478"/>
          <ac:picMkLst>
            <pc:docMk/>
            <pc:sldMk cId="4082964163" sldId="356"/>
            <ac:picMk id="6" creationId="{538BAEDA-0823-8BC9-D244-CC9576CEED71}"/>
          </ac:picMkLst>
        </pc:picChg>
        <pc:picChg chg="del">
          <ac:chgData name="noga mishan" userId="802d01ca9850f5a0" providerId="LiveId" clId="{CA87034D-13C0-4D65-B58C-38D4990EFCF1}" dt="2024-02-28T09:35:22.780" v="1702" actId="478"/>
          <ac:picMkLst>
            <pc:docMk/>
            <pc:sldMk cId="4082964163" sldId="356"/>
            <ac:picMk id="8" creationId="{599CD2F6-F6BE-648A-CA10-8A430714173A}"/>
          </ac:picMkLst>
        </pc:picChg>
        <pc:picChg chg="del">
          <ac:chgData name="noga mishan" userId="802d01ca9850f5a0" providerId="LiveId" clId="{CA87034D-13C0-4D65-B58C-38D4990EFCF1}" dt="2024-02-28T09:35:09.268" v="1698" actId="478"/>
          <ac:picMkLst>
            <pc:docMk/>
            <pc:sldMk cId="4082964163" sldId="356"/>
            <ac:picMk id="10" creationId="{70705853-EC6F-454C-DE58-E47C851F5B81}"/>
          </ac:picMkLst>
        </pc:picChg>
        <pc:picChg chg="del">
          <ac:chgData name="noga mishan" userId="802d01ca9850f5a0" providerId="LiveId" clId="{CA87034D-13C0-4D65-B58C-38D4990EFCF1}" dt="2024-02-28T09:35:25.015" v="1703" actId="478"/>
          <ac:picMkLst>
            <pc:docMk/>
            <pc:sldMk cId="4082964163" sldId="356"/>
            <ac:picMk id="12" creationId="{93F2F233-5416-8FAF-C7F7-C3FCB762F644}"/>
          </ac:picMkLst>
        </pc:picChg>
      </pc:sldChg>
      <pc:sldChg chg="addSp modSp add mod ord">
        <pc:chgData name="noga mishan" userId="802d01ca9850f5a0" providerId="LiveId" clId="{CA87034D-13C0-4D65-B58C-38D4990EFCF1}" dt="2024-02-28T12:17:29.359" v="1731"/>
        <pc:sldMkLst>
          <pc:docMk/>
          <pc:sldMk cId="285295765" sldId="360"/>
        </pc:sldMkLst>
        <pc:spChg chg="mod">
          <ac:chgData name="noga mishan" userId="802d01ca9850f5a0" providerId="LiveId" clId="{CA87034D-13C0-4D65-B58C-38D4990EFCF1}" dt="2024-02-28T12:17:05.131" v="1727" actId="1076"/>
          <ac:spMkLst>
            <pc:docMk/>
            <pc:sldMk cId="285295765" sldId="360"/>
            <ac:spMk id="2" creationId="{00000000-0000-0000-0000-000000000000}"/>
          </ac:spMkLst>
        </pc:spChg>
        <pc:spChg chg="mod">
          <ac:chgData name="noga mishan" userId="802d01ca9850f5a0" providerId="LiveId" clId="{CA87034D-13C0-4D65-B58C-38D4990EFCF1}" dt="2024-02-28T12:17:11.613" v="1728" actId="1076"/>
          <ac:spMkLst>
            <pc:docMk/>
            <pc:sldMk cId="285295765" sldId="360"/>
            <ac:spMk id="3" creationId="{00000000-0000-0000-0000-000000000000}"/>
          </ac:spMkLst>
        </pc:spChg>
        <pc:picChg chg="mod">
          <ac:chgData name="noga mishan" userId="802d01ca9850f5a0" providerId="LiveId" clId="{CA87034D-13C0-4D65-B58C-38D4990EFCF1}" dt="2024-02-28T12:17:16.971" v="1729" actId="1076"/>
          <ac:picMkLst>
            <pc:docMk/>
            <pc:sldMk cId="285295765" sldId="360"/>
            <ac:picMk id="4" creationId="{00000000-0000-0000-0000-000000000000}"/>
          </ac:picMkLst>
        </pc:picChg>
        <pc:picChg chg="mod">
          <ac:chgData name="noga mishan" userId="802d01ca9850f5a0" providerId="LiveId" clId="{CA87034D-13C0-4D65-B58C-38D4990EFCF1}" dt="2024-02-28T12:17:20.439" v="1730" actId="1076"/>
          <ac:picMkLst>
            <pc:docMk/>
            <pc:sldMk cId="285295765" sldId="360"/>
            <ac:picMk id="5" creationId="{00000000-0000-0000-0000-000000000000}"/>
          </ac:picMkLst>
        </pc:picChg>
        <pc:picChg chg="add mod">
          <ac:chgData name="noga mishan" userId="802d01ca9850f5a0" providerId="LiveId" clId="{CA87034D-13C0-4D65-B58C-38D4990EFCF1}" dt="2024-02-28T12:17:29.359" v="1731"/>
          <ac:picMkLst>
            <pc:docMk/>
            <pc:sldMk cId="285295765" sldId="360"/>
            <ac:picMk id="6" creationId="{D3406541-F4E6-092C-F179-568CABCA7929}"/>
          </ac:picMkLst>
        </pc:picChg>
      </pc:sldChg>
    </pc:docChg>
  </pc:docChgLst>
  <pc:docChgLst>
    <pc:chgData name="noga mishan" userId="802d01ca9850f5a0" providerId="LiveId" clId="{BB80BF2D-A51C-4887-9056-03ABB50BEA4F}"/>
    <pc:docChg chg="custSel modSld sldOrd">
      <pc:chgData name="noga mishan" userId="802d01ca9850f5a0" providerId="LiveId" clId="{BB80BF2D-A51C-4887-9056-03ABB50BEA4F}" dt="2024-04-30T09:26:14.745" v="215"/>
      <pc:docMkLst>
        <pc:docMk/>
      </pc:docMkLst>
      <pc:sldChg chg="addSp delSp modSp mod">
        <pc:chgData name="noga mishan" userId="802d01ca9850f5a0" providerId="LiveId" clId="{BB80BF2D-A51C-4887-9056-03ABB50BEA4F}" dt="2024-04-30T09:23:15.844" v="153"/>
        <pc:sldMkLst>
          <pc:docMk/>
          <pc:sldMk cId="3254939103" sldId="303"/>
        </pc:sldMkLst>
        <pc:picChg chg="add mod">
          <ac:chgData name="noga mishan" userId="802d01ca9850f5a0" providerId="LiveId" clId="{BB80BF2D-A51C-4887-9056-03ABB50BEA4F}" dt="2024-04-30T08:47:14.258" v="128"/>
          <ac:picMkLst>
            <pc:docMk/>
            <pc:sldMk cId="3254939103" sldId="303"/>
            <ac:picMk id="2" creationId="{DF8F4053-0577-DAE2-C688-DD8BD8369595}"/>
          </ac:picMkLst>
        </pc:picChg>
        <pc:picChg chg="del mod">
          <ac:chgData name="noga mishan" userId="802d01ca9850f5a0" providerId="LiveId" clId="{BB80BF2D-A51C-4887-9056-03ABB50BEA4F}" dt="2024-04-30T08:47:13.337" v="127" actId="478"/>
          <ac:picMkLst>
            <pc:docMk/>
            <pc:sldMk cId="3254939103" sldId="303"/>
            <ac:picMk id="3" creationId="{00000000-0000-0000-0000-000000000000}"/>
          </ac:picMkLst>
        </pc:picChg>
        <pc:picChg chg="add mod">
          <ac:chgData name="noga mishan" userId="802d01ca9850f5a0" providerId="LiveId" clId="{BB80BF2D-A51C-4887-9056-03ABB50BEA4F}" dt="2024-04-30T09:23:15.844" v="153"/>
          <ac:picMkLst>
            <pc:docMk/>
            <pc:sldMk cId="3254939103" sldId="303"/>
            <ac:picMk id="3" creationId="{EFDE1B0C-8908-32B2-4004-818A9E2C503D}"/>
          </ac:picMkLst>
        </pc:picChg>
        <pc:picChg chg="del">
          <ac:chgData name="noga mishan" userId="802d01ca9850f5a0" providerId="LiveId" clId="{BB80BF2D-A51C-4887-9056-03ABB50BEA4F}" dt="2024-04-30T09:23:13.939" v="152" actId="478"/>
          <ac:picMkLst>
            <pc:docMk/>
            <pc:sldMk cId="3254939103" sldId="303"/>
            <ac:picMk id="5" creationId="{5BC11BFB-A39B-B5C0-D3D6-6446E7BCE295}"/>
          </ac:picMkLst>
        </pc:picChg>
        <pc:picChg chg="del">
          <ac:chgData name="noga mishan" userId="802d01ca9850f5a0" providerId="LiveId" clId="{BB80BF2D-A51C-4887-9056-03ABB50BEA4F}" dt="2024-04-30T08:33:25.743" v="28" actId="478"/>
          <ac:picMkLst>
            <pc:docMk/>
            <pc:sldMk cId="3254939103" sldId="303"/>
            <ac:picMk id="10" creationId="{423F39F8-D913-9B27-8926-7AA8039E51B7}"/>
          </ac:picMkLst>
        </pc:picChg>
      </pc:sldChg>
      <pc:sldChg chg="addSp delSp modSp mod">
        <pc:chgData name="noga mishan" userId="802d01ca9850f5a0" providerId="LiveId" clId="{BB80BF2D-A51C-4887-9056-03ABB50BEA4F}" dt="2024-04-30T09:23:22.577" v="155"/>
        <pc:sldMkLst>
          <pc:docMk/>
          <pc:sldMk cId="811631476" sldId="304"/>
        </pc:sldMkLst>
        <pc:picChg chg="add mod">
          <ac:chgData name="noga mishan" userId="802d01ca9850f5a0" providerId="LiveId" clId="{BB80BF2D-A51C-4887-9056-03ABB50BEA4F}" dt="2024-04-30T08:47:07.853" v="125"/>
          <ac:picMkLst>
            <pc:docMk/>
            <pc:sldMk cId="811631476" sldId="304"/>
            <ac:picMk id="2" creationId="{D18DD897-19FE-9D18-7661-5A574F4270C4}"/>
          </ac:picMkLst>
        </pc:picChg>
        <pc:picChg chg="del">
          <ac:chgData name="noga mishan" userId="802d01ca9850f5a0" providerId="LiveId" clId="{BB80BF2D-A51C-4887-9056-03ABB50BEA4F}" dt="2024-04-30T08:47:07.041" v="124" actId="478"/>
          <ac:picMkLst>
            <pc:docMk/>
            <pc:sldMk cId="811631476" sldId="304"/>
            <ac:picMk id="3" creationId="{00000000-0000-0000-0000-000000000000}"/>
          </ac:picMkLst>
        </pc:picChg>
        <pc:picChg chg="add mod">
          <ac:chgData name="noga mishan" userId="802d01ca9850f5a0" providerId="LiveId" clId="{BB80BF2D-A51C-4887-9056-03ABB50BEA4F}" dt="2024-04-30T09:23:22.577" v="155"/>
          <ac:picMkLst>
            <pc:docMk/>
            <pc:sldMk cId="811631476" sldId="304"/>
            <ac:picMk id="3" creationId="{62DFD849-7185-1010-4C19-EC42C6E0C268}"/>
          </ac:picMkLst>
        </pc:picChg>
        <pc:picChg chg="del">
          <ac:chgData name="noga mishan" userId="802d01ca9850f5a0" providerId="LiveId" clId="{BB80BF2D-A51C-4887-9056-03ABB50BEA4F}" dt="2024-04-30T09:23:20.796" v="154" actId="478"/>
          <ac:picMkLst>
            <pc:docMk/>
            <pc:sldMk cId="811631476" sldId="304"/>
            <ac:picMk id="5" creationId="{5BC11BFB-A39B-B5C0-D3D6-6446E7BCE295}"/>
          </ac:picMkLst>
        </pc:picChg>
        <pc:picChg chg="del">
          <ac:chgData name="noga mishan" userId="802d01ca9850f5a0" providerId="LiveId" clId="{BB80BF2D-A51C-4887-9056-03ABB50BEA4F}" dt="2024-04-30T08:33:30.429" v="29" actId="478"/>
          <ac:picMkLst>
            <pc:docMk/>
            <pc:sldMk cId="811631476" sldId="304"/>
            <ac:picMk id="10" creationId="{423F39F8-D913-9B27-8926-7AA8039E51B7}"/>
          </ac:picMkLst>
        </pc:picChg>
      </pc:sldChg>
      <pc:sldChg chg="addSp delSp modSp mod">
        <pc:chgData name="noga mishan" userId="802d01ca9850f5a0" providerId="LiveId" clId="{BB80BF2D-A51C-4887-9056-03ABB50BEA4F}" dt="2024-04-30T09:23:27.888" v="157"/>
        <pc:sldMkLst>
          <pc:docMk/>
          <pc:sldMk cId="3417567852" sldId="305"/>
        </pc:sldMkLst>
        <pc:picChg chg="add mod">
          <ac:chgData name="noga mishan" userId="802d01ca9850f5a0" providerId="LiveId" clId="{BB80BF2D-A51C-4887-9056-03ABB50BEA4F}" dt="2024-04-30T08:47:00.855" v="123"/>
          <ac:picMkLst>
            <pc:docMk/>
            <pc:sldMk cId="3417567852" sldId="305"/>
            <ac:picMk id="2" creationId="{8E977585-1652-5771-2A0E-52848D491C82}"/>
          </ac:picMkLst>
        </pc:picChg>
        <pc:picChg chg="del">
          <ac:chgData name="noga mishan" userId="802d01ca9850f5a0" providerId="LiveId" clId="{BB80BF2D-A51C-4887-9056-03ABB50BEA4F}" dt="2024-04-30T08:46:59.999" v="122" actId="478"/>
          <ac:picMkLst>
            <pc:docMk/>
            <pc:sldMk cId="3417567852" sldId="305"/>
            <ac:picMk id="3" creationId="{00000000-0000-0000-0000-000000000000}"/>
          </ac:picMkLst>
        </pc:picChg>
        <pc:picChg chg="add mod">
          <ac:chgData name="noga mishan" userId="802d01ca9850f5a0" providerId="LiveId" clId="{BB80BF2D-A51C-4887-9056-03ABB50BEA4F}" dt="2024-04-30T09:23:27.888" v="157"/>
          <ac:picMkLst>
            <pc:docMk/>
            <pc:sldMk cId="3417567852" sldId="305"/>
            <ac:picMk id="3" creationId="{246E590A-DFA7-7199-3221-C7B352B9F61F}"/>
          </ac:picMkLst>
        </pc:picChg>
        <pc:picChg chg="del">
          <ac:chgData name="noga mishan" userId="802d01ca9850f5a0" providerId="LiveId" clId="{BB80BF2D-A51C-4887-9056-03ABB50BEA4F}" dt="2024-04-30T09:23:25.764" v="156" actId="478"/>
          <ac:picMkLst>
            <pc:docMk/>
            <pc:sldMk cId="3417567852" sldId="305"/>
            <ac:picMk id="5" creationId="{5BC11BFB-A39B-B5C0-D3D6-6446E7BCE295}"/>
          </ac:picMkLst>
        </pc:picChg>
        <pc:picChg chg="del">
          <ac:chgData name="noga mishan" userId="802d01ca9850f5a0" providerId="LiveId" clId="{BB80BF2D-A51C-4887-9056-03ABB50BEA4F}" dt="2024-04-30T08:33:35.631" v="30" actId="478"/>
          <ac:picMkLst>
            <pc:docMk/>
            <pc:sldMk cId="3417567852" sldId="305"/>
            <ac:picMk id="10" creationId="{423F39F8-D913-9B27-8926-7AA8039E51B7}"/>
          </ac:picMkLst>
        </pc:picChg>
      </pc:sldChg>
      <pc:sldChg chg="addSp delSp modSp mod">
        <pc:chgData name="noga mishan" userId="802d01ca9850f5a0" providerId="LiveId" clId="{BB80BF2D-A51C-4887-9056-03ABB50BEA4F}" dt="2024-04-30T09:23:33.262" v="159"/>
        <pc:sldMkLst>
          <pc:docMk/>
          <pc:sldMk cId="3895675183" sldId="306"/>
        </pc:sldMkLst>
        <pc:picChg chg="add mod">
          <ac:chgData name="noga mishan" userId="802d01ca9850f5a0" providerId="LiveId" clId="{BB80BF2D-A51C-4887-9056-03ABB50BEA4F}" dt="2024-04-30T08:46:54.969" v="121"/>
          <ac:picMkLst>
            <pc:docMk/>
            <pc:sldMk cId="3895675183" sldId="306"/>
            <ac:picMk id="2" creationId="{0983B922-A9EF-BB7F-4E3A-F5077A8B3360}"/>
          </ac:picMkLst>
        </pc:picChg>
        <pc:picChg chg="del">
          <ac:chgData name="noga mishan" userId="802d01ca9850f5a0" providerId="LiveId" clId="{BB80BF2D-A51C-4887-9056-03ABB50BEA4F}" dt="2024-04-30T08:46:54.126" v="120" actId="478"/>
          <ac:picMkLst>
            <pc:docMk/>
            <pc:sldMk cId="3895675183" sldId="306"/>
            <ac:picMk id="3" creationId="{00000000-0000-0000-0000-000000000000}"/>
          </ac:picMkLst>
        </pc:picChg>
        <pc:picChg chg="add mod">
          <ac:chgData name="noga mishan" userId="802d01ca9850f5a0" providerId="LiveId" clId="{BB80BF2D-A51C-4887-9056-03ABB50BEA4F}" dt="2024-04-30T09:23:33.262" v="159"/>
          <ac:picMkLst>
            <pc:docMk/>
            <pc:sldMk cId="3895675183" sldId="306"/>
            <ac:picMk id="3" creationId="{BCE8D4D1-4C45-1B9E-31ED-F2D4B90A1757}"/>
          </ac:picMkLst>
        </pc:picChg>
        <pc:picChg chg="del">
          <ac:chgData name="noga mishan" userId="802d01ca9850f5a0" providerId="LiveId" clId="{BB80BF2D-A51C-4887-9056-03ABB50BEA4F}" dt="2024-04-30T09:23:31.278" v="158" actId="478"/>
          <ac:picMkLst>
            <pc:docMk/>
            <pc:sldMk cId="3895675183" sldId="306"/>
            <ac:picMk id="5" creationId="{5BC11BFB-A39B-B5C0-D3D6-6446E7BCE295}"/>
          </ac:picMkLst>
        </pc:picChg>
        <pc:picChg chg="del">
          <ac:chgData name="noga mishan" userId="802d01ca9850f5a0" providerId="LiveId" clId="{BB80BF2D-A51C-4887-9056-03ABB50BEA4F}" dt="2024-04-30T08:33:40.162" v="31" actId="478"/>
          <ac:picMkLst>
            <pc:docMk/>
            <pc:sldMk cId="3895675183" sldId="306"/>
            <ac:picMk id="10" creationId="{423F39F8-D913-9B27-8926-7AA8039E51B7}"/>
          </ac:picMkLst>
        </pc:picChg>
      </pc:sldChg>
      <pc:sldChg chg="addSp delSp modSp mod">
        <pc:chgData name="noga mishan" userId="802d01ca9850f5a0" providerId="LiveId" clId="{BB80BF2D-A51C-4887-9056-03ABB50BEA4F}" dt="2024-04-30T09:23:38.760" v="161"/>
        <pc:sldMkLst>
          <pc:docMk/>
          <pc:sldMk cId="3494682934" sldId="307"/>
        </pc:sldMkLst>
        <pc:picChg chg="add mod">
          <ac:chgData name="noga mishan" userId="802d01ca9850f5a0" providerId="LiveId" clId="{BB80BF2D-A51C-4887-9056-03ABB50BEA4F}" dt="2024-04-30T08:46:49.158" v="119"/>
          <ac:picMkLst>
            <pc:docMk/>
            <pc:sldMk cId="3494682934" sldId="307"/>
            <ac:picMk id="2" creationId="{5941D0FA-90F8-AB09-BB46-5C10CE041EC0}"/>
          </ac:picMkLst>
        </pc:picChg>
        <pc:picChg chg="del">
          <ac:chgData name="noga mishan" userId="802d01ca9850f5a0" providerId="LiveId" clId="{BB80BF2D-A51C-4887-9056-03ABB50BEA4F}" dt="2024-04-30T08:46:48.299" v="118" actId="478"/>
          <ac:picMkLst>
            <pc:docMk/>
            <pc:sldMk cId="3494682934" sldId="307"/>
            <ac:picMk id="3" creationId="{00000000-0000-0000-0000-000000000000}"/>
          </ac:picMkLst>
        </pc:picChg>
        <pc:picChg chg="add mod">
          <ac:chgData name="noga mishan" userId="802d01ca9850f5a0" providerId="LiveId" clId="{BB80BF2D-A51C-4887-9056-03ABB50BEA4F}" dt="2024-04-30T09:23:38.760" v="161"/>
          <ac:picMkLst>
            <pc:docMk/>
            <pc:sldMk cId="3494682934" sldId="307"/>
            <ac:picMk id="3" creationId="{837E7F71-1AE0-307F-3BC1-5477A3D9244B}"/>
          </ac:picMkLst>
        </pc:picChg>
        <pc:picChg chg="del">
          <ac:chgData name="noga mishan" userId="802d01ca9850f5a0" providerId="LiveId" clId="{BB80BF2D-A51C-4887-9056-03ABB50BEA4F}" dt="2024-04-30T09:23:36.558" v="160" actId="478"/>
          <ac:picMkLst>
            <pc:docMk/>
            <pc:sldMk cId="3494682934" sldId="307"/>
            <ac:picMk id="5" creationId="{5BC11BFB-A39B-B5C0-D3D6-6446E7BCE295}"/>
          </ac:picMkLst>
        </pc:picChg>
        <pc:picChg chg="del">
          <ac:chgData name="noga mishan" userId="802d01ca9850f5a0" providerId="LiveId" clId="{BB80BF2D-A51C-4887-9056-03ABB50BEA4F}" dt="2024-04-30T08:33:44.083" v="32" actId="478"/>
          <ac:picMkLst>
            <pc:docMk/>
            <pc:sldMk cId="3494682934" sldId="307"/>
            <ac:picMk id="10" creationId="{423F39F8-D913-9B27-8926-7AA8039E51B7}"/>
          </ac:picMkLst>
        </pc:picChg>
      </pc:sldChg>
      <pc:sldChg chg="addSp delSp modSp mod">
        <pc:chgData name="noga mishan" userId="802d01ca9850f5a0" providerId="LiveId" clId="{BB80BF2D-A51C-4887-9056-03ABB50BEA4F}" dt="2024-04-30T09:23:57.678" v="167"/>
        <pc:sldMkLst>
          <pc:docMk/>
          <pc:sldMk cId="4082349178" sldId="308"/>
        </pc:sldMkLst>
        <pc:picChg chg="add mod">
          <ac:chgData name="noga mishan" userId="802d01ca9850f5a0" providerId="LiveId" clId="{BB80BF2D-A51C-4887-9056-03ABB50BEA4F}" dt="2024-04-30T08:46:25.960" v="113"/>
          <ac:picMkLst>
            <pc:docMk/>
            <pc:sldMk cId="4082349178" sldId="308"/>
            <ac:picMk id="2" creationId="{7914B348-A1C6-7C76-E1CF-57F3DEA8E660}"/>
          </ac:picMkLst>
        </pc:picChg>
        <pc:picChg chg="del">
          <ac:chgData name="noga mishan" userId="802d01ca9850f5a0" providerId="LiveId" clId="{BB80BF2D-A51C-4887-9056-03ABB50BEA4F}" dt="2024-04-30T08:46:25.179" v="112" actId="478"/>
          <ac:picMkLst>
            <pc:docMk/>
            <pc:sldMk cId="4082349178" sldId="308"/>
            <ac:picMk id="3" creationId="{00000000-0000-0000-0000-000000000000}"/>
          </ac:picMkLst>
        </pc:picChg>
        <pc:picChg chg="add mod">
          <ac:chgData name="noga mishan" userId="802d01ca9850f5a0" providerId="LiveId" clId="{BB80BF2D-A51C-4887-9056-03ABB50BEA4F}" dt="2024-04-30T09:23:57.678" v="167"/>
          <ac:picMkLst>
            <pc:docMk/>
            <pc:sldMk cId="4082349178" sldId="308"/>
            <ac:picMk id="3" creationId="{30417C59-3E9E-1F39-8573-C7B28993AE1D}"/>
          </ac:picMkLst>
        </pc:picChg>
        <pc:picChg chg="del">
          <ac:chgData name="noga mishan" userId="802d01ca9850f5a0" providerId="LiveId" clId="{BB80BF2D-A51C-4887-9056-03ABB50BEA4F}" dt="2024-04-30T09:23:55.663" v="166" actId="478"/>
          <ac:picMkLst>
            <pc:docMk/>
            <pc:sldMk cId="4082349178" sldId="308"/>
            <ac:picMk id="5" creationId="{5BC11BFB-A39B-B5C0-D3D6-6446E7BCE295}"/>
          </ac:picMkLst>
        </pc:picChg>
        <pc:picChg chg="del">
          <ac:chgData name="noga mishan" userId="802d01ca9850f5a0" providerId="LiveId" clId="{BB80BF2D-A51C-4887-9056-03ABB50BEA4F}" dt="2024-04-30T08:41:08.447" v="35" actId="478"/>
          <ac:picMkLst>
            <pc:docMk/>
            <pc:sldMk cId="4082349178" sldId="308"/>
            <ac:picMk id="10" creationId="{423F39F8-D913-9B27-8926-7AA8039E51B7}"/>
          </ac:picMkLst>
        </pc:picChg>
      </pc:sldChg>
      <pc:sldChg chg="addSp delSp modSp mod">
        <pc:chgData name="noga mishan" userId="802d01ca9850f5a0" providerId="LiveId" clId="{BB80BF2D-A51C-4887-9056-03ABB50BEA4F}" dt="2024-04-30T09:23:09.065" v="151"/>
        <pc:sldMkLst>
          <pc:docMk/>
          <pc:sldMk cId="3184528111" sldId="309"/>
        </pc:sldMkLst>
        <pc:picChg chg="add mod">
          <ac:chgData name="noga mishan" userId="802d01ca9850f5a0" providerId="LiveId" clId="{BB80BF2D-A51C-4887-9056-03ABB50BEA4F}" dt="2024-04-30T08:47:20.210" v="130"/>
          <ac:picMkLst>
            <pc:docMk/>
            <pc:sldMk cId="3184528111" sldId="309"/>
            <ac:picMk id="2" creationId="{EED415F9-569B-501A-A7B4-664B4EF1F076}"/>
          </ac:picMkLst>
        </pc:picChg>
        <pc:picChg chg="del">
          <ac:chgData name="noga mishan" userId="802d01ca9850f5a0" providerId="LiveId" clId="{BB80BF2D-A51C-4887-9056-03ABB50BEA4F}" dt="2024-04-30T08:47:19.382" v="129" actId="478"/>
          <ac:picMkLst>
            <pc:docMk/>
            <pc:sldMk cId="3184528111" sldId="309"/>
            <ac:picMk id="3" creationId="{00000000-0000-0000-0000-000000000000}"/>
          </ac:picMkLst>
        </pc:picChg>
        <pc:picChg chg="add mod">
          <ac:chgData name="noga mishan" userId="802d01ca9850f5a0" providerId="LiveId" clId="{BB80BF2D-A51C-4887-9056-03ABB50BEA4F}" dt="2024-04-30T09:23:09.065" v="151"/>
          <ac:picMkLst>
            <pc:docMk/>
            <pc:sldMk cId="3184528111" sldId="309"/>
            <ac:picMk id="3" creationId="{8863BC44-330F-7B0D-B490-09A7C4D36167}"/>
          </ac:picMkLst>
        </pc:picChg>
        <pc:picChg chg="del">
          <ac:chgData name="noga mishan" userId="802d01ca9850f5a0" providerId="LiveId" clId="{BB80BF2D-A51C-4887-9056-03ABB50BEA4F}" dt="2024-04-30T09:23:07.034" v="150" actId="478"/>
          <ac:picMkLst>
            <pc:docMk/>
            <pc:sldMk cId="3184528111" sldId="309"/>
            <ac:picMk id="5" creationId="{5BC11BFB-A39B-B5C0-D3D6-6446E7BCE295}"/>
          </ac:picMkLst>
        </pc:picChg>
        <pc:picChg chg="del">
          <ac:chgData name="noga mishan" userId="802d01ca9850f5a0" providerId="LiveId" clId="{BB80BF2D-A51C-4887-9056-03ABB50BEA4F}" dt="2024-04-30T08:33:21.916" v="27" actId="478"/>
          <ac:picMkLst>
            <pc:docMk/>
            <pc:sldMk cId="3184528111" sldId="309"/>
            <ac:picMk id="10" creationId="{423F39F8-D913-9B27-8926-7AA8039E51B7}"/>
          </ac:picMkLst>
        </pc:picChg>
      </pc:sldChg>
      <pc:sldChg chg="addSp delSp modSp mod">
        <pc:chgData name="noga mishan" userId="802d01ca9850f5a0" providerId="LiveId" clId="{BB80BF2D-A51C-4887-9056-03ABB50BEA4F}" dt="2024-04-30T09:24:03.752" v="169"/>
        <pc:sldMkLst>
          <pc:docMk/>
          <pc:sldMk cId="3774287936" sldId="312"/>
        </pc:sldMkLst>
        <pc:picChg chg="add mod">
          <ac:chgData name="noga mishan" userId="802d01ca9850f5a0" providerId="LiveId" clId="{BB80BF2D-A51C-4887-9056-03ABB50BEA4F}" dt="2024-04-30T08:46:19.633" v="111"/>
          <ac:picMkLst>
            <pc:docMk/>
            <pc:sldMk cId="3774287936" sldId="312"/>
            <ac:picMk id="2" creationId="{7BE199CF-3A02-1CCA-87EE-8A8692B54E90}"/>
          </ac:picMkLst>
        </pc:picChg>
        <pc:picChg chg="add mod">
          <ac:chgData name="noga mishan" userId="802d01ca9850f5a0" providerId="LiveId" clId="{BB80BF2D-A51C-4887-9056-03ABB50BEA4F}" dt="2024-04-30T09:24:03.752" v="169"/>
          <ac:picMkLst>
            <pc:docMk/>
            <pc:sldMk cId="3774287936" sldId="312"/>
            <ac:picMk id="3" creationId="{98B5699F-5BFA-784A-0BE3-D35C2558DD5F}"/>
          </ac:picMkLst>
        </pc:picChg>
        <pc:picChg chg="del">
          <ac:chgData name="noga mishan" userId="802d01ca9850f5a0" providerId="LiveId" clId="{BB80BF2D-A51C-4887-9056-03ABB50BEA4F}" dt="2024-04-30T08:46:18.697" v="110" actId="478"/>
          <ac:picMkLst>
            <pc:docMk/>
            <pc:sldMk cId="3774287936" sldId="312"/>
            <ac:picMk id="7" creationId="{E49C2E6D-1A8C-C78B-FC03-EE454F0A8585}"/>
          </ac:picMkLst>
        </pc:picChg>
        <pc:picChg chg="del">
          <ac:chgData name="noga mishan" userId="802d01ca9850f5a0" providerId="LiveId" clId="{BB80BF2D-A51C-4887-9056-03ABB50BEA4F}" dt="2024-04-30T08:41:12.696" v="36" actId="478"/>
          <ac:picMkLst>
            <pc:docMk/>
            <pc:sldMk cId="3774287936" sldId="312"/>
            <ac:picMk id="10" creationId="{F653765B-0D38-DF92-C414-A36976FC6654}"/>
          </ac:picMkLst>
        </pc:picChg>
        <pc:picChg chg="del">
          <ac:chgData name="noga mishan" userId="802d01ca9850f5a0" providerId="LiveId" clId="{BB80BF2D-A51C-4887-9056-03ABB50BEA4F}" dt="2024-04-30T09:24:01.534" v="168" actId="478"/>
          <ac:picMkLst>
            <pc:docMk/>
            <pc:sldMk cId="3774287936" sldId="312"/>
            <ac:picMk id="11" creationId="{0087A455-1AA2-ECB7-5566-5BD7F47370F6}"/>
          </ac:picMkLst>
        </pc:picChg>
      </pc:sldChg>
      <pc:sldChg chg="addSp delSp modSp mod">
        <pc:chgData name="noga mishan" userId="802d01ca9850f5a0" providerId="LiveId" clId="{BB80BF2D-A51C-4887-9056-03ABB50BEA4F}" dt="2024-04-30T09:24:09.594" v="171"/>
        <pc:sldMkLst>
          <pc:docMk/>
          <pc:sldMk cId="615004302" sldId="313"/>
        </pc:sldMkLst>
        <pc:picChg chg="add mod">
          <ac:chgData name="noga mishan" userId="802d01ca9850f5a0" providerId="LiveId" clId="{BB80BF2D-A51C-4887-9056-03ABB50BEA4F}" dt="2024-04-30T09:24:09.594" v="171"/>
          <ac:picMkLst>
            <pc:docMk/>
            <pc:sldMk cId="615004302" sldId="313"/>
            <ac:picMk id="2" creationId="{54A136CA-5CB4-F0BB-047D-9A369A750E89}"/>
          </ac:picMkLst>
        </pc:picChg>
        <pc:picChg chg="del">
          <ac:chgData name="noga mishan" userId="802d01ca9850f5a0" providerId="LiveId" clId="{BB80BF2D-A51C-4887-9056-03ABB50BEA4F}" dt="2024-04-30T08:41:16.336" v="37" actId="478"/>
          <ac:picMkLst>
            <pc:docMk/>
            <pc:sldMk cId="615004302" sldId="313"/>
            <ac:picMk id="2" creationId="{D46C5A1A-92A6-583D-41BF-3CB1827E60DA}"/>
          </ac:picMkLst>
        </pc:picChg>
        <pc:picChg chg="add mod">
          <ac:chgData name="noga mishan" userId="802d01ca9850f5a0" providerId="LiveId" clId="{BB80BF2D-A51C-4887-9056-03ABB50BEA4F}" dt="2024-04-30T08:46:13.994" v="109"/>
          <ac:picMkLst>
            <pc:docMk/>
            <pc:sldMk cId="615004302" sldId="313"/>
            <ac:picMk id="3" creationId="{23D0F9E6-2017-4C3A-BE9A-3F75A47FDD22}"/>
          </ac:picMkLst>
        </pc:picChg>
        <pc:picChg chg="del">
          <ac:chgData name="noga mishan" userId="802d01ca9850f5a0" providerId="LiveId" clId="{BB80BF2D-A51C-4887-9056-03ABB50BEA4F}" dt="2024-04-30T09:24:07.470" v="170" actId="478"/>
          <ac:picMkLst>
            <pc:docMk/>
            <pc:sldMk cId="615004302" sldId="313"/>
            <ac:picMk id="7" creationId="{976174C2-45EB-7C08-E51C-00A467B2B7A3}"/>
          </ac:picMkLst>
        </pc:picChg>
        <pc:picChg chg="del">
          <ac:chgData name="noga mishan" userId="802d01ca9850f5a0" providerId="LiveId" clId="{BB80BF2D-A51C-4887-9056-03ABB50BEA4F}" dt="2024-04-30T08:46:13.260" v="108" actId="478"/>
          <ac:picMkLst>
            <pc:docMk/>
            <pc:sldMk cId="615004302" sldId="313"/>
            <ac:picMk id="8" creationId="{E3DF272A-C330-DCA3-FD48-583D5E43D3D1}"/>
          </ac:picMkLst>
        </pc:picChg>
      </pc:sldChg>
      <pc:sldChg chg="addSp delSp modSp mod">
        <pc:chgData name="noga mishan" userId="802d01ca9850f5a0" providerId="LiveId" clId="{BB80BF2D-A51C-4887-9056-03ABB50BEA4F}" dt="2024-04-30T09:24:28.419" v="177"/>
        <pc:sldMkLst>
          <pc:docMk/>
          <pc:sldMk cId="3010274320" sldId="314"/>
        </pc:sldMkLst>
        <pc:picChg chg="add mod">
          <ac:chgData name="noga mishan" userId="802d01ca9850f5a0" providerId="LiveId" clId="{BB80BF2D-A51C-4887-9056-03ABB50BEA4F}" dt="2024-04-30T09:24:28.419" v="177"/>
          <ac:picMkLst>
            <pc:docMk/>
            <pc:sldMk cId="3010274320" sldId="314"/>
            <ac:picMk id="2" creationId="{DB515968-EC0F-834B-4E4E-58837FC856CE}"/>
          </ac:picMkLst>
        </pc:picChg>
        <pc:picChg chg="del">
          <ac:chgData name="noga mishan" userId="802d01ca9850f5a0" providerId="LiveId" clId="{BB80BF2D-A51C-4887-9056-03ABB50BEA4F}" dt="2024-04-30T09:24:26.388" v="176" actId="478"/>
          <ac:picMkLst>
            <pc:docMk/>
            <pc:sldMk cId="3010274320" sldId="314"/>
            <ac:picMk id="5" creationId="{5BC11BFB-A39B-B5C0-D3D6-6446E7BCE295}"/>
          </ac:picMkLst>
        </pc:picChg>
        <pc:picChg chg="del">
          <ac:chgData name="noga mishan" userId="802d01ca9850f5a0" providerId="LiveId" clId="{BB80BF2D-A51C-4887-9056-03ABB50BEA4F}" dt="2024-04-30T08:41:29.255" v="38" actId="478"/>
          <ac:picMkLst>
            <pc:docMk/>
            <pc:sldMk cId="3010274320" sldId="314"/>
            <ac:picMk id="10" creationId="{423F39F8-D913-9B27-8926-7AA8039E51B7}"/>
          </ac:picMkLst>
        </pc:picChg>
      </pc:sldChg>
      <pc:sldChg chg="addSp delSp modSp mod">
        <pc:chgData name="noga mishan" userId="802d01ca9850f5a0" providerId="LiveId" clId="{BB80BF2D-A51C-4887-9056-03ABB50BEA4F}" dt="2024-04-30T09:24:33.620" v="179"/>
        <pc:sldMkLst>
          <pc:docMk/>
          <pc:sldMk cId="2410682355" sldId="315"/>
        </pc:sldMkLst>
        <pc:picChg chg="add mod">
          <ac:chgData name="noga mishan" userId="802d01ca9850f5a0" providerId="LiveId" clId="{BB80BF2D-A51C-4887-9056-03ABB50BEA4F}" dt="2024-04-30T08:45:54.674" v="103"/>
          <ac:picMkLst>
            <pc:docMk/>
            <pc:sldMk cId="2410682355" sldId="315"/>
            <ac:picMk id="2" creationId="{5CAD29A5-1E0D-398C-4EB3-9663AF74C898}"/>
          </ac:picMkLst>
        </pc:picChg>
        <pc:picChg chg="del">
          <ac:chgData name="noga mishan" userId="802d01ca9850f5a0" providerId="LiveId" clId="{BB80BF2D-A51C-4887-9056-03ABB50BEA4F}" dt="2024-04-30T08:45:53.846" v="102" actId="478"/>
          <ac:picMkLst>
            <pc:docMk/>
            <pc:sldMk cId="2410682355" sldId="315"/>
            <ac:picMk id="3" creationId="{00000000-0000-0000-0000-000000000000}"/>
          </ac:picMkLst>
        </pc:picChg>
        <pc:picChg chg="add mod">
          <ac:chgData name="noga mishan" userId="802d01ca9850f5a0" providerId="LiveId" clId="{BB80BF2D-A51C-4887-9056-03ABB50BEA4F}" dt="2024-04-30T09:24:33.620" v="179"/>
          <ac:picMkLst>
            <pc:docMk/>
            <pc:sldMk cId="2410682355" sldId="315"/>
            <ac:picMk id="3" creationId="{3DF2E740-1ED2-7284-B8C3-DBCE57BA601B}"/>
          </ac:picMkLst>
        </pc:picChg>
        <pc:picChg chg="del">
          <ac:chgData name="noga mishan" userId="802d01ca9850f5a0" providerId="LiveId" clId="{BB80BF2D-A51C-4887-9056-03ABB50BEA4F}" dt="2024-04-30T09:24:31.590" v="178" actId="478"/>
          <ac:picMkLst>
            <pc:docMk/>
            <pc:sldMk cId="2410682355" sldId="315"/>
            <ac:picMk id="5" creationId="{5BC11BFB-A39B-B5C0-D3D6-6446E7BCE295}"/>
          </ac:picMkLst>
        </pc:picChg>
        <pc:picChg chg="del">
          <ac:chgData name="noga mishan" userId="802d01ca9850f5a0" providerId="LiveId" clId="{BB80BF2D-A51C-4887-9056-03ABB50BEA4F}" dt="2024-04-30T08:41:33.004" v="39" actId="478"/>
          <ac:picMkLst>
            <pc:docMk/>
            <pc:sldMk cId="2410682355" sldId="315"/>
            <ac:picMk id="10" creationId="{423F39F8-D913-9B27-8926-7AA8039E51B7}"/>
          </ac:picMkLst>
        </pc:picChg>
      </pc:sldChg>
      <pc:sldChg chg="addSp delSp modSp mod ord">
        <pc:chgData name="noga mishan" userId="802d01ca9850f5a0" providerId="LiveId" clId="{BB80BF2D-A51C-4887-9056-03ABB50BEA4F}" dt="2024-04-30T09:24:39.009" v="181"/>
        <pc:sldMkLst>
          <pc:docMk/>
          <pc:sldMk cId="3261536252" sldId="316"/>
        </pc:sldMkLst>
        <pc:picChg chg="add mod">
          <ac:chgData name="noga mishan" userId="802d01ca9850f5a0" providerId="LiveId" clId="{BB80BF2D-A51C-4887-9056-03ABB50BEA4F}" dt="2024-04-30T08:45:48.878" v="101"/>
          <ac:picMkLst>
            <pc:docMk/>
            <pc:sldMk cId="3261536252" sldId="316"/>
            <ac:picMk id="2" creationId="{3E251E9E-390E-74CD-9945-90BEF6AB72D9}"/>
          </ac:picMkLst>
        </pc:picChg>
        <pc:picChg chg="del">
          <ac:chgData name="noga mishan" userId="802d01ca9850f5a0" providerId="LiveId" clId="{BB80BF2D-A51C-4887-9056-03ABB50BEA4F}" dt="2024-04-30T08:45:48.051" v="100" actId="478"/>
          <ac:picMkLst>
            <pc:docMk/>
            <pc:sldMk cId="3261536252" sldId="316"/>
            <ac:picMk id="3" creationId="{00000000-0000-0000-0000-000000000000}"/>
          </ac:picMkLst>
        </pc:picChg>
        <pc:picChg chg="add mod">
          <ac:chgData name="noga mishan" userId="802d01ca9850f5a0" providerId="LiveId" clId="{BB80BF2D-A51C-4887-9056-03ABB50BEA4F}" dt="2024-04-30T09:24:39.009" v="181"/>
          <ac:picMkLst>
            <pc:docMk/>
            <pc:sldMk cId="3261536252" sldId="316"/>
            <ac:picMk id="3" creationId="{3674310F-576D-E602-A175-EAEA4A851523}"/>
          </ac:picMkLst>
        </pc:picChg>
        <pc:picChg chg="del">
          <ac:chgData name="noga mishan" userId="802d01ca9850f5a0" providerId="LiveId" clId="{BB80BF2D-A51C-4887-9056-03ABB50BEA4F}" dt="2024-04-30T09:24:36.822" v="180" actId="478"/>
          <ac:picMkLst>
            <pc:docMk/>
            <pc:sldMk cId="3261536252" sldId="316"/>
            <ac:picMk id="5" creationId="{5BC11BFB-A39B-B5C0-D3D6-6446E7BCE295}"/>
          </ac:picMkLst>
        </pc:picChg>
        <pc:picChg chg="del">
          <ac:chgData name="noga mishan" userId="802d01ca9850f5a0" providerId="LiveId" clId="{BB80BF2D-A51C-4887-9056-03ABB50BEA4F}" dt="2024-04-30T08:41:36.862" v="42" actId="478"/>
          <ac:picMkLst>
            <pc:docMk/>
            <pc:sldMk cId="3261536252" sldId="316"/>
            <ac:picMk id="10" creationId="{423F39F8-D913-9B27-8926-7AA8039E51B7}"/>
          </ac:picMkLst>
        </pc:picChg>
      </pc:sldChg>
      <pc:sldChg chg="addSp delSp modSp mod">
        <pc:chgData name="noga mishan" userId="802d01ca9850f5a0" providerId="LiveId" clId="{BB80BF2D-A51C-4887-9056-03ABB50BEA4F}" dt="2024-04-30T09:24:45.195" v="183"/>
        <pc:sldMkLst>
          <pc:docMk/>
          <pc:sldMk cId="2339104395" sldId="317"/>
        </pc:sldMkLst>
        <pc:picChg chg="add mod">
          <ac:chgData name="noga mishan" userId="802d01ca9850f5a0" providerId="LiveId" clId="{BB80BF2D-A51C-4887-9056-03ABB50BEA4F}" dt="2024-04-30T08:45:43.083" v="99"/>
          <ac:picMkLst>
            <pc:docMk/>
            <pc:sldMk cId="2339104395" sldId="317"/>
            <ac:picMk id="2" creationId="{9674DBFE-5CF9-7815-404D-DB101E98F49F}"/>
          </ac:picMkLst>
        </pc:picChg>
        <pc:picChg chg="del">
          <ac:chgData name="noga mishan" userId="802d01ca9850f5a0" providerId="LiveId" clId="{BB80BF2D-A51C-4887-9056-03ABB50BEA4F}" dt="2024-04-30T08:45:42.271" v="98" actId="478"/>
          <ac:picMkLst>
            <pc:docMk/>
            <pc:sldMk cId="2339104395" sldId="317"/>
            <ac:picMk id="3" creationId="{00000000-0000-0000-0000-000000000000}"/>
          </ac:picMkLst>
        </pc:picChg>
        <pc:picChg chg="add mod">
          <ac:chgData name="noga mishan" userId="802d01ca9850f5a0" providerId="LiveId" clId="{BB80BF2D-A51C-4887-9056-03ABB50BEA4F}" dt="2024-04-30T09:24:45.195" v="183"/>
          <ac:picMkLst>
            <pc:docMk/>
            <pc:sldMk cId="2339104395" sldId="317"/>
            <ac:picMk id="3" creationId="{7D9CEBEA-F068-49C3-E861-5A6AEF2D611F}"/>
          </ac:picMkLst>
        </pc:picChg>
        <pc:picChg chg="del">
          <ac:chgData name="noga mishan" userId="802d01ca9850f5a0" providerId="LiveId" clId="{BB80BF2D-A51C-4887-9056-03ABB50BEA4F}" dt="2024-04-30T09:24:43.118" v="182" actId="478"/>
          <ac:picMkLst>
            <pc:docMk/>
            <pc:sldMk cId="2339104395" sldId="317"/>
            <ac:picMk id="5" creationId="{5BC11BFB-A39B-B5C0-D3D6-6446E7BCE295}"/>
          </ac:picMkLst>
        </pc:picChg>
        <pc:picChg chg="del">
          <ac:chgData name="noga mishan" userId="802d01ca9850f5a0" providerId="LiveId" clId="{BB80BF2D-A51C-4887-9056-03ABB50BEA4F}" dt="2024-04-30T08:41:41.064" v="43" actId="478"/>
          <ac:picMkLst>
            <pc:docMk/>
            <pc:sldMk cId="2339104395" sldId="317"/>
            <ac:picMk id="10" creationId="{423F39F8-D913-9B27-8926-7AA8039E51B7}"/>
          </ac:picMkLst>
        </pc:picChg>
      </pc:sldChg>
      <pc:sldChg chg="addSp delSp modSp mod">
        <pc:chgData name="noga mishan" userId="802d01ca9850f5a0" providerId="LiveId" clId="{BB80BF2D-A51C-4887-9056-03ABB50BEA4F}" dt="2024-04-30T09:23:50.743" v="165"/>
        <pc:sldMkLst>
          <pc:docMk/>
          <pc:sldMk cId="3867824729" sldId="318"/>
        </pc:sldMkLst>
        <pc:picChg chg="add mod">
          <ac:chgData name="noga mishan" userId="802d01ca9850f5a0" providerId="LiveId" clId="{BB80BF2D-A51C-4887-9056-03ABB50BEA4F}" dt="2024-04-30T08:46:34.989" v="115"/>
          <ac:picMkLst>
            <pc:docMk/>
            <pc:sldMk cId="3867824729" sldId="318"/>
            <ac:picMk id="2" creationId="{3C8D30F8-C593-420E-439D-FDDD8E9EA17C}"/>
          </ac:picMkLst>
        </pc:picChg>
        <pc:picChg chg="del">
          <ac:chgData name="noga mishan" userId="802d01ca9850f5a0" providerId="LiveId" clId="{BB80BF2D-A51C-4887-9056-03ABB50BEA4F}" dt="2024-04-30T08:46:34.114" v="114" actId="478"/>
          <ac:picMkLst>
            <pc:docMk/>
            <pc:sldMk cId="3867824729" sldId="318"/>
            <ac:picMk id="3" creationId="{00000000-0000-0000-0000-000000000000}"/>
          </ac:picMkLst>
        </pc:picChg>
        <pc:picChg chg="add mod">
          <ac:chgData name="noga mishan" userId="802d01ca9850f5a0" providerId="LiveId" clId="{BB80BF2D-A51C-4887-9056-03ABB50BEA4F}" dt="2024-04-30T09:23:50.743" v="165"/>
          <ac:picMkLst>
            <pc:docMk/>
            <pc:sldMk cId="3867824729" sldId="318"/>
            <ac:picMk id="3" creationId="{2697215B-F620-0E4D-9E18-F2E11009039C}"/>
          </ac:picMkLst>
        </pc:picChg>
        <pc:picChg chg="del">
          <ac:chgData name="noga mishan" userId="802d01ca9850f5a0" providerId="LiveId" clId="{BB80BF2D-A51C-4887-9056-03ABB50BEA4F}" dt="2024-04-30T09:23:48.539" v="164" actId="478"/>
          <ac:picMkLst>
            <pc:docMk/>
            <pc:sldMk cId="3867824729" sldId="318"/>
            <ac:picMk id="5" creationId="{5BC11BFB-A39B-B5C0-D3D6-6446E7BCE295}"/>
          </ac:picMkLst>
        </pc:picChg>
        <pc:picChg chg="del">
          <ac:chgData name="noga mishan" userId="802d01ca9850f5a0" providerId="LiveId" clId="{BB80BF2D-A51C-4887-9056-03ABB50BEA4F}" dt="2024-04-30T08:41:04.745" v="34" actId="478"/>
          <ac:picMkLst>
            <pc:docMk/>
            <pc:sldMk cId="3867824729" sldId="318"/>
            <ac:picMk id="10" creationId="{423F39F8-D913-9B27-8926-7AA8039E51B7}"/>
          </ac:picMkLst>
        </pc:picChg>
      </pc:sldChg>
      <pc:sldChg chg="addSp delSp modSp mod">
        <pc:chgData name="noga mishan" userId="802d01ca9850f5a0" providerId="LiveId" clId="{BB80BF2D-A51C-4887-9056-03ABB50BEA4F}" dt="2024-04-30T09:24:51.225" v="185"/>
        <pc:sldMkLst>
          <pc:docMk/>
          <pc:sldMk cId="1205287982" sldId="319"/>
        </pc:sldMkLst>
        <pc:picChg chg="add mod">
          <ac:chgData name="noga mishan" userId="802d01ca9850f5a0" providerId="LiveId" clId="{BB80BF2D-A51C-4887-9056-03ABB50BEA4F}" dt="2024-04-30T08:45:30.726" v="97"/>
          <ac:picMkLst>
            <pc:docMk/>
            <pc:sldMk cId="1205287982" sldId="319"/>
            <ac:picMk id="2" creationId="{C47868ED-7014-34F8-E469-8C2A9189C7FA}"/>
          </ac:picMkLst>
        </pc:picChg>
        <pc:picChg chg="del">
          <ac:chgData name="noga mishan" userId="802d01ca9850f5a0" providerId="LiveId" clId="{BB80BF2D-A51C-4887-9056-03ABB50BEA4F}" dt="2024-04-30T08:45:29.946" v="96" actId="478"/>
          <ac:picMkLst>
            <pc:docMk/>
            <pc:sldMk cId="1205287982" sldId="319"/>
            <ac:picMk id="3" creationId="{00000000-0000-0000-0000-000000000000}"/>
          </ac:picMkLst>
        </pc:picChg>
        <pc:picChg chg="add mod">
          <ac:chgData name="noga mishan" userId="802d01ca9850f5a0" providerId="LiveId" clId="{BB80BF2D-A51C-4887-9056-03ABB50BEA4F}" dt="2024-04-30T09:24:51.225" v="185"/>
          <ac:picMkLst>
            <pc:docMk/>
            <pc:sldMk cId="1205287982" sldId="319"/>
            <ac:picMk id="3" creationId="{B29E62A3-1486-8000-8FA9-8C8691A1983A}"/>
          </ac:picMkLst>
        </pc:picChg>
        <pc:picChg chg="del">
          <ac:chgData name="noga mishan" userId="802d01ca9850f5a0" providerId="LiveId" clId="{BB80BF2D-A51C-4887-9056-03ABB50BEA4F}" dt="2024-04-30T09:24:48.445" v="184" actId="478"/>
          <ac:picMkLst>
            <pc:docMk/>
            <pc:sldMk cId="1205287982" sldId="319"/>
            <ac:picMk id="5" creationId="{5BC11BFB-A39B-B5C0-D3D6-6446E7BCE295}"/>
          </ac:picMkLst>
        </pc:picChg>
        <pc:picChg chg="del">
          <ac:chgData name="noga mishan" userId="802d01ca9850f5a0" providerId="LiveId" clId="{BB80BF2D-A51C-4887-9056-03ABB50BEA4F}" dt="2024-04-30T08:41:44.814" v="44" actId="478"/>
          <ac:picMkLst>
            <pc:docMk/>
            <pc:sldMk cId="1205287982" sldId="319"/>
            <ac:picMk id="10" creationId="{423F39F8-D913-9B27-8926-7AA8039E51B7}"/>
          </ac:picMkLst>
        </pc:picChg>
      </pc:sldChg>
      <pc:sldChg chg="addSp delSp modSp mod">
        <pc:chgData name="noga mishan" userId="802d01ca9850f5a0" providerId="LiveId" clId="{BB80BF2D-A51C-4887-9056-03ABB50BEA4F}" dt="2024-04-30T09:24:58.817" v="187"/>
        <pc:sldMkLst>
          <pc:docMk/>
          <pc:sldMk cId="3096518859" sldId="320"/>
        </pc:sldMkLst>
        <pc:picChg chg="add mod">
          <ac:chgData name="noga mishan" userId="802d01ca9850f5a0" providerId="LiveId" clId="{BB80BF2D-A51C-4887-9056-03ABB50BEA4F}" dt="2024-04-30T08:45:25.228" v="95"/>
          <ac:picMkLst>
            <pc:docMk/>
            <pc:sldMk cId="3096518859" sldId="320"/>
            <ac:picMk id="2" creationId="{70F5AABA-080C-1DD2-01A7-02B22820E2E1}"/>
          </ac:picMkLst>
        </pc:picChg>
        <pc:picChg chg="del">
          <ac:chgData name="noga mishan" userId="802d01ca9850f5a0" providerId="LiveId" clId="{BB80BF2D-A51C-4887-9056-03ABB50BEA4F}" dt="2024-04-30T08:45:24.400" v="94" actId="478"/>
          <ac:picMkLst>
            <pc:docMk/>
            <pc:sldMk cId="3096518859" sldId="320"/>
            <ac:picMk id="3" creationId="{00000000-0000-0000-0000-000000000000}"/>
          </ac:picMkLst>
        </pc:picChg>
        <pc:picChg chg="add mod">
          <ac:chgData name="noga mishan" userId="802d01ca9850f5a0" providerId="LiveId" clId="{BB80BF2D-A51C-4887-9056-03ABB50BEA4F}" dt="2024-04-30T09:24:58.817" v="187"/>
          <ac:picMkLst>
            <pc:docMk/>
            <pc:sldMk cId="3096518859" sldId="320"/>
            <ac:picMk id="3" creationId="{586A27BA-E571-85EC-5AC4-D5FC8DD6F234}"/>
          </ac:picMkLst>
        </pc:picChg>
        <pc:picChg chg="del">
          <ac:chgData name="noga mishan" userId="802d01ca9850f5a0" providerId="LiveId" clId="{BB80BF2D-A51C-4887-9056-03ABB50BEA4F}" dt="2024-04-30T09:24:56.537" v="186" actId="478"/>
          <ac:picMkLst>
            <pc:docMk/>
            <pc:sldMk cId="3096518859" sldId="320"/>
            <ac:picMk id="5" creationId="{5BC11BFB-A39B-B5C0-D3D6-6446E7BCE295}"/>
          </ac:picMkLst>
        </pc:picChg>
        <pc:picChg chg="del">
          <ac:chgData name="noga mishan" userId="802d01ca9850f5a0" providerId="LiveId" clId="{BB80BF2D-A51C-4887-9056-03ABB50BEA4F}" dt="2024-04-30T08:41:49.312" v="45" actId="478"/>
          <ac:picMkLst>
            <pc:docMk/>
            <pc:sldMk cId="3096518859" sldId="320"/>
            <ac:picMk id="10" creationId="{423F39F8-D913-9B27-8926-7AA8039E51B7}"/>
          </ac:picMkLst>
        </pc:picChg>
      </pc:sldChg>
      <pc:sldChg chg="addSp delSp modSp mod">
        <pc:chgData name="noga mishan" userId="802d01ca9850f5a0" providerId="LiveId" clId="{BB80BF2D-A51C-4887-9056-03ABB50BEA4F}" dt="2024-04-30T09:25:24.275" v="197"/>
        <pc:sldMkLst>
          <pc:docMk/>
          <pc:sldMk cId="152245867" sldId="322"/>
        </pc:sldMkLst>
        <pc:picChg chg="del">
          <ac:chgData name="noga mishan" userId="802d01ca9850f5a0" providerId="LiveId" clId="{BB80BF2D-A51C-4887-9056-03ABB50BEA4F}" dt="2024-04-30T08:44:53.474" v="84" actId="478"/>
          <ac:picMkLst>
            <pc:docMk/>
            <pc:sldMk cId="152245867" sldId="322"/>
            <ac:picMk id="3" creationId="{00000000-0000-0000-0000-000000000000}"/>
          </ac:picMkLst>
        </pc:picChg>
        <pc:picChg chg="add mod">
          <ac:chgData name="noga mishan" userId="802d01ca9850f5a0" providerId="LiveId" clId="{BB80BF2D-A51C-4887-9056-03ABB50BEA4F}" dt="2024-04-30T09:25:24.275" v="197"/>
          <ac:picMkLst>
            <pc:docMk/>
            <pc:sldMk cId="152245867" sldId="322"/>
            <ac:picMk id="3" creationId="{25FA54B5-078F-2F67-C1BE-E3870F602941}"/>
          </ac:picMkLst>
        </pc:picChg>
        <pc:picChg chg="del">
          <ac:chgData name="noga mishan" userId="802d01ca9850f5a0" providerId="LiveId" clId="{BB80BF2D-A51C-4887-9056-03ABB50BEA4F}" dt="2024-04-30T09:25:22.323" v="196" actId="478"/>
          <ac:picMkLst>
            <pc:docMk/>
            <pc:sldMk cId="152245867" sldId="322"/>
            <ac:picMk id="5" creationId="{5BC11BFB-A39B-B5C0-D3D6-6446E7BCE295}"/>
          </ac:picMkLst>
        </pc:picChg>
        <pc:picChg chg="add mod">
          <ac:chgData name="noga mishan" userId="802d01ca9850f5a0" providerId="LiveId" clId="{BB80BF2D-A51C-4887-9056-03ABB50BEA4F}" dt="2024-04-30T08:44:54.395" v="85"/>
          <ac:picMkLst>
            <pc:docMk/>
            <pc:sldMk cId="152245867" sldId="322"/>
            <ac:picMk id="6" creationId="{005CBECB-8DE7-FFB8-0C17-C29EE43CA2CB}"/>
          </ac:picMkLst>
        </pc:picChg>
        <pc:picChg chg="del">
          <ac:chgData name="noga mishan" userId="802d01ca9850f5a0" providerId="LiveId" clId="{BB80BF2D-A51C-4887-9056-03ABB50BEA4F}" dt="2024-04-30T08:42:09.931" v="49" actId="478"/>
          <ac:picMkLst>
            <pc:docMk/>
            <pc:sldMk cId="152245867" sldId="322"/>
            <ac:picMk id="10" creationId="{423F39F8-D913-9B27-8926-7AA8039E51B7}"/>
          </ac:picMkLst>
        </pc:picChg>
      </pc:sldChg>
      <pc:sldChg chg="addSp delSp modSp mod">
        <pc:chgData name="noga mishan" userId="802d01ca9850f5a0" providerId="LiveId" clId="{BB80BF2D-A51C-4887-9056-03ABB50BEA4F}" dt="2024-04-30T09:25:03.749" v="189"/>
        <pc:sldMkLst>
          <pc:docMk/>
          <pc:sldMk cId="519549968" sldId="323"/>
        </pc:sldMkLst>
        <pc:picChg chg="add mod">
          <ac:chgData name="noga mishan" userId="802d01ca9850f5a0" providerId="LiveId" clId="{BB80BF2D-A51C-4887-9056-03ABB50BEA4F}" dt="2024-04-30T08:45:18.198" v="93"/>
          <ac:picMkLst>
            <pc:docMk/>
            <pc:sldMk cId="519549968" sldId="323"/>
            <ac:picMk id="2" creationId="{D0C94F49-4F83-290A-AB3B-6014BB2EAAF3}"/>
          </ac:picMkLst>
        </pc:picChg>
        <pc:picChg chg="del">
          <ac:chgData name="noga mishan" userId="802d01ca9850f5a0" providerId="LiveId" clId="{BB80BF2D-A51C-4887-9056-03ABB50BEA4F}" dt="2024-04-30T08:45:17.292" v="92" actId="478"/>
          <ac:picMkLst>
            <pc:docMk/>
            <pc:sldMk cId="519549968" sldId="323"/>
            <ac:picMk id="3" creationId="{00000000-0000-0000-0000-000000000000}"/>
          </ac:picMkLst>
        </pc:picChg>
        <pc:picChg chg="add mod">
          <ac:chgData name="noga mishan" userId="802d01ca9850f5a0" providerId="LiveId" clId="{BB80BF2D-A51C-4887-9056-03ABB50BEA4F}" dt="2024-04-30T09:25:03.749" v="189"/>
          <ac:picMkLst>
            <pc:docMk/>
            <pc:sldMk cId="519549968" sldId="323"/>
            <ac:picMk id="3" creationId="{E300C2CC-616D-FEB5-5101-201A3A54BDD8}"/>
          </ac:picMkLst>
        </pc:picChg>
        <pc:picChg chg="del">
          <ac:chgData name="noga mishan" userId="802d01ca9850f5a0" providerId="LiveId" clId="{BB80BF2D-A51C-4887-9056-03ABB50BEA4F}" dt="2024-04-30T09:25:01.905" v="188" actId="478"/>
          <ac:picMkLst>
            <pc:docMk/>
            <pc:sldMk cId="519549968" sldId="323"/>
            <ac:picMk id="5" creationId="{5BC11BFB-A39B-B5C0-D3D6-6446E7BCE295}"/>
          </ac:picMkLst>
        </pc:picChg>
        <pc:picChg chg="del">
          <ac:chgData name="noga mishan" userId="802d01ca9850f5a0" providerId="LiveId" clId="{BB80BF2D-A51C-4887-9056-03ABB50BEA4F}" dt="2024-04-30T08:41:53.890" v="46" actId="478"/>
          <ac:picMkLst>
            <pc:docMk/>
            <pc:sldMk cId="519549968" sldId="323"/>
            <ac:picMk id="10" creationId="{423F39F8-D913-9B27-8926-7AA8039E51B7}"/>
          </ac:picMkLst>
        </pc:picChg>
      </pc:sldChg>
      <pc:sldChg chg="addSp delSp modSp mod">
        <pc:chgData name="noga mishan" userId="802d01ca9850f5a0" providerId="LiveId" clId="{BB80BF2D-A51C-4887-9056-03ABB50BEA4F}" dt="2024-04-30T09:25:14.152" v="193"/>
        <pc:sldMkLst>
          <pc:docMk/>
          <pc:sldMk cId="2454859799" sldId="324"/>
        </pc:sldMkLst>
        <pc:picChg chg="add mod">
          <ac:chgData name="noga mishan" userId="802d01ca9850f5a0" providerId="LiveId" clId="{BB80BF2D-A51C-4887-9056-03ABB50BEA4F}" dt="2024-04-30T08:45:06.826" v="89"/>
          <ac:picMkLst>
            <pc:docMk/>
            <pc:sldMk cId="2454859799" sldId="324"/>
            <ac:picMk id="2" creationId="{2E733540-B1D8-AAB9-710E-15B5B4FCC20F}"/>
          </ac:picMkLst>
        </pc:picChg>
        <pc:picChg chg="del">
          <ac:chgData name="noga mishan" userId="802d01ca9850f5a0" providerId="LiveId" clId="{BB80BF2D-A51C-4887-9056-03ABB50BEA4F}" dt="2024-04-30T08:45:05.998" v="88" actId="478"/>
          <ac:picMkLst>
            <pc:docMk/>
            <pc:sldMk cId="2454859799" sldId="324"/>
            <ac:picMk id="3" creationId="{00000000-0000-0000-0000-000000000000}"/>
          </ac:picMkLst>
        </pc:picChg>
        <pc:picChg chg="add mod">
          <ac:chgData name="noga mishan" userId="802d01ca9850f5a0" providerId="LiveId" clId="{BB80BF2D-A51C-4887-9056-03ABB50BEA4F}" dt="2024-04-30T09:25:14.152" v="193"/>
          <ac:picMkLst>
            <pc:docMk/>
            <pc:sldMk cId="2454859799" sldId="324"/>
            <ac:picMk id="3" creationId="{303F912F-095C-C996-3D4E-6659E4C388EA}"/>
          </ac:picMkLst>
        </pc:picChg>
        <pc:picChg chg="del">
          <ac:chgData name="noga mishan" userId="802d01ca9850f5a0" providerId="LiveId" clId="{BB80BF2D-A51C-4887-9056-03ABB50BEA4F}" dt="2024-04-30T09:25:12.091" v="192" actId="478"/>
          <ac:picMkLst>
            <pc:docMk/>
            <pc:sldMk cId="2454859799" sldId="324"/>
            <ac:picMk id="5" creationId="{5BC11BFB-A39B-B5C0-D3D6-6446E7BCE295}"/>
          </ac:picMkLst>
        </pc:picChg>
        <pc:picChg chg="del">
          <ac:chgData name="noga mishan" userId="802d01ca9850f5a0" providerId="LiveId" clId="{BB80BF2D-A51C-4887-9056-03ABB50BEA4F}" dt="2024-04-30T08:42:01.058" v="47" actId="478"/>
          <ac:picMkLst>
            <pc:docMk/>
            <pc:sldMk cId="2454859799" sldId="324"/>
            <ac:picMk id="10" creationId="{423F39F8-D913-9B27-8926-7AA8039E51B7}"/>
          </ac:picMkLst>
        </pc:picChg>
      </pc:sldChg>
      <pc:sldChg chg="addSp delSp modSp mod">
        <pc:chgData name="noga mishan" userId="802d01ca9850f5a0" providerId="LiveId" clId="{BB80BF2D-A51C-4887-9056-03ABB50BEA4F}" dt="2024-04-30T09:26:02.419" v="211"/>
        <pc:sldMkLst>
          <pc:docMk/>
          <pc:sldMk cId="3531126909" sldId="326"/>
        </pc:sldMkLst>
        <pc:picChg chg="add mod">
          <ac:chgData name="noga mishan" userId="802d01ca9850f5a0" providerId="LiveId" clId="{BB80BF2D-A51C-4887-9056-03ABB50BEA4F}" dt="2024-04-30T08:44:01.095" v="70"/>
          <ac:picMkLst>
            <pc:docMk/>
            <pc:sldMk cId="3531126909" sldId="326"/>
            <ac:picMk id="2" creationId="{2B307B49-92B0-739D-BE0D-CEFAC2944982}"/>
          </ac:picMkLst>
        </pc:picChg>
        <pc:picChg chg="del">
          <ac:chgData name="noga mishan" userId="802d01ca9850f5a0" providerId="LiveId" clId="{BB80BF2D-A51C-4887-9056-03ABB50BEA4F}" dt="2024-04-30T08:43:57.836" v="69" actId="478"/>
          <ac:picMkLst>
            <pc:docMk/>
            <pc:sldMk cId="3531126909" sldId="326"/>
            <ac:picMk id="3" creationId="{00000000-0000-0000-0000-000000000000}"/>
          </ac:picMkLst>
        </pc:picChg>
        <pc:picChg chg="add mod">
          <ac:chgData name="noga mishan" userId="802d01ca9850f5a0" providerId="LiveId" clId="{BB80BF2D-A51C-4887-9056-03ABB50BEA4F}" dt="2024-04-30T09:26:02.419" v="211"/>
          <ac:picMkLst>
            <pc:docMk/>
            <pc:sldMk cId="3531126909" sldId="326"/>
            <ac:picMk id="3" creationId="{44EC82D7-CDEA-FB6D-0228-44315FC3135F}"/>
          </ac:picMkLst>
        </pc:picChg>
        <pc:picChg chg="del">
          <ac:chgData name="noga mishan" userId="802d01ca9850f5a0" providerId="LiveId" clId="{BB80BF2D-A51C-4887-9056-03ABB50BEA4F}" dt="2024-04-30T09:26:00.436" v="210" actId="478"/>
          <ac:picMkLst>
            <pc:docMk/>
            <pc:sldMk cId="3531126909" sldId="326"/>
            <ac:picMk id="5" creationId="{5BC11BFB-A39B-B5C0-D3D6-6446E7BCE295}"/>
          </ac:picMkLst>
        </pc:picChg>
        <pc:picChg chg="del">
          <ac:chgData name="noga mishan" userId="802d01ca9850f5a0" providerId="LiveId" clId="{BB80BF2D-A51C-4887-9056-03ABB50BEA4F}" dt="2024-04-30T08:42:35.674" v="56" actId="478"/>
          <ac:picMkLst>
            <pc:docMk/>
            <pc:sldMk cId="3531126909" sldId="326"/>
            <ac:picMk id="10" creationId="{423F39F8-D913-9B27-8926-7AA8039E51B7}"/>
          </ac:picMkLst>
        </pc:picChg>
      </pc:sldChg>
      <pc:sldChg chg="addSp delSp modSp mod">
        <pc:chgData name="noga mishan" userId="802d01ca9850f5a0" providerId="LiveId" clId="{BB80BF2D-A51C-4887-9056-03ABB50BEA4F}" dt="2024-04-30T09:25:29.789" v="199"/>
        <pc:sldMkLst>
          <pc:docMk/>
          <pc:sldMk cId="3065332090" sldId="327"/>
        </pc:sldMkLst>
        <pc:picChg chg="add mod">
          <ac:chgData name="noga mishan" userId="802d01ca9850f5a0" providerId="LiveId" clId="{BB80BF2D-A51C-4887-9056-03ABB50BEA4F}" dt="2024-04-30T08:44:49.006" v="83"/>
          <ac:picMkLst>
            <pc:docMk/>
            <pc:sldMk cId="3065332090" sldId="327"/>
            <ac:picMk id="2" creationId="{DD126BAF-62D8-E724-F808-B50F7219D27D}"/>
          </ac:picMkLst>
        </pc:picChg>
        <pc:picChg chg="del">
          <ac:chgData name="noga mishan" userId="802d01ca9850f5a0" providerId="LiveId" clId="{BB80BF2D-A51C-4887-9056-03ABB50BEA4F}" dt="2024-04-30T08:44:48.210" v="82" actId="478"/>
          <ac:picMkLst>
            <pc:docMk/>
            <pc:sldMk cId="3065332090" sldId="327"/>
            <ac:picMk id="3" creationId="{00000000-0000-0000-0000-000000000000}"/>
          </ac:picMkLst>
        </pc:picChg>
        <pc:picChg chg="add mod">
          <ac:chgData name="noga mishan" userId="802d01ca9850f5a0" providerId="LiveId" clId="{BB80BF2D-A51C-4887-9056-03ABB50BEA4F}" dt="2024-04-30T09:25:29.789" v="199"/>
          <ac:picMkLst>
            <pc:docMk/>
            <pc:sldMk cId="3065332090" sldId="327"/>
            <ac:picMk id="3" creationId="{5A7CFA1D-B4EC-061E-448B-39FAB4A17C14}"/>
          </ac:picMkLst>
        </pc:picChg>
        <pc:picChg chg="del">
          <ac:chgData name="noga mishan" userId="802d01ca9850f5a0" providerId="LiveId" clId="{BB80BF2D-A51C-4887-9056-03ABB50BEA4F}" dt="2024-04-30T09:25:27.806" v="198" actId="478"/>
          <ac:picMkLst>
            <pc:docMk/>
            <pc:sldMk cId="3065332090" sldId="327"/>
            <ac:picMk id="5" creationId="{5BC11BFB-A39B-B5C0-D3D6-6446E7BCE295}"/>
          </ac:picMkLst>
        </pc:picChg>
        <pc:picChg chg="del">
          <ac:chgData name="noga mishan" userId="802d01ca9850f5a0" providerId="LiveId" clId="{BB80BF2D-A51C-4887-9056-03ABB50BEA4F}" dt="2024-04-30T08:42:13.836" v="50" actId="478"/>
          <ac:picMkLst>
            <pc:docMk/>
            <pc:sldMk cId="3065332090" sldId="327"/>
            <ac:picMk id="10" creationId="{423F39F8-D913-9B27-8926-7AA8039E51B7}"/>
          </ac:picMkLst>
        </pc:picChg>
      </pc:sldChg>
      <pc:sldChg chg="addSp delSp modSp mod">
        <pc:chgData name="noga mishan" userId="802d01ca9850f5a0" providerId="LiveId" clId="{BB80BF2D-A51C-4887-9056-03ABB50BEA4F}" dt="2024-04-30T09:25:56.845" v="209"/>
        <pc:sldMkLst>
          <pc:docMk/>
          <pc:sldMk cId="885369975" sldId="328"/>
        </pc:sldMkLst>
        <pc:picChg chg="add mod">
          <ac:chgData name="noga mishan" userId="802d01ca9850f5a0" providerId="LiveId" clId="{BB80BF2D-A51C-4887-9056-03ABB50BEA4F}" dt="2024-04-30T08:44:09.235" v="72"/>
          <ac:picMkLst>
            <pc:docMk/>
            <pc:sldMk cId="885369975" sldId="328"/>
            <ac:picMk id="2" creationId="{2F026AD1-F218-C982-3E3A-78CCBADC0604}"/>
          </ac:picMkLst>
        </pc:picChg>
        <pc:picChg chg="del">
          <ac:chgData name="noga mishan" userId="802d01ca9850f5a0" providerId="LiveId" clId="{BB80BF2D-A51C-4887-9056-03ABB50BEA4F}" dt="2024-04-30T08:44:06.017" v="71" actId="478"/>
          <ac:picMkLst>
            <pc:docMk/>
            <pc:sldMk cId="885369975" sldId="328"/>
            <ac:picMk id="3" creationId="{00000000-0000-0000-0000-000000000000}"/>
          </ac:picMkLst>
        </pc:picChg>
        <pc:picChg chg="add mod">
          <ac:chgData name="noga mishan" userId="802d01ca9850f5a0" providerId="LiveId" clId="{BB80BF2D-A51C-4887-9056-03ABB50BEA4F}" dt="2024-04-30T09:25:56.845" v="209"/>
          <ac:picMkLst>
            <pc:docMk/>
            <pc:sldMk cId="885369975" sldId="328"/>
            <ac:picMk id="3" creationId="{1DC4874F-4C70-6588-018E-DC34F51A8C9D}"/>
          </ac:picMkLst>
        </pc:picChg>
        <pc:picChg chg="del">
          <ac:chgData name="noga mishan" userId="802d01ca9850f5a0" providerId="LiveId" clId="{BB80BF2D-A51C-4887-9056-03ABB50BEA4F}" dt="2024-04-30T09:25:54.596" v="208" actId="478"/>
          <ac:picMkLst>
            <pc:docMk/>
            <pc:sldMk cId="885369975" sldId="328"/>
            <ac:picMk id="5" creationId="{5BC11BFB-A39B-B5C0-D3D6-6446E7BCE295}"/>
          </ac:picMkLst>
        </pc:picChg>
        <pc:picChg chg="del">
          <ac:chgData name="noga mishan" userId="802d01ca9850f5a0" providerId="LiveId" clId="{BB80BF2D-A51C-4887-9056-03ABB50BEA4F}" dt="2024-04-30T08:42:31.753" v="55" actId="478"/>
          <ac:picMkLst>
            <pc:docMk/>
            <pc:sldMk cId="885369975" sldId="328"/>
            <ac:picMk id="10" creationId="{423F39F8-D913-9B27-8926-7AA8039E51B7}"/>
          </ac:picMkLst>
        </pc:picChg>
      </pc:sldChg>
      <pc:sldChg chg="addSp delSp modSp mod">
        <pc:chgData name="noga mishan" userId="802d01ca9850f5a0" providerId="LiveId" clId="{BB80BF2D-A51C-4887-9056-03ABB50BEA4F}" dt="2024-04-30T09:22:54.262" v="147" actId="1076"/>
        <pc:sldMkLst>
          <pc:docMk/>
          <pc:sldMk cId="2839982423" sldId="329"/>
        </pc:sldMkLst>
        <pc:picChg chg="mod">
          <ac:chgData name="noga mishan" userId="802d01ca9850f5a0" providerId="LiveId" clId="{BB80BF2D-A51C-4887-9056-03ABB50BEA4F}" dt="2024-04-30T08:47:40.205" v="138" actId="14100"/>
          <ac:picMkLst>
            <pc:docMk/>
            <pc:sldMk cId="2839982423" sldId="329"/>
            <ac:picMk id="4" creationId="{2384A735-1AF5-D7F4-7260-B48F420426EF}"/>
          </ac:picMkLst>
        </pc:picChg>
        <pc:picChg chg="mod">
          <ac:chgData name="noga mishan" userId="802d01ca9850f5a0" providerId="LiveId" clId="{BB80BF2D-A51C-4887-9056-03ABB50BEA4F}" dt="2024-04-30T09:22:54.262" v="147" actId="1076"/>
          <ac:picMkLst>
            <pc:docMk/>
            <pc:sldMk cId="2839982423" sldId="329"/>
            <ac:picMk id="5" creationId="{00000000-0000-0000-0000-000000000000}"/>
          </ac:picMkLst>
        </pc:picChg>
        <pc:picChg chg="del">
          <ac:chgData name="noga mishan" userId="802d01ca9850f5a0" providerId="LiveId" clId="{BB80BF2D-A51C-4887-9056-03ABB50BEA4F}" dt="2024-04-30T08:47:29.489" v="135" actId="478"/>
          <ac:picMkLst>
            <pc:docMk/>
            <pc:sldMk cId="2839982423" sldId="329"/>
            <ac:picMk id="6" creationId="{00000000-0000-0000-0000-000000000000}"/>
          </ac:picMkLst>
        </pc:picChg>
        <pc:picChg chg="add del mod">
          <ac:chgData name="noga mishan" userId="802d01ca9850f5a0" providerId="LiveId" clId="{BB80BF2D-A51C-4887-9056-03ABB50BEA4F}" dt="2024-04-30T09:22:46.826" v="145" actId="478"/>
          <ac:picMkLst>
            <pc:docMk/>
            <pc:sldMk cId="2839982423" sldId="329"/>
            <ac:picMk id="6" creationId="{C948318B-88E2-4840-A973-089F51AFDC3E}"/>
          </ac:picMkLst>
        </pc:picChg>
        <pc:picChg chg="add mod">
          <ac:chgData name="noga mishan" userId="802d01ca9850f5a0" providerId="LiveId" clId="{BB80BF2D-A51C-4887-9056-03ABB50BEA4F}" dt="2024-04-30T08:47:30.426" v="136"/>
          <ac:picMkLst>
            <pc:docMk/>
            <pc:sldMk cId="2839982423" sldId="329"/>
            <ac:picMk id="7" creationId="{22591D3C-E0FF-F158-A318-B86B98613BDC}"/>
          </ac:picMkLst>
        </pc:picChg>
      </pc:sldChg>
      <pc:sldChg chg="addSp delSp modSp mod">
        <pc:chgData name="noga mishan" userId="802d01ca9850f5a0" providerId="LiveId" clId="{BB80BF2D-A51C-4887-9056-03ABB50BEA4F}" dt="2024-04-30T09:25:36.288" v="201"/>
        <pc:sldMkLst>
          <pc:docMk/>
          <pc:sldMk cId="3231890037" sldId="332"/>
        </pc:sldMkLst>
        <pc:picChg chg="add mod">
          <ac:chgData name="noga mishan" userId="802d01ca9850f5a0" providerId="LiveId" clId="{BB80BF2D-A51C-4887-9056-03ABB50BEA4F}" dt="2024-04-30T08:44:43.210" v="81"/>
          <ac:picMkLst>
            <pc:docMk/>
            <pc:sldMk cId="3231890037" sldId="332"/>
            <ac:picMk id="2" creationId="{5880BAA6-B734-2291-94B0-7B6236356A70}"/>
          </ac:picMkLst>
        </pc:picChg>
        <pc:picChg chg="del">
          <ac:chgData name="noga mishan" userId="802d01ca9850f5a0" providerId="LiveId" clId="{BB80BF2D-A51C-4887-9056-03ABB50BEA4F}" dt="2024-04-30T08:44:42.399" v="80" actId="478"/>
          <ac:picMkLst>
            <pc:docMk/>
            <pc:sldMk cId="3231890037" sldId="332"/>
            <ac:picMk id="3" creationId="{00000000-0000-0000-0000-000000000000}"/>
          </ac:picMkLst>
        </pc:picChg>
        <pc:picChg chg="add mod">
          <ac:chgData name="noga mishan" userId="802d01ca9850f5a0" providerId="LiveId" clId="{BB80BF2D-A51C-4887-9056-03ABB50BEA4F}" dt="2024-04-30T09:25:36.288" v="201"/>
          <ac:picMkLst>
            <pc:docMk/>
            <pc:sldMk cId="3231890037" sldId="332"/>
            <ac:picMk id="3" creationId="{090809C0-CFFF-58D7-6410-2E68EF152CC4}"/>
          </ac:picMkLst>
        </pc:picChg>
        <pc:picChg chg="del">
          <ac:chgData name="noga mishan" userId="802d01ca9850f5a0" providerId="LiveId" clId="{BB80BF2D-A51C-4887-9056-03ABB50BEA4F}" dt="2024-04-30T09:25:34.444" v="200" actId="478"/>
          <ac:picMkLst>
            <pc:docMk/>
            <pc:sldMk cId="3231890037" sldId="332"/>
            <ac:picMk id="5" creationId="{5BC11BFB-A39B-B5C0-D3D6-6446E7BCE295}"/>
          </ac:picMkLst>
        </pc:picChg>
        <pc:picChg chg="del">
          <ac:chgData name="noga mishan" userId="802d01ca9850f5a0" providerId="LiveId" clId="{BB80BF2D-A51C-4887-9056-03ABB50BEA4F}" dt="2024-04-30T08:42:17.772" v="51" actId="478"/>
          <ac:picMkLst>
            <pc:docMk/>
            <pc:sldMk cId="3231890037" sldId="332"/>
            <ac:picMk id="10" creationId="{423F39F8-D913-9B27-8926-7AA8039E51B7}"/>
          </ac:picMkLst>
        </pc:picChg>
      </pc:sldChg>
      <pc:sldChg chg="addSp delSp modSp mod ord">
        <pc:chgData name="noga mishan" userId="802d01ca9850f5a0" providerId="LiveId" clId="{BB80BF2D-A51C-4887-9056-03ABB50BEA4F}" dt="2024-04-30T09:25:41.505" v="203"/>
        <pc:sldMkLst>
          <pc:docMk/>
          <pc:sldMk cId="1908925267" sldId="333"/>
        </pc:sldMkLst>
        <pc:picChg chg="add mod">
          <ac:chgData name="noga mishan" userId="802d01ca9850f5a0" providerId="LiveId" clId="{BB80BF2D-A51C-4887-9056-03ABB50BEA4F}" dt="2024-04-30T08:44:28.433" v="77"/>
          <ac:picMkLst>
            <pc:docMk/>
            <pc:sldMk cId="1908925267" sldId="333"/>
            <ac:picMk id="2" creationId="{5FEC5D8E-9BF4-6FC8-0F47-9E067C33AAF2}"/>
          </ac:picMkLst>
        </pc:picChg>
        <pc:picChg chg="add mod">
          <ac:chgData name="noga mishan" userId="802d01ca9850f5a0" providerId="LiveId" clId="{BB80BF2D-A51C-4887-9056-03ABB50BEA4F}" dt="2024-04-30T09:25:41.505" v="203"/>
          <ac:picMkLst>
            <pc:docMk/>
            <pc:sldMk cId="1908925267" sldId="333"/>
            <ac:picMk id="2" creationId="{7BF7C64E-D86C-227F-4B49-68AE3DFDF35E}"/>
          </ac:picMkLst>
        </pc:picChg>
        <pc:picChg chg="del">
          <ac:chgData name="noga mishan" userId="802d01ca9850f5a0" providerId="LiveId" clId="{BB80BF2D-A51C-4887-9056-03ABB50BEA4F}" dt="2024-04-30T08:44:32.167" v="78" actId="478"/>
          <ac:picMkLst>
            <pc:docMk/>
            <pc:sldMk cId="1908925267" sldId="333"/>
            <ac:picMk id="3" creationId="{00000000-0000-0000-0000-000000000000}"/>
          </ac:picMkLst>
        </pc:picChg>
        <pc:picChg chg="del">
          <ac:chgData name="noga mishan" userId="802d01ca9850f5a0" providerId="LiveId" clId="{BB80BF2D-A51C-4887-9056-03ABB50BEA4F}" dt="2024-04-30T09:25:39.647" v="202" actId="478"/>
          <ac:picMkLst>
            <pc:docMk/>
            <pc:sldMk cId="1908925267" sldId="333"/>
            <ac:picMk id="5" creationId="{5BC11BFB-A39B-B5C0-D3D6-6446E7BCE295}"/>
          </ac:picMkLst>
        </pc:picChg>
        <pc:picChg chg="add mod">
          <ac:chgData name="noga mishan" userId="802d01ca9850f5a0" providerId="LiveId" clId="{BB80BF2D-A51C-4887-9056-03ABB50BEA4F}" dt="2024-04-30T08:44:33.057" v="79"/>
          <ac:picMkLst>
            <pc:docMk/>
            <pc:sldMk cId="1908925267" sldId="333"/>
            <ac:picMk id="6" creationId="{9EA48C61-FC2E-16DE-E7CA-59F9FC2A1201}"/>
          </ac:picMkLst>
        </pc:picChg>
        <pc:picChg chg="del">
          <ac:chgData name="noga mishan" userId="802d01ca9850f5a0" providerId="LiveId" clId="{BB80BF2D-A51C-4887-9056-03ABB50BEA4F}" dt="2024-04-30T08:42:21.600" v="54" actId="478"/>
          <ac:picMkLst>
            <pc:docMk/>
            <pc:sldMk cId="1908925267" sldId="333"/>
            <ac:picMk id="10" creationId="{423F39F8-D913-9B27-8926-7AA8039E51B7}"/>
          </ac:picMkLst>
        </pc:picChg>
      </pc:sldChg>
      <pc:sldChg chg="addSp delSp modSp mod">
        <pc:chgData name="noga mishan" userId="802d01ca9850f5a0" providerId="LiveId" clId="{BB80BF2D-A51C-4887-9056-03ABB50BEA4F}" dt="2024-04-30T09:25:19.089" v="195"/>
        <pc:sldMkLst>
          <pc:docMk/>
          <pc:sldMk cId="945459012" sldId="334"/>
        </pc:sldMkLst>
        <pc:picChg chg="del">
          <ac:chgData name="noga mishan" userId="802d01ca9850f5a0" providerId="LiveId" clId="{BB80BF2D-A51C-4887-9056-03ABB50BEA4F}" dt="2024-04-30T08:44:59.020" v="86" actId="478"/>
          <ac:picMkLst>
            <pc:docMk/>
            <pc:sldMk cId="945459012" sldId="334"/>
            <ac:picMk id="3" creationId="{00000000-0000-0000-0000-000000000000}"/>
          </ac:picMkLst>
        </pc:picChg>
        <pc:picChg chg="add mod">
          <ac:chgData name="noga mishan" userId="802d01ca9850f5a0" providerId="LiveId" clId="{BB80BF2D-A51C-4887-9056-03ABB50BEA4F}" dt="2024-04-30T09:25:19.089" v="195"/>
          <ac:picMkLst>
            <pc:docMk/>
            <pc:sldMk cId="945459012" sldId="334"/>
            <ac:picMk id="3" creationId="{033A3220-F58A-2343-5A91-B4F2CD94C04E}"/>
          </ac:picMkLst>
        </pc:picChg>
        <pc:picChg chg="del">
          <ac:chgData name="noga mishan" userId="802d01ca9850f5a0" providerId="LiveId" clId="{BB80BF2D-A51C-4887-9056-03ABB50BEA4F}" dt="2024-04-30T09:25:17.245" v="194" actId="478"/>
          <ac:picMkLst>
            <pc:docMk/>
            <pc:sldMk cId="945459012" sldId="334"/>
            <ac:picMk id="5" creationId="{5BC11BFB-A39B-B5C0-D3D6-6446E7BCE295}"/>
          </ac:picMkLst>
        </pc:picChg>
        <pc:picChg chg="add mod">
          <ac:chgData name="noga mishan" userId="802d01ca9850f5a0" providerId="LiveId" clId="{BB80BF2D-A51C-4887-9056-03ABB50BEA4F}" dt="2024-04-30T08:44:59.878" v="87"/>
          <ac:picMkLst>
            <pc:docMk/>
            <pc:sldMk cId="945459012" sldId="334"/>
            <ac:picMk id="6" creationId="{9D951ADA-CFD9-28E1-7EF3-9C902F73E9B9}"/>
          </ac:picMkLst>
        </pc:picChg>
        <pc:picChg chg="del">
          <ac:chgData name="noga mishan" userId="802d01ca9850f5a0" providerId="LiveId" clId="{BB80BF2D-A51C-4887-9056-03ABB50BEA4F}" dt="2024-04-30T08:42:05.494" v="48" actId="478"/>
          <ac:picMkLst>
            <pc:docMk/>
            <pc:sldMk cId="945459012" sldId="334"/>
            <ac:picMk id="10" creationId="{423F39F8-D913-9B27-8926-7AA8039E51B7}"/>
          </ac:picMkLst>
        </pc:picChg>
      </pc:sldChg>
      <pc:sldChg chg="addSp delSp modSp mod">
        <pc:chgData name="noga mishan" userId="802d01ca9850f5a0" providerId="LiveId" clId="{BB80BF2D-A51C-4887-9056-03ABB50BEA4F}" dt="2024-04-30T09:25:46.488" v="205"/>
        <pc:sldMkLst>
          <pc:docMk/>
          <pc:sldMk cId="672371091" sldId="336"/>
        </pc:sldMkLst>
        <pc:picChg chg="del">
          <ac:chgData name="noga mishan" userId="802d01ca9850f5a0" providerId="LiveId" clId="{BB80BF2D-A51C-4887-9056-03ABB50BEA4F}" dt="2024-04-30T08:44:21.653" v="75" actId="478"/>
          <ac:picMkLst>
            <pc:docMk/>
            <pc:sldMk cId="672371091" sldId="336"/>
            <ac:picMk id="3" creationId="{00000000-0000-0000-0000-000000000000}"/>
          </ac:picMkLst>
        </pc:picChg>
        <pc:picChg chg="add mod">
          <ac:chgData name="noga mishan" userId="802d01ca9850f5a0" providerId="LiveId" clId="{BB80BF2D-A51C-4887-9056-03ABB50BEA4F}" dt="2024-04-30T09:25:46.488" v="205"/>
          <ac:picMkLst>
            <pc:docMk/>
            <pc:sldMk cId="672371091" sldId="336"/>
            <ac:picMk id="3" creationId="{4ADE1E0F-30EE-ED1A-4F87-BD5F11F9EBAC}"/>
          </ac:picMkLst>
        </pc:picChg>
        <pc:picChg chg="del">
          <ac:chgData name="noga mishan" userId="802d01ca9850f5a0" providerId="LiveId" clId="{BB80BF2D-A51C-4887-9056-03ABB50BEA4F}" dt="2024-04-30T09:25:44.630" v="204" actId="478"/>
          <ac:picMkLst>
            <pc:docMk/>
            <pc:sldMk cId="672371091" sldId="336"/>
            <ac:picMk id="5" creationId="{5BC11BFB-A39B-B5C0-D3D6-6446E7BCE295}"/>
          </ac:picMkLst>
        </pc:picChg>
        <pc:picChg chg="add mod">
          <ac:chgData name="noga mishan" userId="802d01ca9850f5a0" providerId="LiveId" clId="{BB80BF2D-A51C-4887-9056-03ABB50BEA4F}" dt="2024-04-30T08:44:22.606" v="76"/>
          <ac:picMkLst>
            <pc:docMk/>
            <pc:sldMk cId="672371091" sldId="336"/>
            <ac:picMk id="6" creationId="{0E6AC15E-1E96-D1A6-6F06-05E0D1CD04EA}"/>
          </ac:picMkLst>
        </pc:picChg>
      </pc:sldChg>
      <pc:sldChg chg="addSp delSp modSp mod">
        <pc:chgData name="noga mishan" userId="802d01ca9850f5a0" providerId="LiveId" clId="{BB80BF2D-A51C-4887-9056-03ABB50BEA4F}" dt="2024-04-30T09:26:08.075" v="213"/>
        <pc:sldMkLst>
          <pc:docMk/>
          <pc:sldMk cId="2651865213" sldId="349"/>
        </pc:sldMkLst>
        <pc:picChg chg="add mod">
          <ac:chgData name="noga mishan" userId="802d01ca9850f5a0" providerId="LiveId" clId="{BB80BF2D-A51C-4887-9056-03ABB50BEA4F}" dt="2024-04-30T09:26:08.075" v="213"/>
          <ac:picMkLst>
            <pc:docMk/>
            <pc:sldMk cId="2651865213" sldId="349"/>
            <ac:picMk id="2" creationId="{466FD219-68EB-FFBA-B953-47E32923B655}"/>
          </ac:picMkLst>
        </pc:picChg>
        <pc:picChg chg="del">
          <ac:chgData name="noga mishan" userId="802d01ca9850f5a0" providerId="LiveId" clId="{BB80BF2D-A51C-4887-9056-03ABB50BEA4F}" dt="2024-04-30T08:42:39.455" v="57" actId="478"/>
          <ac:picMkLst>
            <pc:docMk/>
            <pc:sldMk cId="2651865213" sldId="349"/>
            <ac:picMk id="2" creationId="{604FAA1B-BEFF-EC87-A6A4-BD442DBC556E}"/>
          </ac:picMkLst>
        </pc:picChg>
        <pc:picChg chg="del">
          <ac:chgData name="noga mishan" userId="802d01ca9850f5a0" providerId="LiveId" clId="{BB80BF2D-A51C-4887-9056-03ABB50BEA4F}" dt="2024-04-30T08:43:49.194" v="67" actId="478"/>
          <ac:picMkLst>
            <pc:docMk/>
            <pc:sldMk cId="2651865213" sldId="349"/>
            <ac:picMk id="3" creationId="{03BF7E71-CDA9-A21B-74D1-563C1C8BC6A1}"/>
          </ac:picMkLst>
        </pc:picChg>
        <pc:picChg chg="del">
          <ac:chgData name="noga mishan" userId="802d01ca9850f5a0" providerId="LiveId" clId="{BB80BF2D-A51C-4887-9056-03ABB50BEA4F}" dt="2024-04-30T09:26:05.201" v="212" actId="478"/>
          <ac:picMkLst>
            <pc:docMk/>
            <pc:sldMk cId="2651865213" sldId="349"/>
            <ac:picMk id="5" creationId="{138B467A-4EC7-A06C-8400-DE3DF2144AE0}"/>
          </ac:picMkLst>
        </pc:picChg>
        <pc:picChg chg="add mod">
          <ac:chgData name="noga mishan" userId="802d01ca9850f5a0" providerId="LiveId" clId="{BB80BF2D-A51C-4887-9056-03ABB50BEA4F}" dt="2024-04-30T08:43:54.477" v="68"/>
          <ac:picMkLst>
            <pc:docMk/>
            <pc:sldMk cId="2651865213" sldId="349"/>
            <ac:picMk id="7" creationId="{211C1ED0-0160-CAF7-113F-AB55F8D6FE8B}"/>
          </ac:picMkLst>
        </pc:picChg>
      </pc:sldChg>
      <pc:sldChg chg="addSp delSp modSp mod">
        <pc:chgData name="noga mishan" userId="802d01ca9850f5a0" providerId="LiveId" clId="{BB80BF2D-A51C-4887-9056-03ABB50BEA4F}" dt="2024-04-30T09:23:44.743" v="163"/>
        <pc:sldMkLst>
          <pc:docMk/>
          <pc:sldMk cId="1089004472" sldId="350"/>
        </pc:sldMkLst>
        <pc:picChg chg="add mod">
          <ac:chgData name="noga mishan" userId="802d01ca9850f5a0" providerId="LiveId" clId="{BB80BF2D-A51C-4887-9056-03ABB50BEA4F}" dt="2024-04-30T09:23:44.743" v="163"/>
          <ac:picMkLst>
            <pc:docMk/>
            <pc:sldMk cId="1089004472" sldId="350"/>
            <ac:picMk id="3" creationId="{D86EBA5B-DB07-754B-A506-639B7CD0DCDB}"/>
          </ac:picMkLst>
        </pc:picChg>
        <pc:picChg chg="del">
          <ac:chgData name="noga mishan" userId="802d01ca9850f5a0" providerId="LiveId" clId="{BB80BF2D-A51C-4887-9056-03ABB50BEA4F}" dt="2024-04-30T08:46:42.253" v="116" actId="478"/>
          <ac:picMkLst>
            <pc:docMk/>
            <pc:sldMk cId="1089004472" sldId="350"/>
            <ac:picMk id="3" creationId="{DD0A13AD-041A-284F-CA7E-6A3FAB4042BA}"/>
          </ac:picMkLst>
        </pc:picChg>
        <pc:picChg chg="del">
          <ac:chgData name="noga mishan" userId="802d01ca9850f5a0" providerId="LiveId" clId="{BB80BF2D-A51C-4887-9056-03ABB50BEA4F}" dt="2024-04-30T09:23:42.135" v="162" actId="478"/>
          <ac:picMkLst>
            <pc:docMk/>
            <pc:sldMk cId="1089004472" sldId="350"/>
            <ac:picMk id="5" creationId="{CC404DA0-3768-8D9F-6D3C-FD4F15EA6F38}"/>
          </ac:picMkLst>
        </pc:picChg>
        <pc:picChg chg="add mod">
          <ac:chgData name="noga mishan" userId="802d01ca9850f5a0" providerId="LiveId" clId="{BB80BF2D-A51C-4887-9056-03ABB50BEA4F}" dt="2024-04-30T08:46:43.081" v="117"/>
          <ac:picMkLst>
            <pc:docMk/>
            <pc:sldMk cId="1089004472" sldId="350"/>
            <ac:picMk id="6" creationId="{3296888C-5AE1-16E4-6DE7-EBADD7CBF9A0}"/>
          </ac:picMkLst>
        </pc:picChg>
        <pc:picChg chg="del">
          <ac:chgData name="noga mishan" userId="802d01ca9850f5a0" providerId="LiveId" clId="{BB80BF2D-A51C-4887-9056-03ABB50BEA4F}" dt="2024-04-30T08:33:48.707" v="33" actId="478"/>
          <ac:picMkLst>
            <pc:docMk/>
            <pc:sldMk cId="1089004472" sldId="350"/>
            <ac:picMk id="10" creationId="{A157414E-4ED8-8768-828F-74E3D349407C}"/>
          </ac:picMkLst>
        </pc:picChg>
      </pc:sldChg>
      <pc:sldChg chg="addSp delSp modSp mod">
        <pc:chgData name="noga mishan" userId="802d01ca9850f5a0" providerId="LiveId" clId="{BB80BF2D-A51C-4887-9056-03ABB50BEA4F}" dt="2024-04-30T09:24:16.733" v="173"/>
        <pc:sldMkLst>
          <pc:docMk/>
          <pc:sldMk cId="892906806" sldId="351"/>
        </pc:sldMkLst>
        <pc:picChg chg="add mod">
          <ac:chgData name="noga mishan" userId="802d01ca9850f5a0" providerId="LiveId" clId="{BB80BF2D-A51C-4887-9056-03ABB50BEA4F}" dt="2024-04-30T08:46:07.980" v="107"/>
          <ac:picMkLst>
            <pc:docMk/>
            <pc:sldMk cId="892906806" sldId="351"/>
            <ac:picMk id="2" creationId="{3A2E6155-B311-701A-CF1B-F480A8557022}"/>
          </ac:picMkLst>
        </pc:picChg>
        <pc:picChg chg="add mod">
          <ac:chgData name="noga mishan" userId="802d01ca9850f5a0" providerId="LiveId" clId="{BB80BF2D-A51C-4887-9056-03ABB50BEA4F}" dt="2024-04-30T09:24:16.733" v="173"/>
          <ac:picMkLst>
            <pc:docMk/>
            <pc:sldMk cId="892906806" sldId="351"/>
            <ac:picMk id="4" creationId="{B04646E7-A2BF-E298-8D3F-59B896FCEC14}"/>
          </ac:picMkLst>
        </pc:picChg>
        <pc:picChg chg="del">
          <ac:chgData name="noga mishan" userId="802d01ca9850f5a0" providerId="LiveId" clId="{BB80BF2D-A51C-4887-9056-03ABB50BEA4F}" dt="2024-04-30T09:24:14.937" v="172" actId="478"/>
          <ac:picMkLst>
            <pc:docMk/>
            <pc:sldMk cId="892906806" sldId="351"/>
            <ac:picMk id="7" creationId="{EDF407A3-7083-8538-278F-CC3F36FA031D}"/>
          </ac:picMkLst>
        </pc:picChg>
        <pc:picChg chg="del">
          <ac:chgData name="noga mishan" userId="802d01ca9850f5a0" providerId="LiveId" clId="{BB80BF2D-A51C-4887-9056-03ABB50BEA4F}" dt="2024-04-30T08:46:07.152" v="106" actId="478"/>
          <ac:picMkLst>
            <pc:docMk/>
            <pc:sldMk cId="892906806" sldId="351"/>
            <ac:picMk id="9" creationId="{C33451B3-05C3-EBD2-EF90-BBB3BD758A62}"/>
          </ac:picMkLst>
        </pc:picChg>
      </pc:sldChg>
      <pc:sldChg chg="addSp delSp modSp mod">
        <pc:chgData name="noga mishan" userId="802d01ca9850f5a0" providerId="LiveId" clId="{BB80BF2D-A51C-4887-9056-03ABB50BEA4F}" dt="2024-04-30T09:24:22.810" v="175"/>
        <pc:sldMkLst>
          <pc:docMk/>
          <pc:sldMk cId="2390437824" sldId="352"/>
        </pc:sldMkLst>
        <pc:picChg chg="add mod">
          <ac:chgData name="noga mishan" userId="802d01ca9850f5a0" providerId="LiveId" clId="{BB80BF2D-A51C-4887-9056-03ABB50BEA4F}" dt="2024-04-30T08:46:00.982" v="105"/>
          <ac:picMkLst>
            <pc:docMk/>
            <pc:sldMk cId="2390437824" sldId="352"/>
            <ac:picMk id="2" creationId="{1B43AFF8-B28A-40B9-B5D1-03938FDABD9A}"/>
          </ac:picMkLst>
        </pc:picChg>
        <pc:picChg chg="add mod">
          <ac:chgData name="noga mishan" userId="802d01ca9850f5a0" providerId="LiveId" clId="{BB80BF2D-A51C-4887-9056-03ABB50BEA4F}" dt="2024-04-30T09:24:22.810" v="175"/>
          <ac:picMkLst>
            <pc:docMk/>
            <pc:sldMk cId="2390437824" sldId="352"/>
            <ac:picMk id="3" creationId="{0CC6A62E-23A2-C2E6-97AE-30425F1124D6}"/>
          </ac:picMkLst>
        </pc:picChg>
        <pc:picChg chg="del">
          <ac:chgData name="noga mishan" userId="802d01ca9850f5a0" providerId="LiveId" clId="{BB80BF2D-A51C-4887-9056-03ABB50BEA4F}" dt="2024-04-30T09:24:20.452" v="174" actId="478"/>
          <ac:picMkLst>
            <pc:docMk/>
            <pc:sldMk cId="2390437824" sldId="352"/>
            <ac:picMk id="7" creationId="{CA5A07E2-BED2-8BBA-F290-2AA8B86D7E4C}"/>
          </ac:picMkLst>
        </pc:picChg>
        <pc:picChg chg="del">
          <ac:chgData name="noga mishan" userId="802d01ca9850f5a0" providerId="LiveId" clId="{BB80BF2D-A51C-4887-9056-03ABB50BEA4F}" dt="2024-04-30T08:46:00.172" v="104" actId="478"/>
          <ac:picMkLst>
            <pc:docMk/>
            <pc:sldMk cId="2390437824" sldId="352"/>
            <ac:picMk id="9" creationId="{BF1068F3-E66D-5299-DB64-A71E64A628F7}"/>
          </ac:picMkLst>
        </pc:picChg>
      </pc:sldChg>
      <pc:sldChg chg="addSp delSp modSp mod">
        <pc:chgData name="noga mishan" userId="802d01ca9850f5a0" providerId="LiveId" clId="{BB80BF2D-A51C-4887-9056-03ABB50BEA4F}" dt="2024-04-30T09:25:51.347" v="207"/>
        <pc:sldMkLst>
          <pc:docMk/>
          <pc:sldMk cId="2231197776" sldId="353"/>
        </pc:sldMkLst>
        <pc:picChg chg="del">
          <ac:chgData name="noga mishan" userId="802d01ca9850f5a0" providerId="LiveId" clId="{BB80BF2D-A51C-4887-9056-03ABB50BEA4F}" dt="2024-04-30T08:44:15.967" v="73" actId="478"/>
          <ac:picMkLst>
            <pc:docMk/>
            <pc:sldMk cId="2231197776" sldId="353"/>
            <ac:picMk id="3" creationId="{831DDA11-625F-0374-DC14-31752A1A058B}"/>
          </ac:picMkLst>
        </pc:picChg>
        <pc:picChg chg="add mod">
          <ac:chgData name="noga mishan" userId="802d01ca9850f5a0" providerId="LiveId" clId="{BB80BF2D-A51C-4887-9056-03ABB50BEA4F}" dt="2024-04-30T09:25:51.347" v="207"/>
          <ac:picMkLst>
            <pc:docMk/>
            <pc:sldMk cId="2231197776" sldId="353"/>
            <ac:picMk id="3" creationId="{DEB9881C-0607-B5C2-56F8-7E369295C342}"/>
          </ac:picMkLst>
        </pc:picChg>
        <pc:picChg chg="add mod">
          <ac:chgData name="noga mishan" userId="802d01ca9850f5a0" providerId="LiveId" clId="{BB80BF2D-A51C-4887-9056-03ABB50BEA4F}" dt="2024-04-30T08:44:16.842" v="74"/>
          <ac:picMkLst>
            <pc:docMk/>
            <pc:sldMk cId="2231197776" sldId="353"/>
            <ac:picMk id="4" creationId="{CA2B500F-1AA5-AB54-E9A2-3569756F1410}"/>
          </ac:picMkLst>
        </pc:picChg>
        <pc:picChg chg="del">
          <ac:chgData name="noga mishan" userId="802d01ca9850f5a0" providerId="LiveId" clId="{BB80BF2D-A51C-4887-9056-03ABB50BEA4F}" dt="2024-04-30T09:25:49.629" v="206" actId="478"/>
          <ac:picMkLst>
            <pc:docMk/>
            <pc:sldMk cId="2231197776" sldId="353"/>
            <ac:picMk id="5" creationId="{36751AC1-97B1-802E-BA98-240199CA1498}"/>
          </ac:picMkLst>
        </pc:picChg>
      </pc:sldChg>
      <pc:sldChg chg="addSp delSp modSp mod">
        <pc:chgData name="noga mishan" userId="802d01ca9850f5a0" providerId="LiveId" clId="{BB80BF2D-A51C-4887-9056-03ABB50BEA4F}" dt="2024-04-30T09:25:09.029" v="191"/>
        <pc:sldMkLst>
          <pc:docMk/>
          <pc:sldMk cId="3173265813" sldId="354"/>
        </pc:sldMkLst>
        <pc:picChg chg="add mod">
          <ac:chgData name="noga mishan" userId="802d01ca9850f5a0" providerId="LiveId" clId="{BB80BF2D-A51C-4887-9056-03ABB50BEA4F}" dt="2024-04-30T08:45:12.199" v="91"/>
          <ac:picMkLst>
            <pc:docMk/>
            <pc:sldMk cId="3173265813" sldId="354"/>
            <ac:picMk id="2" creationId="{93FDC1B8-7183-41E1-FAB7-0EE6E908103F}"/>
          </ac:picMkLst>
        </pc:picChg>
        <pc:picChg chg="add mod">
          <ac:chgData name="noga mishan" userId="802d01ca9850f5a0" providerId="LiveId" clId="{BB80BF2D-A51C-4887-9056-03ABB50BEA4F}" dt="2024-04-30T09:25:09.029" v="191"/>
          <ac:picMkLst>
            <pc:docMk/>
            <pc:sldMk cId="3173265813" sldId="354"/>
            <ac:picMk id="3" creationId="{93179142-D9DA-A589-18FB-256C1E891FEB}"/>
          </ac:picMkLst>
        </pc:picChg>
        <pc:picChg chg="del">
          <ac:chgData name="noga mishan" userId="802d01ca9850f5a0" providerId="LiveId" clId="{BB80BF2D-A51C-4887-9056-03ABB50BEA4F}" dt="2024-04-30T08:45:11.372" v="90" actId="478"/>
          <ac:picMkLst>
            <pc:docMk/>
            <pc:sldMk cId="3173265813" sldId="354"/>
            <ac:picMk id="3" creationId="{E94593CE-249A-EA43-E7DC-408930F32BB9}"/>
          </ac:picMkLst>
        </pc:picChg>
        <pc:picChg chg="del">
          <ac:chgData name="noga mishan" userId="802d01ca9850f5a0" providerId="LiveId" clId="{BB80BF2D-A51C-4887-9056-03ABB50BEA4F}" dt="2024-04-30T09:25:07.076" v="190" actId="478"/>
          <ac:picMkLst>
            <pc:docMk/>
            <pc:sldMk cId="3173265813" sldId="354"/>
            <ac:picMk id="5" creationId="{1A332C46-D959-6366-73F0-E09D3BAE4E94}"/>
          </ac:picMkLst>
        </pc:picChg>
      </pc:sldChg>
      <pc:sldChg chg="addSp delSp modSp mod ord modNotesTx">
        <pc:chgData name="noga mishan" userId="802d01ca9850f5a0" providerId="LiveId" clId="{BB80BF2D-A51C-4887-9056-03ABB50BEA4F}" dt="2024-04-30T09:23:03.738" v="149"/>
        <pc:sldMkLst>
          <pc:docMk/>
          <pc:sldMk cId="3493321034" sldId="355"/>
        </pc:sldMkLst>
        <pc:picChg chg="del">
          <ac:chgData name="noga mishan" userId="802d01ca9850f5a0" providerId="LiveId" clId="{BB80BF2D-A51C-4887-9056-03ABB50BEA4F}" dt="2024-04-30T09:23:01.301" v="148" actId="478"/>
          <ac:picMkLst>
            <pc:docMk/>
            <pc:sldMk cId="3493321034" sldId="355"/>
            <ac:picMk id="2" creationId="{D6B05B93-9564-5AA9-CA0F-3451E85C2A4E}"/>
          </ac:picMkLst>
        </pc:picChg>
        <pc:picChg chg="del">
          <ac:chgData name="noga mishan" userId="802d01ca9850f5a0" providerId="LiveId" clId="{BB80BF2D-A51C-4887-9056-03ABB50BEA4F}" dt="2024-04-30T08:47:24.772" v="133" actId="478"/>
          <ac:picMkLst>
            <pc:docMk/>
            <pc:sldMk cId="3493321034" sldId="355"/>
            <ac:picMk id="3" creationId="{0D601D81-549B-D695-752A-72D638735168}"/>
          </ac:picMkLst>
        </pc:picChg>
        <pc:picChg chg="add mod">
          <ac:chgData name="noga mishan" userId="802d01ca9850f5a0" providerId="LiveId" clId="{BB80BF2D-A51C-4887-9056-03ABB50BEA4F}" dt="2024-04-30T09:23:03.738" v="149"/>
          <ac:picMkLst>
            <pc:docMk/>
            <pc:sldMk cId="3493321034" sldId="355"/>
            <ac:picMk id="3" creationId="{F8A805CD-C369-EAE9-9260-AB2AC1309D46}"/>
          </ac:picMkLst>
        </pc:picChg>
        <pc:picChg chg="del">
          <ac:chgData name="noga mishan" userId="802d01ca9850f5a0" providerId="LiveId" clId="{BB80BF2D-A51C-4887-9056-03ABB50BEA4F}" dt="2024-04-30T08:33:17.620" v="26" actId="478"/>
          <ac:picMkLst>
            <pc:docMk/>
            <pc:sldMk cId="3493321034" sldId="355"/>
            <ac:picMk id="4" creationId="{42865340-7414-386B-75E6-5D7B8CBEBDFB}"/>
          </ac:picMkLst>
        </pc:picChg>
        <pc:picChg chg="add mod">
          <ac:chgData name="noga mishan" userId="802d01ca9850f5a0" providerId="LiveId" clId="{BB80BF2D-A51C-4887-9056-03ABB50BEA4F}" dt="2024-04-30T08:47:25.599" v="134"/>
          <ac:picMkLst>
            <pc:docMk/>
            <pc:sldMk cId="3493321034" sldId="355"/>
            <ac:picMk id="5" creationId="{40E3CB92-0EA1-70F7-5469-D4EC4294AFE8}"/>
          </ac:picMkLst>
        </pc:picChg>
      </pc:sldChg>
      <pc:sldChg chg="addSp delSp modSp mod">
        <pc:chgData name="noga mishan" userId="802d01ca9850f5a0" providerId="LiveId" clId="{BB80BF2D-A51C-4887-9056-03ABB50BEA4F}" dt="2024-04-30T09:26:14.745" v="215"/>
        <pc:sldMkLst>
          <pc:docMk/>
          <pc:sldMk cId="285295765" sldId="360"/>
        </pc:sldMkLst>
        <pc:picChg chg="mod">
          <ac:chgData name="noga mishan" userId="802d01ca9850f5a0" providerId="LiveId" clId="{BB80BF2D-A51C-4887-9056-03ABB50BEA4F}" dt="2024-04-30T08:43:36.385" v="66" actId="1076"/>
          <ac:picMkLst>
            <pc:docMk/>
            <pc:sldMk cId="285295765" sldId="360"/>
            <ac:picMk id="4" creationId="{00000000-0000-0000-0000-000000000000}"/>
          </ac:picMkLst>
        </pc:picChg>
        <pc:picChg chg="del mod">
          <ac:chgData name="noga mishan" userId="802d01ca9850f5a0" providerId="LiveId" clId="{BB80BF2D-A51C-4887-9056-03ABB50BEA4F}" dt="2024-04-30T09:26:11.793" v="214" actId="478"/>
          <ac:picMkLst>
            <pc:docMk/>
            <pc:sldMk cId="285295765" sldId="360"/>
            <ac:picMk id="5" creationId="{00000000-0000-0000-0000-000000000000}"/>
          </ac:picMkLst>
        </pc:picChg>
        <pc:picChg chg="add mod">
          <ac:chgData name="noga mishan" userId="802d01ca9850f5a0" providerId="LiveId" clId="{BB80BF2D-A51C-4887-9056-03ABB50BEA4F}" dt="2024-04-30T09:26:14.745" v="215"/>
          <ac:picMkLst>
            <pc:docMk/>
            <pc:sldMk cId="285295765" sldId="360"/>
            <ac:picMk id="6" creationId="{45799B95-A2E0-FD84-CEB9-81C204595A36}"/>
          </ac:picMkLst>
        </pc:picChg>
        <pc:picChg chg="del">
          <ac:chgData name="noga mishan" userId="802d01ca9850f5a0" providerId="LiveId" clId="{BB80BF2D-A51C-4887-9056-03ABB50BEA4F}" dt="2024-04-30T08:42:43.345" v="58" actId="478"/>
          <ac:picMkLst>
            <pc:docMk/>
            <pc:sldMk cId="285295765" sldId="360"/>
            <ac:picMk id="6" creationId="{D3406541-F4E6-092C-F179-568CABCA79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ה'/אייר/תשפ"ד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החוברת </a:t>
            </a:r>
            <a:r>
              <a:rPr lang="he-IL" sz="1400" b="1" i="0" u="none" strike="noStrike" baseline="0" dirty="0">
                <a:latin typeface="FontbitDavid"/>
              </a:rPr>
              <a:t>להיות בריאים </a:t>
            </a:r>
            <a:r>
              <a:rPr lang="he-IL" sz="1400" b="0" i="0" u="none" strike="noStrike" baseline="0" dirty="0">
                <a:latin typeface="FontbitDavid"/>
              </a:rPr>
              <a:t>מניחה את התשתית לפיתוח תפיסת הבריאות ולרכישת התנהגויות מקדמות בריאות. פרקי החוברת עוסקים בהיבטים התנהגותיים ורגשיים החשובים לקידום בריאות הגוף: פעילות גופנית ומנוחה, תזונה, היגיינה אישית וסביבתית והתנהגות למניעת מחלות עונתיות. </a:t>
            </a:r>
          </a:p>
          <a:p>
            <a:pPr algn="r"/>
            <a:endParaRPr lang="he-IL" sz="1400" b="1" i="0" u="none" strike="noStrike" baseline="0" dirty="0">
              <a:solidFill>
                <a:srgbClr val="FF0000"/>
              </a:solidFill>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להקנות הרגלים לעיסוק בפעילות גופנית כבר בגיל צעיר. מחקרים מעידים על כך שקיים קשר בין העיסוק בפעילות גופנית בגיל צעיר לבין המצב הבריאותי עם ההתבגרות. יש להבהיר שפעילות גופנית במשמעותה הרחבה אינה מתייחסת רק לתרגילי התעמלות אלא לפעולות יומיומיות, כגון הליכה, טיפוס במדרגות וכשהן כרוכות במאמץ רב יותר הן נחשבות לפעילות גופנית מאומצות יותר.</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10</a:t>
            </a:fld>
            <a:endParaRPr lang="x-none">
              <a:solidFill>
                <a:prstClr val="black"/>
              </a:solidFill>
            </a:endParaRPr>
          </a:p>
        </p:txBody>
      </p:sp>
    </p:spTree>
    <p:extLst>
      <p:ext uri="{BB962C8B-B14F-4D97-AF65-F5344CB8AC3E}">
        <p14:creationId xmlns:p14="http://schemas.microsoft.com/office/powerpoint/2010/main" val="157743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המשימה (חלק א) היא להבנות משמעות ראשונית למושג </a:t>
            </a:r>
            <a:r>
              <a:rPr lang="he-IL" b="1" dirty="0"/>
              <a:t>פעילות גופנית </a:t>
            </a:r>
            <a:r>
              <a:rPr lang="he-IL" dirty="0"/>
              <a:t>(פעילות פיזית שהגוף עושה, כמו הליכה, ריצה, עליית מדרגות,</a:t>
            </a:r>
          </a:p>
          <a:p>
            <a:r>
              <a:rPr lang="he-IL" dirty="0"/>
              <a:t>ספורט). בהמשך תורחב המשמעות באמצעות תגובות פיזיולוגיות של הגוף כתוצאה ממאמץ גופני (כגון הזעה, עייפות ותחושת חום).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11</a:t>
            </a:fld>
            <a:endParaRPr lang="x-none">
              <a:solidFill>
                <a:prstClr val="black"/>
              </a:solidFill>
            </a:endParaRPr>
          </a:p>
        </p:txBody>
      </p:sp>
    </p:spTree>
    <p:extLst>
      <p:ext uri="{BB962C8B-B14F-4D97-AF65-F5344CB8AC3E}">
        <p14:creationId xmlns:p14="http://schemas.microsoft.com/office/powerpoint/2010/main" val="961590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חלק ב  של המשימה נועד להציג קשת רחבה של פעילויות גופניות. אפשר לעשות פעילות גופנית במגוון דרכים. </a:t>
            </a:r>
          </a:p>
          <a:p>
            <a:pPr algn="r"/>
            <a:r>
              <a:rPr lang="he-IL" sz="1200" b="0" i="0" u="none" strike="noStrike" baseline="0" dirty="0">
                <a:latin typeface="FontbitDavid"/>
              </a:rPr>
              <a:t>השאלון הוא אישי ופונה לבנים ובנות כאחד. מטעמי שוויון מגדרי, השאלות מנוסחות ברבים.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70701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הדיון היא להסיק מסקנות אישיות בעקבות השאלון האישי לגבי הפעילות הגופנית שהם מבצעים.</a:t>
            </a:r>
          </a:p>
          <a:p>
            <a:r>
              <a:rPr lang="he-IL" dirty="0"/>
              <a:t>המטרה להביא אותם למודעות לגבי סוג הפעילות שהם עושים והיקפה והחשיבות שבביצוע פעילות גופנית.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245944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10, משימה: </a:t>
            </a:r>
            <a:r>
              <a:rPr lang="he-IL" b="1" dirty="0"/>
              <a:t>עושים או לא עושים פעילות גופנית?.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339641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10, משימה: </a:t>
            </a:r>
            <a:r>
              <a:rPr lang="he-IL" b="1" dirty="0"/>
              <a:t>סקר פעילות גופנית.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24773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a:t>
            </a:r>
            <a:r>
              <a:rPr lang="he-IL" b="1" dirty="0"/>
              <a:t>מה מרגישים בעקבות פעילות גופנית? </a:t>
            </a:r>
            <a:r>
              <a:rPr lang="he-IL" dirty="0"/>
              <a:t>נועדה להביא למודעות שלפעילות גופנית יש השפעה על הגוף (הזעה, עלייה בקצב הנשימה, עייפות שרירים) וגם על ההרגשה. קצב הנשימה המוגבר מאפשר אספקת חמצן לשרירים. כתוצאה מהפעולה המאומצת של השרירים נפלט חום. אחד המנגנונים לסילוק החום הוא ההזעה - התנדפות הזיעה גורמת לקירור העור. חשוב להבהיר לתלמידים שאלה הן</a:t>
            </a:r>
          </a:p>
          <a:p>
            <a:r>
              <a:rPr lang="he-IL" dirty="0"/>
              <a:t>תגובות טבעיות של הגוף המאפשרות לו לתפקד באופן מיטבי.</a:t>
            </a:r>
          </a:p>
          <a:p>
            <a:endParaRPr lang="he-IL" dirty="0"/>
          </a:p>
          <a:p>
            <a:r>
              <a:rPr lang="he-IL" dirty="0"/>
              <a:t>מומלץ לבצע את הפעילות בסביבה חוץ כיתתית.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16</a:t>
            </a:fld>
            <a:endParaRPr lang="x-none">
              <a:solidFill>
                <a:prstClr val="black"/>
              </a:solidFill>
            </a:endParaRPr>
          </a:p>
        </p:txBody>
      </p:sp>
    </p:spTree>
    <p:extLst>
      <p:ext uri="{BB962C8B-B14F-4D97-AF65-F5344CB8AC3E}">
        <p14:creationId xmlns:p14="http://schemas.microsoft.com/office/powerpoint/2010/main" val="5588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עושים פעילות גופנית ואוספים מידע.</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17</a:t>
            </a:fld>
            <a:endParaRPr lang="x-none">
              <a:solidFill>
                <a:prstClr val="black"/>
              </a:solidFill>
            </a:endParaRPr>
          </a:p>
        </p:txBody>
      </p:sp>
    </p:spTree>
    <p:extLst>
      <p:ext uri="{BB962C8B-B14F-4D97-AF65-F5344CB8AC3E}">
        <p14:creationId xmlns:p14="http://schemas.microsoft.com/office/powerpoint/2010/main" val="371608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המסקנות (מה למדתי) מתבססות על התוצאות (על הנתונים שנאספו) שקופית 17.</a:t>
            </a:r>
          </a:p>
          <a:p>
            <a:r>
              <a:rPr lang="he-IL" dirty="0"/>
              <a:t>כמובן שהתשובות לשאלות שבשיח הן סובייקטיביות. </a:t>
            </a:r>
          </a:p>
          <a:p>
            <a:r>
              <a:rPr lang="he-IL" dirty="0"/>
              <a:t>יש להדגיש את חשיבות התאמת הפעילות ליכולות או למגבלות הילדים. כל פעילות עצימה או חלשה מבורכת ונכונה ובלבד שמתאימה ליכולות ולנתונים פיזיולוגיים של המתאמנים.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18</a:t>
            </a:fld>
            <a:endParaRPr lang="x-none">
              <a:solidFill>
                <a:prstClr val="black"/>
              </a:solidFill>
            </a:endParaRPr>
          </a:p>
        </p:txBody>
      </p:sp>
    </p:spTree>
    <p:extLst>
      <p:ext uri="{BB962C8B-B14F-4D97-AF65-F5344CB8AC3E}">
        <p14:creationId xmlns:p14="http://schemas.microsoft.com/office/powerpoint/2010/main" val="276507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את הפעילות הבאה מומלץ לקיים בסביבה בטוחה.</a:t>
            </a:r>
          </a:p>
          <a:p>
            <a:r>
              <a:rPr lang="he-IL" dirty="0"/>
              <a:t>התלמידים יעלו וירדו מהמדרגה הראשונה בגרם מדרגות שבבית הספר במשך דקה. (אפשר גם לעשות את הפעילות בבית בהשגחה של ההורים). </a:t>
            </a:r>
            <a:r>
              <a:rPr lang="he-IL" sz="1800" b="0" i="0" u="none" strike="noStrike" baseline="0" dirty="0">
                <a:latin typeface="FontbitDavid"/>
              </a:rPr>
              <a:t>הם חוזרים על הפעולה בכל יום במשך שבוע ימים ובודקים את השינוי שחל בתוצאות. </a:t>
            </a:r>
          </a:p>
          <a:p>
            <a:r>
              <a:rPr lang="he-IL" sz="1800" b="0" i="0" u="none" strike="noStrike" baseline="0" dirty="0">
                <a:latin typeface="FontbitDavid"/>
              </a:rPr>
              <a:t>אפשר לבחור בפעילות גופנית אחרת, ובלבד שאפשר יהיה לכמת אותה (למשל: כמה פעמים במשך דקה יכולים לקפוץ על חבל).</a:t>
            </a:r>
          </a:p>
          <a:p>
            <a:pPr algn="r"/>
            <a:r>
              <a:rPr lang="he-IL" sz="1800" b="0" i="0" u="none" strike="noStrike" baseline="0" dirty="0">
                <a:latin typeface="FontbitDavid"/>
              </a:rPr>
              <a:t>אפשר </a:t>
            </a:r>
            <a:r>
              <a:rPr lang="he-IL" sz="1200" b="0" i="0" u="none" strike="noStrike" baseline="0" dirty="0">
                <a:latin typeface="FontbitDavid"/>
              </a:rPr>
              <a:t>לבצע את הפעילות על כיסא נמוך (שרפרף) ברגליים יחפות או בנעלי ספורט, בצעידה ולא בקפיצה. יש לעלות על הכיסא ולעמוד עליו בשתי רגליים ללא עזרת ידיים. מדידת הזמן תיעשה על ידי מבוגר/ת. בזמן הפעילות יש להקפיד על בטיחות הגוף. לסיום אפשר לבקש מהתלמידים לציין אילו איברים מתאמצים במיוחד בעת מאמץ גופני? (רגליים, ידיים, לב, גב). עיון בנתונים בסיום המשימה עתיד להצביע על שיפור בתוצאות ולתמוך בהמלצה להתמיד בפעילות גופנית על בסיס קבוע על מנת לחזק את הגוף. ככל שמתמידים הגוף מסוגל לעמוד יותר במאמץ גופני והוא עושה זאת ביתר קלות ומהירות.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לסיום המשימה (ובכלל) מומלץ לזמן להם התנסויות בתרגילי רגיעה. חשוב להבהיר כי רגיעה פירושה הורדת קצב הפעילות למשך זמן מה (אצל ילדים זהו זמן קצר). חשוב להבהיר לתלמידים שחובה עלינו להאזין לאיתותי הגוף שמספקים מידע על מצבו ועל צרכיו.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עיסוק בפעילות גופנית בשגרה תורם לחיזוק הגוף ולבריאות.</a:t>
            </a:r>
          </a:p>
          <a:p>
            <a:pPr algn="r"/>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19</a:t>
            </a:fld>
            <a:endParaRPr lang="x-none">
              <a:solidFill>
                <a:prstClr val="black"/>
              </a:solidFill>
            </a:endParaRPr>
          </a:p>
        </p:txBody>
      </p:sp>
    </p:spTree>
    <p:extLst>
      <p:ext uri="{BB962C8B-B14F-4D97-AF65-F5344CB8AC3E}">
        <p14:creationId xmlns:p14="http://schemas.microsoft.com/office/powerpoint/2010/main" val="189899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0C7D3-245A-044B-D822-8624F962BE1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0BB36BD-0633-DBB7-03F9-679179B4306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E00BEAD4-D206-F3B4-712A-F370339736C0}"/>
              </a:ext>
            </a:extLst>
          </p:cNvPr>
          <p:cNvSpPr>
            <a:spLocks noGrp="1"/>
          </p:cNvSpPr>
          <p:nvPr>
            <p:ph type="body" idx="1"/>
          </p:nvPr>
        </p:nvSpPr>
        <p:spPr/>
        <p:txBody>
          <a:bodyPr/>
          <a:lstStyle/>
          <a:p>
            <a:r>
              <a:rPr lang="he-IL" dirty="0"/>
              <a:t>תפיסת הבריאות (מה זה להיות בריא?) המיושמת בחוברת מתייחסת לבריאות לא רק כהיעדר חולי, אלא גם להיבטים של רווחה גופנית, רווחה נפשית (אושר, רוגע ורצון לפעול) ורווחה חברתית.</a:t>
            </a:r>
          </a:p>
          <a:p>
            <a:r>
              <a:rPr lang="he-IL" dirty="0"/>
              <a:t>עם תחילת הלמידה רצוי לברר את תפיסת הבריאות של התלמידים ואיזו משמעות הם מייחסים למושג בריאות (מה זה להיות בריא?). מתברר כי התלמידים תופסים את המושג להיות בריא במשמעות של לא להיות חולה. תלמידים מתקשים להבחין בין להיות בריא כתיאור מצב, לבין לשמור על הבריאות במובן של הפעולות שיש לעשות כדי להישאר בריא. במהלך הלמידה חשוב להבהיר שלהיות בריא זהו מצב של הרגשה טובה גופנית ונפשית, מצב של היעדר מחלה ושל רצון ויכולת לפעול.</a:t>
            </a:r>
          </a:p>
          <a:p>
            <a:r>
              <a:rPr lang="he-IL" dirty="0"/>
              <a:t>חשוב להדגיש כי שמירה על הבריאות היא עניין פעיל, המחייב עשייה מתמדת ואין די בדיבורים וברכישת ידע על אודות הבריאות כדי לשמור עליה.</a:t>
            </a:r>
            <a:endParaRPr lang="en-US" dirty="0"/>
          </a:p>
          <a:p>
            <a:endParaRPr lang="he-IL" dirty="0"/>
          </a:p>
          <a:p>
            <a:r>
              <a:rPr lang="he-IL" dirty="0"/>
              <a:t>אפשר לעשות מדרש תמונה ולשאול את הילדים מהם הסימנים המעידים על כך שהילדים מרגישים בריאים.</a:t>
            </a:r>
          </a:p>
          <a:p>
            <a:r>
              <a:rPr lang="he-IL" dirty="0"/>
              <a:t>שקופית 2 מה זה להיות בריא</a:t>
            </a:r>
          </a:p>
          <a:p>
            <a:endParaRPr lang="en-US" dirty="0"/>
          </a:p>
        </p:txBody>
      </p:sp>
      <p:sp>
        <p:nvSpPr>
          <p:cNvPr id="4" name="מציין מיקום של מספר שקופית 3">
            <a:extLst>
              <a:ext uri="{FF2B5EF4-FFF2-40B4-BE49-F238E27FC236}">
                <a16:creationId xmlns:a16="http://schemas.microsoft.com/office/drawing/2014/main" id="{1FB121F8-EA72-31AA-CF47-62E89D21443A}"/>
              </a:ext>
            </a:extLst>
          </p:cNvPr>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753800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התחושות שלנו  לאחר פעילות גופנית אינדיבידואליות ושונות מאדם לאדם. </a:t>
            </a:r>
          </a:p>
          <a:p>
            <a:r>
              <a:rPr lang="he-IL" dirty="0"/>
              <a:t>בשיח חשוב להדגיש כי כל אחד מרגיש (גופנית ורגשית) אחרת לאחר הפעילות (וזה בסדר).</a:t>
            </a:r>
          </a:p>
          <a:p>
            <a:pPr algn="r"/>
            <a:r>
              <a:rPr lang="he-IL" sz="1200" b="0" i="0" u="none" strike="noStrike" baseline="0" dirty="0">
                <a:solidFill>
                  <a:srgbClr val="000000"/>
                </a:solidFill>
                <a:latin typeface="MF_FrankRuhl-Regular"/>
              </a:rPr>
              <a:t>פעילות גופנית שבה הגוף מתאמץ חשובה לבריאות ולחיזוק הגוף.</a:t>
            </a:r>
            <a:endParaRPr lang="en-US"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20</a:t>
            </a:fld>
            <a:endParaRPr lang="x-none">
              <a:solidFill>
                <a:prstClr val="black"/>
              </a:solidFill>
            </a:endParaRPr>
          </a:p>
        </p:txBody>
      </p:sp>
    </p:spTree>
    <p:extLst>
      <p:ext uri="{BB962C8B-B14F-4D97-AF65-F5344CB8AC3E}">
        <p14:creationId xmlns:p14="http://schemas.microsoft.com/office/powerpoint/2010/main" val="286855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להקנות הרגלים לעיסוק בפעילות גופנית כבר בגיל צעיר. מחקרים מעידים על כך שקיים קשר בין העיסוק בפעילות גופנית בגיל צעיר לבין המצב הבריאותי עם ההתבגרות. יש להבהיר שפעילות גופנית במשמעותה הרחבה אינה מתייחסת רק לתרגילי התעמלות אלא לפעולות יומיומיות, כגון הליכה, טיפוס במדרגות וכשהן כרוכות במאמץ רב יותר הן נחשבות לפעילות גופנית מאומצות יותר.</a:t>
            </a:r>
          </a:p>
          <a:p>
            <a:r>
              <a:rPr lang="he-IL" dirty="0"/>
              <a:t>לכן, מומלץ לתכנן עם הילדים פינת פעילות גופנית.</a:t>
            </a:r>
          </a:p>
          <a:p>
            <a:r>
              <a:rPr lang="he-IL" dirty="0"/>
              <a:t>הביאו לפינה מכשירי התעמלות קטנים כגון: חבל קפיצה, גומי לחזוק הזרועות, קפיצים, כרית </a:t>
            </a:r>
            <a:r>
              <a:rPr lang="he-IL" dirty="0" err="1"/>
              <a:t>וסטיבולרית</a:t>
            </a:r>
            <a:r>
              <a:rPr lang="he-IL" dirty="0"/>
              <a:t> לאיזון (פיתה) עליה התלמידים</a:t>
            </a:r>
          </a:p>
          <a:p>
            <a:r>
              <a:rPr lang="he-IL" dirty="0"/>
              <a:t>יכולים לעמוד ולנסות להתייצב.</a:t>
            </a:r>
          </a:p>
          <a:p>
            <a:pPr algn="r"/>
            <a:r>
              <a:rPr lang="he-IL" sz="1800" b="0" i="0" u="none" strike="noStrike" baseline="0" dirty="0">
                <a:latin typeface="FontbitDavid"/>
              </a:rPr>
              <a:t>מומלץ לתכנן עם הילדים </a:t>
            </a:r>
            <a:r>
              <a:rPr lang="he-IL" sz="1800" b="0" i="0" u="sng" strike="noStrike" baseline="0" dirty="0">
                <a:latin typeface="FontbitDavid"/>
              </a:rPr>
              <a:t>גם</a:t>
            </a:r>
            <a:r>
              <a:rPr lang="he-IL" sz="1800" b="0" i="0" u="none" strike="noStrike" baseline="0" dirty="0">
                <a:latin typeface="FontbitDavid"/>
              </a:rPr>
              <a:t> פינה למנוחה ולהתרגעות. הילדים יוכלו להגיע אליה לאחר פעילות מאומצת או כדי להירגע. </a:t>
            </a:r>
          </a:p>
          <a:p>
            <a:pPr algn="r"/>
            <a:r>
              <a:rPr lang="he-IL" sz="1800" b="0" i="0" u="none" strike="noStrike" baseline="0" dirty="0">
                <a:latin typeface="FontbitDavid"/>
              </a:rPr>
              <a:t>מומלץ להביא לפינה: כריות, שטיחונים, ספרי קריאה, מוזיקה מרגיעה (עם אוזניות) והצעות לפעילויות הפוגה.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21</a:t>
            </a:fld>
            <a:endParaRPr lang="x-none">
              <a:solidFill>
                <a:prstClr val="black"/>
              </a:solidFill>
            </a:endParaRPr>
          </a:p>
        </p:txBody>
      </p:sp>
    </p:spTree>
    <p:extLst>
      <p:ext uri="{BB962C8B-B14F-4D97-AF65-F5344CB8AC3E}">
        <p14:creationId xmlns:p14="http://schemas.microsoft.com/office/powerpoint/2010/main" val="30219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מסכמים</a:t>
            </a:r>
          </a:p>
          <a:p>
            <a:r>
              <a:rPr lang="he-IL" dirty="0"/>
              <a:t>השלימו את המילים החסרות במשפטים הבאים:</a:t>
            </a:r>
          </a:p>
          <a:p>
            <a:pPr algn="r"/>
            <a:r>
              <a:rPr lang="he-IL" sz="1800" b="0" i="0" u="none" strike="noStrike" baseline="0" dirty="0">
                <a:solidFill>
                  <a:srgbClr val="000000"/>
                </a:solidFill>
                <a:latin typeface="MF_FrankRuhl-Regular"/>
              </a:rPr>
              <a:t>אֲנַחְנוּ עוֹשִׂים כָּל מִינֵי ______ גּוּפָנִיּוֹת בְּמַהֲלַךְ הַיּוֹם:</a:t>
            </a:r>
          </a:p>
          <a:p>
            <a:pPr algn="r"/>
            <a:r>
              <a:rPr lang="he-IL" sz="1800" b="0" i="0" u="none" strike="noStrike" baseline="0" dirty="0">
                <a:solidFill>
                  <a:srgbClr val="000000"/>
                </a:solidFill>
                <a:latin typeface="MF_FrankRuhl-Regular"/>
              </a:rPr>
              <a:t>הוֹלְכִים _____ מְהִירָה, עוֹלִים וְיוֹרְדִים בַּמַּדְרֵגוֹת, רָצִים וְעוֹד.</a:t>
            </a:r>
          </a:p>
          <a:p>
            <a:pPr algn="r"/>
            <a:r>
              <a:rPr lang="he-IL" sz="1800" b="0" i="0" u="none" strike="noStrike" baseline="0" dirty="0">
                <a:solidFill>
                  <a:srgbClr val="000000"/>
                </a:solidFill>
                <a:latin typeface="MF_FrankRuhl-Regular"/>
              </a:rPr>
              <a:t>פְּעִילוּת גּוּפָנִית שֶׁבָּהּ הַגּוּף מִתְאַמֵּץ חֲשׁוּבָה לַ_______.</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22</a:t>
            </a:fld>
            <a:endParaRPr lang="x-none">
              <a:solidFill>
                <a:prstClr val="black"/>
              </a:solidFill>
            </a:endParaRPr>
          </a:p>
        </p:txBody>
      </p:sp>
    </p:spTree>
    <p:extLst>
      <p:ext uri="{BB962C8B-B14F-4D97-AF65-F5344CB8AC3E}">
        <p14:creationId xmlns:p14="http://schemas.microsoft.com/office/powerpoint/2010/main" val="89156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6CB4-41DD-B271-8D22-07F7B4477C4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15AD0E3-19A6-E48B-251F-FF8DBD16247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A3DBEEA-B5A6-422A-CC03-02CC7EE90521}"/>
              </a:ext>
            </a:extLst>
          </p:cNvPr>
          <p:cNvSpPr>
            <a:spLocks noGrp="1"/>
          </p:cNvSpPr>
          <p:nvPr>
            <p:ph type="body" idx="1"/>
          </p:nvPr>
        </p:nvSpPr>
        <p:spPr/>
        <p:txBody>
          <a:bodyPr/>
          <a:lstStyle/>
          <a:p>
            <a:r>
              <a:rPr lang="he-IL" dirty="0"/>
              <a:t>באתר </a:t>
            </a:r>
            <a:r>
              <a:rPr lang="he-IL" b="1" dirty="0"/>
              <a:t>במבט מקוון</a:t>
            </a:r>
            <a:r>
              <a:rPr lang="he-IL" dirty="0"/>
              <a:t>, ביחידת התוכן גוף האדם ובריאותו, המשימה </a:t>
            </a:r>
            <a:r>
              <a:rPr lang="he-IL" b="1" dirty="0"/>
              <a:t>גוף פעיל תמיד בריא.</a:t>
            </a:r>
          </a:p>
          <a:p>
            <a:r>
              <a:rPr lang="he-IL" dirty="0"/>
              <a:t>המשימה עוסקת בחשיבות שיש לפעילות גופנית סדירה ולמנוחה לחיזוק הגוף, לגדילה ולהתפתחות ולהרגשה טובה.</a:t>
            </a:r>
          </a:p>
        </p:txBody>
      </p:sp>
      <p:sp>
        <p:nvSpPr>
          <p:cNvPr id="4" name="מציין מיקום של מספר שקופית 3">
            <a:extLst>
              <a:ext uri="{FF2B5EF4-FFF2-40B4-BE49-F238E27FC236}">
                <a16:creationId xmlns:a16="http://schemas.microsoft.com/office/drawing/2014/main" id="{7C831F8F-63C9-81AA-77C9-39D25B8B9326}"/>
              </a:ext>
            </a:extLst>
          </p:cNvPr>
          <p:cNvSpPr>
            <a:spLocks noGrp="1"/>
          </p:cNvSpPr>
          <p:nvPr>
            <p:ph type="sldNum" sz="quarter" idx="10"/>
          </p:nvPr>
        </p:nvSpPr>
        <p:spPr/>
        <p:txBody>
          <a:bodyPr/>
          <a:lstStyle/>
          <a:p>
            <a:fld id="{E992BE40-C229-4611-BA02-460BF420667C}" type="slidenum">
              <a:rPr lang="x-none" smtClean="0">
                <a:solidFill>
                  <a:prstClr val="black"/>
                </a:solidFill>
              </a:rPr>
              <a:pPr/>
              <a:t>23</a:t>
            </a:fld>
            <a:endParaRPr lang="x-none">
              <a:solidFill>
                <a:prstClr val="black"/>
              </a:solidFill>
            </a:endParaRPr>
          </a:p>
        </p:txBody>
      </p:sp>
    </p:spTree>
    <p:extLst>
      <p:ext uri="{BB962C8B-B14F-4D97-AF65-F5344CB8AC3E}">
        <p14:creationId xmlns:p14="http://schemas.microsoft.com/office/powerpoint/2010/main" val="48514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על מנת לפתח הרגלי שינה בריאים, יש להרגיל את הילדים ללכת לישון בזמן המתאים לגילם. במצב כזה יש סיכוי שהילדים לא יצברו מחסור בשעות שינה ויקומו רעננים ומלאי מרץ לקראת אתגרי יום המחרת.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24</a:t>
            </a:fld>
            <a:endParaRPr lang="x-none">
              <a:solidFill>
                <a:prstClr val="black"/>
              </a:solidFill>
            </a:endParaRPr>
          </a:p>
        </p:txBody>
      </p:sp>
    </p:spTree>
    <p:extLst>
      <p:ext uri="{BB962C8B-B14F-4D97-AF65-F5344CB8AC3E}">
        <p14:creationId xmlns:p14="http://schemas.microsoft.com/office/powerpoint/2010/main" val="211887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השיח בשלב זה של הלמידה היא ברור מוקדם על הרגלי השינה והמנוחה של הילדים. </a:t>
            </a:r>
          </a:p>
          <a:p>
            <a:r>
              <a:rPr lang="he-IL" dirty="0"/>
              <a:t>פעולות שהם נוהגים לעשות לפני השינה. השעה שבה הם הולכים לישון ומדוע חשוב להקפיד על מספר שעות שינה.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יש לשוחח עם הילדים שמשך השינה המומלץ בגילם הוא כ 12-9 שעות ביום.</a:t>
            </a:r>
            <a:endParaRPr lang="en-US"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25</a:t>
            </a:fld>
            <a:endParaRPr lang="x-none">
              <a:solidFill>
                <a:prstClr val="black"/>
              </a:solidFill>
            </a:endParaRPr>
          </a:p>
        </p:txBody>
      </p:sp>
    </p:spTree>
    <p:extLst>
      <p:ext uri="{BB962C8B-B14F-4D97-AF65-F5344CB8AC3E}">
        <p14:creationId xmlns:p14="http://schemas.microsoft.com/office/powerpoint/2010/main" val="577026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לבחור בין 25 ל26</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26</a:t>
            </a:fld>
            <a:endParaRPr lang="x-none">
              <a:solidFill>
                <a:prstClr val="black"/>
              </a:solidFill>
            </a:endParaRPr>
          </a:p>
        </p:txBody>
      </p:sp>
    </p:spTree>
    <p:extLst>
      <p:ext uri="{BB962C8B-B14F-4D97-AF65-F5344CB8AC3E}">
        <p14:creationId xmlns:p14="http://schemas.microsoft.com/office/powerpoint/2010/main" val="717571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שינה ומנוחה מדגישה את חשיבות שנת הלילה ותרומתה לבריאות האדם (הגוף וגם הנפש).</a:t>
            </a:r>
          </a:p>
          <a:p>
            <a:r>
              <a:rPr lang="he-IL" dirty="0"/>
              <a:t>בזמן השינה הגוף נח ומתחזק, ולנו יש כוח ומרץ ליום חדש של פעילות. בזמן השינה הגוף מייצר הורמון– גדילה אותו חומר שגורם לעצמות להתארך ולאדם לגדול לגובה. הילדים הצעירים רוצים לגדול מהר ולהיות גבוהים יותר, וזה עשוי לשמש תמריץ חיובי לכבד את המינון הרצוי של שעות שינה.</a:t>
            </a:r>
          </a:p>
          <a:p>
            <a:r>
              <a:rPr lang="he-IL" dirty="0"/>
              <a:t>חשוב לשים לב, שכמו בכל דבר, גם בנוגע לשינה יש כאלה הזקוקים ליותר או לפחות שעות שינה.</a:t>
            </a:r>
          </a:p>
          <a:p>
            <a:r>
              <a:rPr lang="he-IL" dirty="0"/>
              <a:t>כאשר מדובר בילדים בני 8-6 גופם זקוק ליותר שינה מאשר מבוגרים (יותר מתשע שעות שינה בלילה).</a:t>
            </a:r>
          </a:p>
          <a:p>
            <a:r>
              <a:rPr lang="he-IL" dirty="0"/>
              <a:t>אחת הדרכים המסייעות לשמירה על הבריאות היא היזכרות לפני השינה בדברים טובים שקרו לנו היום. </a:t>
            </a:r>
          </a:p>
          <a:p>
            <a:r>
              <a:rPr lang="he-IL" dirty="0"/>
              <a:t>אם נעודד את התלמידים לאמץ הצעה זו ולהפכה להרגל, נוכל אולי להשפיע עליהם להשתמש בחשיבה חיובית בחייהם.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27</a:t>
            </a:fld>
            <a:endParaRPr lang="x-none">
              <a:solidFill>
                <a:prstClr val="black"/>
              </a:solidFill>
            </a:endParaRPr>
          </a:p>
        </p:txBody>
      </p:sp>
    </p:spTree>
    <p:extLst>
      <p:ext uri="{BB962C8B-B14F-4D97-AF65-F5344CB8AC3E}">
        <p14:creationId xmlns:p14="http://schemas.microsoft.com/office/powerpoint/2010/main" val="51838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a:t>
            </a:r>
            <a:r>
              <a:rPr lang="he-IL" b="1" dirty="0"/>
              <a:t>שעות פנאי </a:t>
            </a:r>
            <a:r>
              <a:rPr lang="he-IL" b="0" dirty="0"/>
              <a:t>(שקופיות 29-28) </a:t>
            </a:r>
            <a:r>
              <a:rPr lang="he-IL" dirty="0"/>
              <a:t>נועדה לחשוף את הרגלי הבילוי של התלמידים בשעות הפנאי. קיימת סבירות גבוהה שהמסקנות שיעלו בעקבות סיכום השאלון יהיו שהילדים מבלים זמן רב מול מסכים.</a:t>
            </a:r>
          </a:p>
          <a:p>
            <a:r>
              <a:rPr lang="he-IL" dirty="0"/>
              <a:t>מומלץ לקיים עם התלמידים דיון על חשיבות אימוץ אורח חיים לבילוי בשעות הפנאי (פעילויות שיש בהן תנועה, הפחתת זמן הישיבה מול המסכים, אכילת חטיפי ירקות במקום חטיפים מעובדים ועוד).</a:t>
            </a:r>
          </a:p>
          <a:p>
            <a:r>
              <a:rPr lang="he-IL" dirty="0"/>
              <a:t>השאלון הוא אישי ופונה לבנים ובנות כאחד. הפניה ברבים נעשתה מטעמי </a:t>
            </a:r>
            <a:r>
              <a:rPr lang="he-IL" dirty="0" err="1"/>
              <a:t>שיוויון</a:t>
            </a:r>
            <a:r>
              <a:rPr lang="he-IL" dirty="0"/>
              <a:t> מגדרי.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28</a:t>
            </a:fld>
            <a:endParaRPr lang="x-none">
              <a:solidFill>
                <a:prstClr val="black"/>
              </a:solidFill>
            </a:endParaRPr>
          </a:p>
        </p:txBody>
      </p:sp>
    </p:spTree>
    <p:extLst>
      <p:ext uri="{BB962C8B-B14F-4D97-AF65-F5344CB8AC3E}">
        <p14:creationId xmlns:p14="http://schemas.microsoft.com/office/powerpoint/2010/main" val="384026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המשימה לכמת את המידע על הרגלי בילוי שעות פנאי ולהסיק מסקנות לגביהם.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29</a:t>
            </a:fld>
            <a:endParaRPr lang="x-none">
              <a:solidFill>
                <a:prstClr val="black"/>
              </a:solidFill>
            </a:endParaRPr>
          </a:p>
        </p:txBody>
      </p:sp>
    </p:spTree>
    <p:extLst>
      <p:ext uri="{BB962C8B-B14F-4D97-AF65-F5344CB8AC3E}">
        <p14:creationId xmlns:p14="http://schemas.microsoft.com/office/powerpoint/2010/main" val="32162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החוברת כוללת ארבעה פרקים קצרים ופתיחה. כל פרק עוסק באחת ההתנהגויות המקדמות בריאות (פעילות גופנית ומנוחה, התנהגות למניעת הידבקות במחלות, תזונה נבונה והתנהגות בזמן מחלה עונתית, שמירה על ניקיון הגוף והסביבה). החוט המקשר בין ארבעת הפרקים הוא </a:t>
            </a:r>
            <a:r>
              <a:rPr lang="he-IL" sz="1800" b="1" i="0" u="none" strike="noStrike" baseline="0" dirty="0">
                <a:latin typeface="NarkisimMFOBold"/>
              </a:rPr>
              <a:t>תפיסת הבריאות הרואה בבריאות מצב של רווחה נפשית וגופנית ולא רק ההיפך ממצבי חולי</a:t>
            </a:r>
            <a:r>
              <a:rPr lang="he-IL" sz="1800" b="0" i="0" u="none" strike="noStrike" baseline="0" dirty="0">
                <a:latin typeface="NarkisimMFO"/>
              </a:rPr>
              <a:t>. התכנים מוגשים בעזרת המחשות והתנסויות, המסייעות ליצור הנעה ללמידה ומאפשרות חוויות של יכולת ומסוגלות אצל התלמידים, כדי לפעול למען</a:t>
            </a:r>
          </a:p>
          <a:p>
            <a:pPr algn="r"/>
            <a:r>
              <a:rPr lang="he-IL" sz="1800" b="0" i="0" u="none" strike="noStrike" baseline="0" dirty="0">
                <a:latin typeface="NarkisimMFO"/>
              </a:rPr>
              <a:t>קידום בריאותם.</a:t>
            </a:r>
          </a:p>
          <a:p>
            <a:pPr algn="r"/>
            <a:endParaRPr lang="he-IL" sz="1800" b="0" i="0" u="none" strike="noStrike" baseline="0" dirty="0">
              <a:latin typeface="NarkisimMFO"/>
            </a:endParaRPr>
          </a:p>
          <a:p>
            <a:pPr algn="r"/>
            <a:r>
              <a:rPr lang="he-IL" sz="1800" b="0" i="0" u="none" strike="noStrike" baseline="0" dirty="0">
                <a:latin typeface="NarkisimMFO"/>
              </a:rPr>
              <a:t>מומלץ ללמד את החוברת באופן אינטגרטיבי עם נושאי הלימוד שבחוברת מעגל עונות השנה. </a:t>
            </a:r>
          </a:p>
          <a:p>
            <a:pPr algn="r"/>
            <a:r>
              <a:rPr lang="he-IL" sz="1800" b="0" i="0" u="none" strike="noStrike" baseline="0" dirty="0">
                <a:latin typeface="NarkisimMFO"/>
              </a:rPr>
              <a:t>להלן הצעות:</a:t>
            </a:r>
          </a:p>
          <a:p>
            <a:pPr algn="r"/>
            <a:r>
              <a:rPr lang="he-IL" sz="1800" b="0" i="0" u="none" strike="noStrike" baseline="0" dirty="0">
                <a:latin typeface="SymbolMT"/>
              </a:rPr>
              <a:t>•</a:t>
            </a:r>
            <a:r>
              <a:rPr lang="he-IL" sz="1800" b="0" i="0" u="none" strike="noStrike" baseline="0" dirty="0">
                <a:latin typeface="NarkisimMFO"/>
              </a:rPr>
              <a:t>עונת החורף: גורמים למחלות וההתנהגות בזמן מחלה.</a:t>
            </a:r>
          </a:p>
          <a:p>
            <a:pPr algn="r"/>
            <a:r>
              <a:rPr lang="he-IL" sz="1800" b="0" i="0" u="none" strike="noStrike" baseline="0" dirty="0">
                <a:latin typeface="SymbolMT"/>
              </a:rPr>
              <a:t>•</a:t>
            </a:r>
            <a:r>
              <a:rPr lang="he-IL" sz="1800" b="0" i="0" u="none" strike="noStrike" baseline="0" dirty="0">
                <a:latin typeface="NarkisimMFO"/>
              </a:rPr>
              <a:t>עונת האביב: פעילות גופנית ומנוחה.</a:t>
            </a:r>
          </a:p>
          <a:p>
            <a:pPr algn="r"/>
            <a:r>
              <a:rPr lang="he-IL" sz="1800" b="0" i="0" u="none" strike="noStrike" baseline="0" dirty="0">
                <a:latin typeface="SymbolMT"/>
              </a:rPr>
              <a:t>•</a:t>
            </a:r>
            <a:r>
              <a:rPr lang="he-IL" sz="1800" b="0" i="0" u="none" strike="noStrike" baseline="0" dirty="0">
                <a:latin typeface="NarkisimMFO"/>
              </a:rPr>
              <a:t>עונת הקיץ: תזונה נבונה, הגנה מפני קרינת השמש, שמירה על ניקיון הגוף והמזון.</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a:t>
            </a:fld>
            <a:endParaRPr lang="x-none">
              <a:solidFill>
                <a:prstClr val="black"/>
              </a:solidFill>
            </a:endParaRPr>
          </a:p>
        </p:txBody>
      </p:sp>
    </p:spTree>
    <p:extLst>
      <p:ext uri="{BB962C8B-B14F-4D97-AF65-F5344CB8AC3E}">
        <p14:creationId xmlns:p14="http://schemas.microsoft.com/office/powerpoint/2010/main" val="3563429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בספר הדיגיטלי בעמוד 20 פעילות מתוקשבת </a:t>
            </a:r>
            <a:r>
              <a:rPr lang="he-IL" b="1" dirty="0"/>
              <a:t>מה עושים בשעות הפנאי?</a:t>
            </a:r>
            <a:r>
              <a:rPr lang="he-IL" dirty="0"/>
              <a:t>.</a:t>
            </a:r>
          </a:p>
          <a:p>
            <a:r>
              <a:rPr lang="he-IL" dirty="0"/>
              <a:t>הפעילות נמצאת גם באתר </a:t>
            </a:r>
            <a:r>
              <a:rPr lang="he-IL" b="1" dirty="0"/>
              <a:t>במבט חדש</a:t>
            </a:r>
            <a:r>
              <a:rPr lang="he-IL" dirty="0"/>
              <a:t>. אפשר להיכנס באמצעות הקישור בשקופית.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30</a:t>
            </a:fld>
            <a:endParaRPr lang="x-none">
              <a:solidFill>
                <a:prstClr val="black"/>
              </a:solidFill>
            </a:endParaRPr>
          </a:p>
        </p:txBody>
      </p:sp>
    </p:spTree>
    <p:extLst>
      <p:ext uri="{BB962C8B-B14F-4D97-AF65-F5344CB8AC3E}">
        <p14:creationId xmlns:p14="http://schemas.microsoft.com/office/powerpoint/2010/main" val="3426867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225A8-F14E-F0AE-B48B-AE5B1FCB9DF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319128B-8088-6171-BB1B-798BAE39A5D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82D7078-2132-E6B0-22C8-DCF4E5F9A891}"/>
              </a:ext>
            </a:extLst>
          </p:cNvPr>
          <p:cNvSpPr>
            <a:spLocks noGrp="1"/>
          </p:cNvSpPr>
          <p:nvPr>
            <p:ph type="body" idx="1"/>
          </p:nvPr>
        </p:nvSpPr>
        <p:spPr/>
        <p:txBody>
          <a:bodyPr/>
          <a:lstStyle/>
          <a:p>
            <a:r>
              <a:rPr lang="he-IL" dirty="0"/>
              <a:t>באתר </a:t>
            </a:r>
            <a:r>
              <a:rPr lang="he-IL" b="1" dirty="0"/>
              <a:t>במבט מקוון</a:t>
            </a:r>
            <a:r>
              <a:rPr lang="he-IL" dirty="0"/>
              <a:t>, ביחידת התוכן גוף האדם ובריאותו, המשימה </a:t>
            </a:r>
            <a:r>
              <a:rPr lang="he-IL" b="1" dirty="0"/>
              <a:t>יותר פעילות גופנית, פחות מסכים אני מסכים</a:t>
            </a:r>
            <a:r>
              <a:rPr lang="he-IL" dirty="0"/>
              <a:t>.</a:t>
            </a:r>
          </a:p>
          <a:p>
            <a:r>
              <a:rPr lang="he-IL" b="0" i="0" dirty="0">
                <a:effectLst/>
                <a:latin typeface="Almoni Neue DL 4.0 AAA"/>
              </a:rPr>
              <a:t>המשימה עוסקת בחשיבות שיש לשילוב פעילות גופנית כשיושבים מול מסכים. התלמידים מופעלים באמצעות של דוגמאות אחדות של תנועה כמו בעלי חיים.</a:t>
            </a:r>
            <a:endParaRPr lang="en-US" dirty="0"/>
          </a:p>
        </p:txBody>
      </p:sp>
      <p:sp>
        <p:nvSpPr>
          <p:cNvPr id="4" name="מציין מיקום של מספר שקופית 3">
            <a:extLst>
              <a:ext uri="{FF2B5EF4-FFF2-40B4-BE49-F238E27FC236}">
                <a16:creationId xmlns:a16="http://schemas.microsoft.com/office/drawing/2014/main" id="{74269070-FC3B-800E-C7DF-A619EC82C125}"/>
              </a:ext>
            </a:extLst>
          </p:cNvPr>
          <p:cNvSpPr>
            <a:spLocks noGrp="1"/>
          </p:cNvSpPr>
          <p:nvPr>
            <p:ph type="sldNum" sz="quarter" idx="10"/>
          </p:nvPr>
        </p:nvSpPr>
        <p:spPr/>
        <p:txBody>
          <a:bodyPr/>
          <a:lstStyle/>
          <a:p>
            <a:fld id="{E992BE40-C229-4611-BA02-460BF420667C}" type="slidenum">
              <a:rPr lang="x-none" smtClean="0">
                <a:solidFill>
                  <a:prstClr val="black"/>
                </a:solidFill>
              </a:rPr>
              <a:pPr/>
              <a:t>31</a:t>
            </a:fld>
            <a:endParaRPr lang="x-none">
              <a:solidFill>
                <a:prstClr val="black"/>
              </a:solidFill>
            </a:endParaRPr>
          </a:p>
        </p:txBody>
      </p:sp>
    </p:spTree>
    <p:extLst>
      <p:ext uri="{BB962C8B-B14F-4D97-AF65-F5344CB8AC3E}">
        <p14:creationId xmlns:p14="http://schemas.microsoft.com/office/powerpoint/2010/main" val="3223368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a:t>
            </a:r>
            <a:r>
              <a:rPr lang="he-IL" b="1" dirty="0"/>
              <a:t>מסכים ובריאות </a:t>
            </a:r>
            <a:r>
              <a:rPr lang="he-IL" dirty="0"/>
              <a:t>מעלה לדיון את ההשלכות הבריאותיות המזיקות שעלולות להתעורר בעקבות ישיבה ממושכת מול מסכים על הבריאות. ממחקרים עולה כי ישיבה ממושכת מול המסך מפחיתה פעילות גופנית, והצפייה מלווה לעיתים באכילה של מזון משמין ולא בריא. העיסוק במסכים מפחית את שעות השינה ועלול לגרום לקושי בהירדמות. לעיתים המסכים מגבירים עוררות וריגוש של הגוף, דבר שיכול לגרום לקשיים בהירדמות.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32</a:t>
            </a:fld>
            <a:endParaRPr lang="x-none">
              <a:solidFill>
                <a:prstClr val="black"/>
              </a:solidFill>
            </a:endParaRPr>
          </a:p>
        </p:txBody>
      </p:sp>
    </p:spTree>
    <p:extLst>
      <p:ext uri="{BB962C8B-B14F-4D97-AF65-F5344CB8AC3E}">
        <p14:creationId xmlns:p14="http://schemas.microsoft.com/office/powerpoint/2010/main" val="3976467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a:t>
            </a:r>
          </a:p>
          <a:p>
            <a:pPr algn="r"/>
            <a:r>
              <a:rPr lang="he-IL" dirty="0"/>
              <a:t>השלימו את המילים החסרות במשפטים הבאים: </a:t>
            </a:r>
          </a:p>
          <a:p>
            <a:pPr algn="r"/>
            <a:r>
              <a:rPr lang="he-IL" sz="1800" b="1" i="0" u="none" strike="noStrike" baseline="0" dirty="0">
                <a:solidFill>
                  <a:srgbClr val="000000"/>
                </a:solidFill>
                <a:latin typeface="MF_FrankRuhl-Bold"/>
              </a:rPr>
              <a:t>כְּדֵי לִהְיוֹת בְּרִיאִים:</a:t>
            </a:r>
          </a:p>
          <a:p>
            <a:pPr algn="r"/>
            <a:r>
              <a:rPr lang="he-IL" sz="1800" b="0" i="0" u="none" strike="noStrike" baseline="0" dirty="0">
                <a:solidFill>
                  <a:srgbClr val="08FFFB"/>
                </a:solidFill>
                <a:latin typeface="MF_FrankRuhl-Regular"/>
              </a:rPr>
              <a:t>• </a:t>
            </a:r>
            <a:r>
              <a:rPr lang="he-IL" sz="1800" b="0" i="0" u="none" strike="noStrike" baseline="0" dirty="0">
                <a:solidFill>
                  <a:srgbClr val="000000"/>
                </a:solidFill>
                <a:latin typeface="MF_FrankRuhl-Regular"/>
              </a:rPr>
              <a:t>חָשׁוּב לַעֲשׂוֹת _____ גּוּפָנִית.</a:t>
            </a:r>
          </a:p>
          <a:p>
            <a:pPr algn="r"/>
            <a:r>
              <a:rPr lang="he-IL" sz="1800" b="0" i="0" u="none" strike="noStrike" baseline="0" dirty="0">
                <a:solidFill>
                  <a:srgbClr val="08FFFB"/>
                </a:solidFill>
                <a:latin typeface="MF_FrankRuhl-Regular"/>
              </a:rPr>
              <a:t>• </a:t>
            </a:r>
            <a:r>
              <a:rPr lang="he-IL" sz="1800" b="0" i="0" u="none" strike="noStrike" baseline="0" dirty="0">
                <a:solidFill>
                  <a:srgbClr val="000000"/>
                </a:solidFill>
                <a:latin typeface="MF_FrankRuhl-Regular"/>
              </a:rPr>
              <a:t>לְשַׂחֵק בְּכַדּוּר, _____, לָרוּץ ולְִרְקדֹ.</a:t>
            </a:r>
          </a:p>
          <a:p>
            <a:pPr algn="r"/>
            <a:r>
              <a:rPr lang="he-IL" sz="1800" b="0" i="0" u="none" strike="noStrike" baseline="0" dirty="0">
                <a:solidFill>
                  <a:srgbClr val="08FFFB"/>
                </a:solidFill>
                <a:latin typeface="MF_FrankRuhl-Regular"/>
              </a:rPr>
              <a:t>• </a:t>
            </a:r>
            <a:r>
              <a:rPr lang="he-IL" sz="1800" b="0" i="0" u="none" strike="noStrike" baseline="0" dirty="0">
                <a:solidFill>
                  <a:srgbClr val="000000"/>
                </a:solidFill>
                <a:latin typeface="MF_FrankRuhl-Regular"/>
              </a:rPr>
              <a:t>חָשׁוּב גַּם לָנוּחַ, ___, לְצַיֵּר </a:t>
            </a:r>
            <a:r>
              <a:rPr lang="he-IL" sz="1800" b="0" i="0" u="none" strike="noStrike" baseline="0" dirty="0" err="1">
                <a:solidFill>
                  <a:srgbClr val="000000"/>
                </a:solidFill>
                <a:latin typeface="MF_FrankRuhl-Regular"/>
              </a:rPr>
              <a:t>וּלְהִפָּגֵש</a:t>
            </a:r>
            <a:r>
              <a:rPr lang="he-IL" sz="1800" b="0" i="0" u="none" strike="noStrike" baseline="0" dirty="0">
                <a:solidFill>
                  <a:srgbClr val="000000"/>
                </a:solidFill>
                <a:latin typeface="MF_FrankRuhl-Regular"/>
              </a:rPr>
              <a:t>ׁ עִם חֲבֵרִים.</a:t>
            </a:r>
          </a:p>
          <a:p>
            <a:pPr algn="r"/>
            <a:r>
              <a:rPr lang="he-IL" sz="1800" b="0" i="0" u="none" strike="noStrike" baseline="0" dirty="0">
                <a:solidFill>
                  <a:srgbClr val="08FFFB"/>
                </a:solidFill>
                <a:latin typeface="MF_FrankRuhl-Regular"/>
              </a:rPr>
              <a:t>• </a:t>
            </a:r>
            <a:r>
              <a:rPr lang="he-IL" sz="1800" b="0" i="0" u="none" strike="noStrike" baseline="0" dirty="0">
                <a:solidFill>
                  <a:srgbClr val="000000"/>
                </a:solidFill>
                <a:latin typeface="MF_FrankRuhl-Regular"/>
              </a:rPr>
              <a:t>כַּאֲשֶׁר אֲנַחְנוּ נָחִים, הַגּוּף _______.</a:t>
            </a:r>
          </a:p>
          <a:p>
            <a:pPr algn="r"/>
            <a:r>
              <a:rPr lang="he-IL" sz="1800" b="0" i="0" u="none" strike="noStrike" baseline="0" dirty="0">
                <a:solidFill>
                  <a:srgbClr val="08FFFB"/>
                </a:solidFill>
                <a:latin typeface="MF_FrankRuhl-Regular"/>
              </a:rPr>
              <a:t>• </a:t>
            </a:r>
            <a:r>
              <a:rPr lang="he-IL" sz="1800" b="0" i="0" u="none" strike="noStrike" baseline="0" dirty="0">
                <a:latin typeface="MF_FrankRuhl-Regular"/>
              </a:rPr>
              <a:t>חָשׁוּב _____ בַּזְּמַן </a:t>
            </a:r>
            <a:r>
              <a:rPr lang="he-IL" sz="1800" b="0" i="0" u="none" strike="noStrike" baseline="0" dirty="0" err="1">
                <a:latin typeface="MF_FrankRuhl-Regular"/>
              </a:rPr>
              <a:t>וּבמְִדָּה</a:t>
            </a:r>
            <a:r>
              <a:rPr lang="he-IL" sz="1800" b="0" i="0" u="none" strike="noStrike" baseline="0" dirty="0">
                <a:latin typeface="MF_FrankRuhl-Regular"/>
              </a:rPr>
              <a:t> מַסְפּקֶֶת.</a:t>
            </a:r>
            <a:r>
              <a:rPr lang="he-IL" sz="1800" b="0" i="0" u="none" strike="noStrike" baseline="0" dirty="0">
                <a:solidFill>
                  <a:srgbClr val="000000"/>
                </a:solidFill>
                <a:latin typeface="MF_FrankRuhl-Regular"/>
              </a:rPr>
              <a:t>.</a:t>
            </a:r>
          </a:p>
          <a:p>
            <a:pPr algn="r"/>
            <a:r>
              <a:rPr lang="he-IL" sz="1800" b="0" i="0" u="none" strike="noStrike" baseline="0" dirty="0">
                <a:solidFill>
                  <a:srgbClr val="08FFFB"/>
                </a:solidFill>
                <a:latin typeface="MF_FrankRuhl-Regular"/>
              </a:rPr>
              <a:t>• </a:t>
            </a:r>
            <a:r>
              <a:rPr lang="he-IL" sz="1800" b="0" i="0" u="none" strike="noStrike" baseline="0" dirty="0">
                <a:solidFill>
                  <a:srgbClr val="000000"/>
                </a:solidFill>
                <a:latin typeface="MF_FrankRuhl-Regular"/>
              </a:rPr>
              <a:t>כַּאֲשֶׁר אָנוּ יְשֵׁנִים, הַגּוּף _____ וּמִתְחַזֵּק,</a:t>
            </a:r>
          </a:p>
          <a:p>
            <a:pPr algn="r"/>
            <a:r>
              <a:rPr lang="he-IL" sz="1800" b="0" i="0" u="none" strike="noStrike" baseline="0" dirty="0">
                <a:solidFill>
                  <a:srgbClr val="000000"/>
                </a:solidFill>
                <a:latin typeface="MF_FrankRuhl-Regular"/>
              </a:rPr>
              <a:t>וְיֵשׁ לָנוּ ______וּמֶרֶץ לְיוֹם פְּעִילוּת חָדָשׁ.</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33</a:t>
            </a:fld>
            <a:endParaRPr lang="x-none">
              <a:solidFill>
                <a:prstClr val="black"/>
              </a:solidFill>
            </a:endParaRPr>
          </a:p>
        </p:txBody>
      </p:sp>
    </p:spTree>
    <p:extLst>
      <p:ext uri="{BB962C8B-B14F-4D97-AF65-F5344CB8AC3E}">
        <p14:creationId xmlns:p14="http://schemas.microsoft.com/office/powerpoint/2010/main" val="2131904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לחבר משפטים עם המילים החדשות שלמדנו.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34</a:t>
            </a:fld>
            <a:endParaRPr lang="x-none"/>
          </a:p>
        </p:txBody>
      </p:sp>
    </p:spTree>
    <p:extLst>
      <p:ext uri="{BB962C8B-B14F-4D97-AF65-F5344CB8AC3E}">
        <p14:creationId xmlns:p14="http://schemas.microsoft.com/office/powerpoint/2010/main" val="248983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מומלץ לפתוח את הנושא </a:t>
            </a:r>
            <a:r>
              <a:rPr lang="he-IL" b="1" dirty="0"/>
              <a:t>מה זה להיות בריא? </a:t>
            </a:r>
            <a:r>
              <a:rPr lang="he-IL" dirty="0"/>
              <a:t>בדיון בסיטואציות המאוירות (שקופיות 7-4) שבהן מוצגים מאפיינים רגשיים- נפשיים של להיות בריאים (אושר, שמחה הרגשה טובה) וגופניים (כגון, פעילויות גופניות וגם מצבי חולי שבשגרה).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אפשר לבקש מהתלמידים לציין את המילים שמתארות תחושות ומה המשותף להן. (מאושרת, שמחה...חשק לשחות)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אפשר לבקש מהתלמידים לציין מילים המתארות פעולות ומה המשותף להן. (לטפס, לרקוד, מזמרת...)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הפעולות והתחושות מבטאים מצבים של חיוניות- בריאות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400881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התובנה מקטע זה צריכה להיות שמצב של חולי במחלה עונתית הוא מצב טבעי ואינו מעיד על חולי כרוני. </a:t>
            </a:r>
          </a:p>
          <a:p>
            <a:r>
              <a:rPr lang="he-IL" dirty="0"/>
              <a:t>מצב זמני שיחלוף והוא מאפיין אנשים בריאים.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389381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המצבים המוצגים הן מארגן מוקדם לנושאים שיטופלו בפרקים הבאים, בדגש על היבטים שונים של בריאות: חשיבות התנועה והמנוחה, התנהגות בעת מחלה, חשיבות תזונה מגוונת ומאוזנת, שמירה על גוף נקי ועל סביבה נקייה.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137604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גם מצב שבו לא מתחשק לנו לעשות כלום הוא טבעי וקורה לאנשים בריאים.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7</a:t>
            </a:fld>
            <a:endParaRPr lang="x-none">
              <a:solidFill>
                <a:prstClr val="black"/>
              </a:solidFill>
            </a:endParaRPr>
          </a:p>
        </p:txBody>
      </p:sp>
    </p:spTree>
    <p:extLst>
      <p:ext uri="{BB962C8B-B14F-4D97-AF65-F5344CB8AC3E}">
        <p14:creationId xmlns:p14="http://schemas.microsoft.com/office/powerpoint/2010/main" val="257325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ניהול שיח רפלקטיבי.</a:t>
            </a:r>
          </a:p>
          <a:p>
            <a:r>
              <a:rPr lang="he-IL" dirty="0"/>
              <a:t>השיח המסכם את הפעילות נועד לברר את תפיסת הבריאות של הלומדים ולסכם שלהיות בריא זה לא להיות חולה.</a:t>
            </a:r>
          </a:p>
          <a:p>
            <a:r>
              <a:rPr lang="he-IL" dirty="0"/>
              <a:t>מומלץ לבקש מהתלמידים להביא דוגמאות </a:t>
            </a:r>
            <a:r>
              <a:rPr lang="he-IL" dirty="0" err="1"/>
              <a:t>מחיי</a:t>
            </a:r>
            <a:r>
              <a:rPr lang="he-IL" dirty="0"/>
              <a:t> היום יום שלהם להתנהגות שתורמת לבריאות, להתנהגות שעלולה לפגוע בבריאות ומה צריך לעשות כדי לשמור על הבריאות.</a:t>
            </a:r>
          </a:p>
          <a:p>
            <a:r>
              <a:rPr lang="he-IL" dirty="0"/>
              <a:t>מומלץ להתייחס לתשובות התלמידים, תוך שימת דגש על היבטים שונים של בריאות - גופניים, רגשיים-נפשיים וחברתיים.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8</a:t>
            </a:fld>
            <a:endParaRPr lang="x-none">
              <a:solidFill>
                <a:prstClr val="black"/>
              </a:solidFill>
            </a:endParaRPr>
          </a:p>
        </p:txBody>
      </p:sp>
    </p:spTree>
    <p:extLst>
      <p:ext uri="{BB962C8B-B14F-4D97-AF65-F5344CB8AC3E}">
        <p14:creationId xmlns:p14="http://schemas.microsoft.com/office/powerpoint/2010/main" val="43010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F7E9-C0B0-86B8-B165-CCF244B6880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B3C0769-564A-B4DF-1815-35616CEE19A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A18FFEE-BAD0-9645-4AEA-D4D16ACC8DC5}"/>
              </a:ext>
            </a:extLst>
          </p:cNvPr>
          <p:cNvSpPr>
            <a:spLocks noGrp="1"/>
          </p:cNvSpPr>
          <p:nvPr>
            <p:ph type="body" idx="1"/>
          </p:nvPr>
        </p:nvSpPr>
        <p:spPr/>
        <p:txBody>
          <a:bodyPr/>
          <a:lstStyle/>
          <a:p>
            <a:pPr algn="r"/>
            <a:r>
              <a:rPr lang="he-IL" sz="1800" b="0" i="0" u="none" strike="noStrike" baseline="0" dirty="0">
                <a:latin typeface="FontbitDavid"/>
              </a:rPr>
              <a:t>הפרק הראשון עוסק בחשיבותן של </a:t>
            </a:r>
            <a:r>
              <a:rPr lang="he-IL" sz="1800" b="1" i="0" u="none" strike="noStrike" baseline="0" dirty="0">
                <a:latin typeface="FontbitDavid-Bold"/>
              </a:rPr>
              <a:t>הפעילות הגופנית</a:t>
            </a:r>
            <a:r>
              <a:rPr lang="he-IL" sz="1800" b="0" i="0" u="none" strike="noStrike" baseline="0" dirty="0">
                <a:latin typeface="FontbitDavid"/>
              </a:rPr>
              <a:t>, </a:t>
            </a:r>
            <a:r>
              <a:rPr lang="he-IL" sz="1800" b="1" i="0" u="none" strike="noStrike" baseline="0" dirty="0">
                <a:latin typeface="FontbitDavid-Bold"/>
              </a:rPr>
              <a:t>המנוחה והשינה וזמן הפנאי </a:t>
            </a:r>
            <a:r>
              <a:rPr lang="he-IL" sz="1800" b="0" i="0" u="none" strike="noStrike" baseline="0" dirty="0">
                <a:latin typeface="FontbitDavid"/>
              </a:rPr>
              <a:t>לקידום הבריאות ואיכות החיים.</a:t>
            </a:r>
          </a:p>
          <a:p>
            <a:pPr algn="r"/>
            <a:r>
              <a:rPr lang="he-IL" dirty="0"/>
              <a:t>הפרק כולל שלושה תת פרקים.</a:t>
            </a:r>
          </a:p>
          <a:p>
            <a:pPr algn="r"/>
            <a:r>
              <a:rPr lang="he-IL" dirty="0"/>
              <a:t>– תת הפרק הראשון פעילות גופנית עוסק במשמעות המושג פעילות גופנית וחשיבותה לקידום הבריאות.</a:t>
            </a:r>
          </a:p>
          <a:p>
            <a:pPr algn="r"/>
            <a:r>
              <a:rPr lang="he-IL" dirty="0"/>
              <a:t>– תת הפרק השני שינה ומנוחה עוסק בחשיבות המנוחה והשינה לקידום הבריאות.</a:t>
            </a:r>
          </a:p>
          <a:p>
            <a:pPr algn="r"/>
            <a:r>
              <a:rPr lang="he-IL" dirty="0"/>
              <a:t>– תת הפרק השלישי שעות פנאי עוסק בחשיבות ניצול מיטבי של שעות הפנאי לקידום הבריאות.</a:t>
            </a:r>
            <a:endParaRPr lang="en-US" dirty="0"/>
          </a:p>
        </p:txBody>
      </p:sp>
      <p:sp>
        <p:nvSpPr>
          <p:cNvPr id="4" name="מציין מיקום של מספר שקופית 3">
            <a:extLst>
              <a:ext uri="{FF2B5EF4-FFF2-40B4-BE49-F238E27FC236}">
                <a16:creationId xmlns:a16="http://schemas.microsoft.com/office/drawing/2014/main" id="{83CB91A5-7590-5248-DB81-C95CF7E76B6E}"/>
              </a:ext>
            </a:extLst>
          </p:cNvPr>
          <p:cNvSpPr>
            <a:spLocks noGrp="1"/>
          </p:cNvSpPr>
          <p:nvPr>
            <p:ph type="sldNum" sz="quarter" idx="10"/>
          </p:nvPr>
        </p:nvSpPr>
        <p:spPr/>
        <p:txBody>
          <a:bodyPr/>
          <a:lstStyle/>
          <a:p>
            <a:fld id="{E992BE40-C229-4611-BA02-460BF420667C}" type="slidenum">
              <a:rPr lang="x-none" smtClean="0">
                <a:solidFill>
                  <a:prstClr val="black"/>
                </a:solidFill>
              </a:rPr>
              <a:pPr/>
              <a:t>9</a:t>
            </a:fld>
            <a:endParaRPr lang="x-none">
              <a:solidFill>
                <a:prstClr val="black"/>
              </a:solidFill>
            </a:endParaRPr>
          </a:p>
        </p:txBody>
      </p:sp>
    </p:spTree>
    <p:extLst>
      <p:ext uri="{BB962C8B-B14F-4D97-AF65-F5344CB8AC3E}">
        <p14:creationId xmlns:p14="http://schemas.microsoft.com/office/powerpoint/2010/main" val="235282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ה'/אייר/תשפ"ד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ה'/אייר/תשפ"ד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0.em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5.emf"/></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6.emf"/><Relationship Id="rId7"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hyperlink" Target="https://mabat.tau.ac.il/app/?gameName=freeTim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7.pn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4130" y="810896"/>
            <a:ext cx="7886700" cy="1325563"/>
          </a:xfrm>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a:xfrm>
            <a:off x="628650" y="2136459"/>
            <a:ext cx="7886700" cy="4721541"/>
          </a:xfrm>
        </p:spPr>
        <p:txBody>
          <a:bodyPr>
            <a:normAutofit fontScale="85000" lnSpcReduction="20000"/>
          </a:bodyPr>
          <a:lstStyle/>
          <a:p>
            <a:pPr marL="0" indent="0" algn="ctr" rtl="1">
              <a:buNone/>
            </a:pPr>
            <a:r>
              <a:rPr lang="he-IL" sz="4800" b="1" dirty="0">
                <a:solidFill>
                  <a:schemeClr val="accent5">
                    <a:lumMod val="75000"/>
                  </a:schemeClr>
                </a:solidFill>
                <a:latin typeface="EnzoagadaMF-Bold"/>
              </a:rPr>
              <a:t>מַדָּע וְטְֶכְנוֹלוֹגְיָּה לְכִתָּה א</a:t>
            </a:r>
          </a:p>
          <a:p>
            <a:pPr marL="0" indent="0" algn="ctr" rtl="1">
              <a:buNone/>
            </a:pPr>
            <a:endParaRPr lang="he-IL" sz="4800" b="1" dirty="0">
              <a:solidFill>
                <a:schemeClr val="accent5">
                  <a:lumMod val="75000"/>
                </a:schemeClr>
              </a:solidFill>
              <a:latin typeface="EnzoagadaMF-Bold"/>
            </a:endParaRPr>
          </a:p>
          <a:p>
            <a:pPr marL="0" indent="0" algn="ctr" rtl="1">
              <a:buNone/>
            </a:pPr>
            <a:r>
              <a:rPr lang="he-IL" sz="6400" b="1" i="0" u="none" strike="noStrike" baseline="0" dirty="0">
                <a:solidFill>
                  <a:srgbClr val="C00000"/>
                </a:solidFill>
                <a:latin typeface="EnzoagadaMF-Bold"/>
              </a:rPr>
              <a:t>לִהְיוֹת בְּרִיאִים</a:t>
            </a:r>
            <a:r>
              <a:rPr lang="he-IL" sz="6400" b="1" dirty="0">
                <a:solidFill>
                  <a:srgbClr val="C00000"/>
                </a:solidFill>
                <a:latin typeface="EnzoagadaMF-Bold"/>
              </a:rPr>
              <a:t> </a:t>
            </a:r>
          </a:p>
          <a:p>
            <a:pPr marL="0" indent="0" algn="ctr" rtl="1">
              <a:buNone/>
            </a:pPr>
            <a:endParaRPr lang="he-IL" sz="4300" b="1" dirty="0">
              <a:solidFill>
                <a:schemeClr val="accent5">
                  <a:lumMod val="75000"/>
                </a:schemeClr>
              </a:solidFill>
              <a:latin typeface="EnzoagadaMF-Bold"/>
            </a:endParaRPr>
          </a:p>
          <a:p>
            <a:pPr marL="0" indent="0" algn="ctr" rtl="1">
              <a:buNone/>
            </a:pPr>
            <a:r>
              <a:rPr lang="he-IL" sz="4200" b="1" i="0" u="none" strike="noStrike" baseline="0" dirty="0">
                <a:latin typeface="MF_FrankRuhl-Regular"/>
              </a:rPr>
              <a:t>פֶּרֶק רִאשׁוֹן: </a:t>
            </a:r>
            <a:r>
              <a:rPr lang="he-IL" sz="4200" b="1" i="0" u="none" strike="noStrike" baseline="0" dirty="0">
                <a:solidFill>
                  <a:schemeClr val="accent5">
                    <a:lumMod val="75000"/>
                  </a:schemeClr>
                </a:solidFill>
                <a:latin typeface="MF_FrankRuhl-Regular"/>
              </a:rPr>
              <a:t>לִהְיוֹת בִּתְנוּעָה וְגַם לָנוּחַ</a:t>
            </a:r>
            <a:endParaRPr lang="en-GB" sz="4200" b="1" dirty="0">
              <a:solidFill>
                <a:schemeClr val="accent5">
                  <a:lumMod val="75000"/>
                </a:schemeClr>
              </a:solidFill>
              <a:latin typeface="EnzoagadaMF-Bold"/>
            </a:endParaRPr>
          </a:p>
          <a:p>
            <a:pPr marL="0" indent="0" algn="ctr" rtl="1">
              <a:buNone/>
            </a:pPr>
            <a:endParaRPr lang="he-IL" sz="3600" b="1" dirty="0">
              <a:latin typeface="EnzoagadaMF-Bold"/>
            </a:endParaRPr>
          </a:p>
          <a:p>
            <a:pPr marL="0" indent="0" algn="ctr" rtl="1">
              <a:buNone/>
            </a:pPr>
            <a:r>
              <a:rPr lang="he-IL" sz="3600" b="1" dirty="0">
                <a:latin typeface="EnzoagadaMF-Bold"/>
              </a:rPr>
              <a:t>התמונות באדיבות </a:t>
            </a:r>
            <a:r>
              <a:rPr lang="en-US" sz="3600" b="1" dirty="0" err="1">
                <a:latin typeface="EnzoagadaMF-Bold"/>
              </a:rPr>
              <a:t>pixabay</a:t>
            </a:r>
            <a:endParaRPr lang="he-IL" sz="3600" b="1" dirty="0">
              <a:latin typeface="EnzoagadaMF-Bold"/>
            </a:endParaRPr>
          </a:p>
          <a:p>
            <a:pPr marL="0" indent="0" algn="ctr" rtl="1">
              <a:buNone/>
            </a:pPr>
            <a:endParaRPr lang="he-IL" sz="3600" b="1" dirty="0">
              <a:latin typeface="EnzoagadaMF-Bold"/>
            </a:endParaRPr>
          </a:p>
          <a:p>
            <a:pPr marL="0" indent="0" algn="ctr" rtl="1">
              <a:buNone/>
            </a:pPr>
            <a:r>
              <a:rPr lang="he-IL" b="1" dirty="0">
                <a:latin typeface="EnzoagadaMF-Bold"/>
              </a:rPr>
              <a:t> </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pic>
        <p:nvPicPr>
          <p:cNvPr id="4" name="תמונה 3">
            <a:extLst>
              <a:ext uri="{FF2B5EF4-FFF2-40B4-BE49-F238E27FC236}">
                <a16:creationId xmlns:a16="http://schemas.microsoft.com/office/drawing/2014/main" id="{2384A735-1AF5-D7F4-7260-B48F420426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8856" y="48756"/>
            <a:ext cx="1527888" cy="621095"/>
          </a:xfrm>
          <a:prstGeom prst="rect">
            <a:avLst/>
          </a:prstGeom>
        </p:spPr>
      </p:pic>
      <p:pic>
        <p:nvPicPr>
          <p:cNvPr id="7" name="תמונה 6">
            <a:extLst>
              <a:ext uri="{FF2B5EF4-FFF2-40B4-BE49-F238E27FC236}">
                <a16:creationId xmlns:a16="http://schemas.microsoft.com/office/drawing/2014/main" id="{22591D3C-E0FF-F158-A318-B86B98613B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F1EC4B4E-1557-6C6A-3A49-4B7801041647}"/>
              </a:ext>
            </a:extLst>
          </p:cNvPr>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461743" y="1258396"/>
            <a:ext cx="1429431" cy="1797265"/>
          </a:xfrm>
          <a:prstGeom prst="rect">
            <a:avLst/>
          </a:prstGeom>
        </p:spPr>
      </p:pic>
      <p:pic>
        <p:nvPicPr>
          <p:cNvPr id="14" name="תמונה 13">
            <a:extLst>
              <a:ext uri="{FF2B5EF4-FFF2-40B4-BE49-F238E27FC236}">
                <a16:creationId xmlns:a16="http://schemas.microsoft.com/office/drawing/2014/main" id="{51B97196-6345-D735-8BAB-0F190DD8AFF2}"/>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211148" y="4263802"/>
            <a:ext cx="1284427" cy="1890712"/>
          </a:xfrm>
          <a:prstGeom prst="rect">
            <a:avLst/>
          </a:prstGeom>
        </p:spPr>
      </p:pic>
      <p:pic>
        <p:nvPicPr>
          <p:cNvPr id="22" name="תמונה 21">
            <a:extLst>
              <a:ext uri="{FF2B5EF4-FFF2-40B4-BE49-F238E27FC236}">
                <a16:creationId xmlns:a16="http://schemas.microsoft.com/office/drawing/2014/main" id="{F20A7173-126B-B6A1-306E-EC6B85F55A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86222" y="4571230"/>
            <a:ext cx="1929818" cy="1929818"/>
          </a:xfrm>
          <a:prstGeom prst="rect">
            <a:avLst/>
          </a:prstGeom>
        </p:spPr>
      </p:pic>
      <p:pic>
        <p:nvPicPr>
          <p:cNvPr id="20" name="תמונה 19">
            <a:extLst>
              <a:ext uri="{FF2B5EF4-FFF2-40B4-BE49-F238E27FC236}">
                <a16:creationId xmlns:a16="http://schemas.microsoft.com/office/drawing/2014/main" id="{89CB2323-5095-4D14-F008-5B46A4F39AA3}"/>
              </a:ext>
            </a:extLst>
          </p:cNvPr>
          <p:cNvPicPr>
            <a:picLocks noChangeAspect="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84698" y="4356093"/>
            <a:ext cx="2002647" cy="2276001"/>
          </a:xfrm>
          <a:prstGeom prst="rect">
            <a:avLst/>
          </a:prstGeom>
        </p:spPr>
      </p:pic>
      <p:pic>
        <p:nvPicPr>
          <p:cNvPr id="16" name="תמונה 15">
            <a:extLst>
              <a:ext uri="{FF2B5EF4-FFF2-40B4-BE49-F238E27FC236}">
                <a16:creationId xmlns:a16="http://schemas.microsoft.com/office/drawing/2014/main" id="{24219FBB-46DD-980A-E988-DADCDF435729}"/>
              </a:ext>
            </a:extLst>
          </p:cNvPr>
          <p:cNvPicPr>
            <a:picLocks noChangeAspect="1"/>
          </p:cNvPicPr>
          <p:nvPr/>
        </p:nvPicPr>
        <p:blipFill>
          <a:blip r:embed="rId7"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40734" y="1527961"/>
            <a:ext cx="1299732" cy="1812636"/>
          </a:xfrm>
          <a:prstGeom prst="rect">
            <a:avLst/>
          </a:prstGeom>
        </p:spPr>
      </p:pic>
      <p:sp>
        <p:nvSpPr>
          <p:cNvPr id="9" name="תיבת טקסט 8">
            <a:extLst>
              <a:ext uri="{FF2B5EF4-FFF2-40B4-BE49-F238E27FC236}">
                <a16:creationId xmlns:a16="http://schemas.microsoft.com/office/drawing/2014/main" id="{2B2B9F3D-02A0-8F40-F45F-2C076B1B4137}"/>
              </a:ext>
            </a:extLst>
          </p:cNvPr>
          <p:cNvSpPr txBox="1"/>
          <p:nvPr/>
        </p:nvSpPr>
        <p:spPr>
          <a:xfrm>
            <a:off x="1290637" y="2681278"/>
            <a:ext cx="6562725" cy="1200329"/>
          </a:xfrm>
          <a:prstGeom prst="rect">
            <a:avLst/>
          </a:prstGeom>
          <a:noFill/>
        </p:spPr>
        <p:txBody>
          <a:bodyPr wrap="square">
            <a:spAutoFit/>
          </a:bodyPr>
          <a:lstStyle/>
          <a:p>
            <a:pPr algn="ctr"/>
            <a:r>
              <a:rPr lang="he-IL" sz="3600" b="0" i="0" u="none" strike="noStrike" baseline="0" dirty="0">
                <a:latin typeface="MF_FrankRuhl-Regular"/>
              </a:rPr>
              <a:t>כְּדֵי לִהְיוֹת בְּרִיאִים צָרִיךְ לַעֲשׂוֹת </a:t>
            </a:r>
          </a:p>
          <a:p>
            <a:pPr algn="ctr"/>
            <a:r>
              <a:rPr lang="he-IL" sz="3600" b="1" i="0" u="none" strike="noStrike" baseline="0" dirty="0">
                <a:latin typeface="MF_FrankRuhl-Bold"/>
              </a:rPr>
              <a:t>פְּעִילוּת גּוּפָנִית </a:t>
            </a:r>
            <a:r>
              <a:rPr lang="he-IL" sz="3600" b="0" i="0" u="none" strike="noStrike" baseline="0" dirty="0">
                <a:latin typeface="MF_FrankRuhl-Regular"/>
              </a:rPr>
              <a:t>וְגַם </a:t>
            </a:r>
            <a:r>
              <a:rPr lang="he-IL" sz="3600" b="1" i="0" u="none" strike="noStrike" baseline="0" dirty="0">
                <a:latin typeface="MF_FrankRuhl-Regular"/>
              </a:rPr>
              <a:t>לָנוּחַ.</a:t>
            </a:r>
            <a:endParaRPr lang="he-IL" sz="3600" b="1" dirty="0"/>
          </a:p>
        </p:txBody>
      </p:sp>
      <p:pic>
        <p:nvPicPr>
          <p:cNvPr id="2" name="תמונה 1">
            <a:extLst>
              <a:ext uri="{FF2B5EF4-FFF2-40B4-BE49-F238E27FC236}">
                <a16:creationId xmlns:a16="http://schemas.microsoft.com/office/drawing/2014/main" id="{3C8D30F8-C593-420E-439D-FDDD8E9EA1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2697215B-F620-0E4D-9E18-F2E11009039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86782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תיבת טקסט 23">
            <a:extLst>
              <a:ext uri="{FF2B5EF4-FFF2-40B4-BE49-F238E27FC236}">
                <a16:creationId xmlns:a16="http://schemas.microsoft.com/office/drawing/2014/main" id="{AA20B801-FB49-157F-6F21-AA941C7E55E5}"/>
              </a:ext>
            </a:extLst>
          </p:cNvPr>
          <p:cNvSpPr txBox="1"/>
          <p:nvPr/>
        </p:nvSpPr>
        <p:spPr>
          <a:xfrm>
            <a:off x="3160472" y="2469660"/>
            <a:ext cx="4953214" cy="584775"/>
          </a:xfrm>
          <a:prstGeom prst="rect">
            <a:avLst/>
          </a:prstGeom>
          <a:noFill/>
        </p:spPr>
        <p:txBody>
          <a:bodyPr wrap="square">
            <a:spAutoFit/>
          </a:bodyPr>
          <a:lstStyle/>
          <a:p>
            <a:r>
              <a:rPr lang="he-IL" sz="3200" b="1" i="0" u="none" strike="noStrike" baseline="0" dirty="0">
                <a:latin typeface="MF_FrankRuhl-Bold"/>
              </a:rPr>
              <a:t>חֵלֶק א: </a:t>
            </a:r>
            <a:r>
              <a:rPr lang="he-IL" sz="3200" b="1" i="0" u="none" strike="noStrike" baseline="0" dirty="0">
                <a:solidFill>
                  <a:schemeClr val="accent5">
                    <a:lumMod val="75000"/>
                  </a:schemeClr>
                </a:solidFill>
                <a:latin typeface="MF_FrankRuhl-Bold"/>
              </a:rPr>
              <a:t>מַהִי פְּעִילוּת גּוּפָנִית?</a:t>
            </a:r>
            <a:endParaRPr lang="he-IL" sz="3200" dirty="0">
              <a:solidFill>
                <a:schemeClr val="accent5">
                  <a:lumMod val="75000"/>
                </a:schemeClr>
              </a:solidFill>
            </a:endParaRPr>
          </a:p>
        </p:txBody>
      </p:sp>
      <p:sp>
        <p:nvSpPr>
          <p:cNvPr id="26" name="תיבת טקסט 25">
            <a:extLst>
              <a:ext uri="{FF2B5EF4-FFF2-40B4-BE49-F238E27FC236}">
                <a16:creationId xmlns:a16="http://schemas.microsoft.com/office/drawing/2014/main" id="{9A7352FD-0368-C562-F4C5-46529E77D07F}"/>
              </a:ext>
            </a:extLst>
          </p:cNvPr>
          <p:cNvSpPr txBox="1"/>
          <p:nvPr/>
        </p:nvSpPr>
        <p:spPr>
          <a:xfrm>
            <a:off x="1743075" y="1265887"/>
            <a:ext cx="6555105" cy="646331"/>
          </a:xfrm>
          <a:prstGeom prst="rect">
            <a:avLst/>
          </a:prstGeom>
          <a:noFill/>
        </p:spPr>
        <p:txBody>
          <a:bodyPr wrap="square">
            <a:spAutoFit/>
          </a:bodyPr>
          <a:lstStyle/>
          <a:p>
            <a:r>
              <a:rPr lang="he-IL" sz="3600" b="1" i="0" u="none" strike="noStrike" baseline="0" dirty="0">
                <a:latin typeface="MF_FrankRuhl-Regular"/>
                <a:cs typeface="+mn-cs"/>
              </a:rPr>
              <a:t>מְשִׂימָה:</a:t>
            </a:r>
            <a:r>
              <a:rPr lang="he-IL" sz="3600" b="0" i="0" u="none" strike="noStrike" baseline="0" dirty="0">
                <a:solidFill>
                  <a:srgbClr val="3490FF"/>
                </a:solidFill>
                <a:latin typeface="MF_FrankRuhl-Regular"/>
                <a:cs typeface="+mn-cs"/>
              </a:rPr>
              <a:t> </a:t>
            </a:r>
            <a:r>
              <a:rPr lang="he-IL" sz="3600" b="1" i="0" u="none" strike="noStrike" baseline="0" dirty="0">
                <a:solidFill>
                  <a:srgbClr val="0067A3"/>
                </a:solidFill>
                <a:latin typeface="MF_FrankRuhl-Regular"/>
                <a:cs typeface="+mn-cs"/>
              </a:rPr>
              <a:t>פְּעִילוּת גּוּפָנִית </a:t>
            </a:r>
            <a:r>
              <a:rPr lang="he-IL" sz="2400" b="1" i="0" u="none" strike="noStrike" baseline="0" dirty="0">
                <a:latin typeface="MF_FrankRuhl-Regular"/>
              </a:rPr>
              <a:t>(</a:t>
            </a:r>
            <a:r>
              <a:rPr lang="he-IL" sz="2400" b="1" dirty="0">
                <a:latin typeface="MF_FrankRuhl-Bold"/>
                <a:cs typeface="+mn-cs"/>
              </a:rPr>
              <a:t>עַמּוּדִים </a:t>
            </a:r>
            <a:r>
              <a:rPr lang="he-IL" sz="2400" b="1" i="0" u="none" strike="noStrike" baseline="0" dirty="0">
                <a:latin typeface="MF_FrankRuhl-Regular"/>
              </a:rPr>
              <a:t>10-9)</a:t>
            </a:r>
            <a:endParaRPr lang="he-IL" sz="3600" dirty="0"/>
          </a:p>
        </p:txBody>
      </p:sp>
      <p:pic>
        <p:nvPicPr>
          <p:cNvPr id="28" name="תמונה 27">
            <a:extLst>
              <a:ext uri="{FF2B5EF4-FFF2-40B4-BE49-F238E27FC236}">
                <a16:creationId xmlns:a16="http://schemas.microsoft.com/office/drawing/2014/main" id="{144AEB95-BEB1-D012-EA94-F1581DFAF4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931" y="3255315"/>
            <a:ext cx="8720137" cy="2779173"/>
          </a:xfrm>
          <a:prstGeom prst="rect">
            <a:avLst/>
          </a:prstGeom>
          <a:ln w="12700">
            <a:solidFill>
              <a:srgbClr val="0066A6"/>
            </a:solidFill>
          </a:ln>
        </p:spPr>
      </p:pic>
      <p:sp>
        <p:nvSpPr>
          <p:cNvPr id="29" name="תיבת טקסט 28">
            <a:extLst>
              <a:ext uri="{FF2B5EF4-FFF2-40B4-BE49-F238E27FC236}">
                <a16:creationId xmlns:a16="http://schemas.microsoft.com/office/drawing/2014/main" id="{4AE0B594-BDE7-55AE-C2F0-095CD056B936}"/>
              </a:ext>
            </a:extLst>
          </p:cNvPr>
          <p:cNvSpPr txBox="1"/>
          <p:nvPr/>
        </p:nvSpPr>
        <p:spPr>
          <a:xfrm>
            <a:off x="3143249" y="6372528"/>
            <a:ext cx="4572000" cy="461665"/>
          </a:xfrm>
          <a:prstGeom prst="rect">
            <a:avLst/>
          </a:prstGeom>
          <a:noFill/>
        </p:spPr>
        <p:txBody>
          <a:bodyPr wrap="square">
            <a:spAutoFit/>
          </a:bodyPr>
          <a:lstStyle/>
          <a:p>
            <a:r>
              <a:rPr lang="he-IL" b="1" dirty="0"/>
              <a:t> </a:t>
            </a:r>
            <a:r>
              <a:rPr lang="he-IL" sz="2400" b="1" dirty="0">
                <a:latin typeface="MF_FrankRuhl-Bold"/>
              </a:rPr>
              <a:t>הֶמְשֵׁךְ הַמְּשִׂימָה בְּעַמּוּד 9</a:t>
            </a:r>
            <a:endParaRPr lang="he-IL" dirty="0"/>
          </a:p>
        </p:txBody>
      </p:sp>
      <p:pic>
        <p:nvPicPr>
          <p:cNvPr id="2" name="תמונה 1">
            <a:extLst>
              <a:ext uri="{FF2B5EF4-FFF2-40B4-BE49-F238E27FC236}">
                <a16:creationId xmlns:a16="http://schemas.microsoft.com/office/drawing/2014/main" id="{7914B348-A1C6-7C76-E1CF-57F3DEA8E6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30417C59-3E9E-1F39-8573-C7B28993AE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408234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E9E60D97-DFFC-1D0A-63E4-DA83A5D4640D}"/>
              </a:ext>
            </a:extLst>
          </p:cNvPr>
          <p:cNvSpPr txBox="1"/>
          <p:nvPr/>
        </p:nvSpPr>
        <p:spPr>
          <a:xfrm>
            <a:off x="1364455" y="2031504"/>
            <a:ext cx="7977188" cy="584775"/>
          </a:xfrm>
          <a:prstGeom prst="rect">
            <a:avLst/>
          </a:prstGeom>
          <a:noFill/>
        </p:spPr>
        <p:txBody>
          <a:bodyPr wrap="square">
            <a:spAutoFit/>
          </a:bodyPr>
          <a:lstStyle/>
          <a:p>
            <a:r>
              <a:rPr lang="he-IL" sz="3200" b="1" i="0" u="none" strike="noStrike" baseline="0" dirty="0">
                <a:latin typeface="MF_FrankRuhl-Bold"/>
              </a:rPr>
              <a:t>חֵלֶק ב: </a:t>
            </a:r>
            <a:r>
              <a:rPr lang="he-IL" sz="3200" b="1" i="0" u="none" strike="noStrike" baseline="0" dirty="0">
                <a:solidFill>
                  <a:srgbClr val="0066A6"/>
                </a:solidFill>
                <a:latin typeface="MF_FrankRuhl-Bold"/>
              </a:rPr>
              <a:t>אָנוּ עוֹשִׂים פְּעִילוּת גּוּפָנִית - שְׁאֵלוֹן</a:t>
            </a:r>
            <a:endParaRPr lang="he-IL" sz="3200" dirty="0">
              <a:solidFill>
                <a:srgbClr val="0066A6"/>
              </a:solidFill>
            </a:endParaRPr>
          </a:p>
        </p:txBody>
      </p:sp>
      <p:sp>
        <p:nvSpPr>
          <p:cNvPr id="6" name="תיבת טקסט 5">
            <a:extLst>
              <a:ext uri="{FF2B5EF4-FFF2-40B4-BE49-F238E27FC236}">
                <a16:creationId xmlns:a16="http://schemas.microsoft.com/office/drawing/2014/main" id="{53D8339C-9906-1E03-EFA2-B6F39F32FC0C}"/>
              </a:ext>
            </a:extLst>
          </p:cNvPr>
          <p:cNvSpPr txBox="1"/>
          <p:nvPr/>
        </p:nvSpPr>
        <p:spPr>
          <a:xfrm>
            <a:off x="-159545" y="718784"/>
            <a:ext cx="8510588" cy="1077218"/>
          </a:xfrm>
          <a:prstGeom prst="rect">
            <a:avLst/>
          </a:prstGeom>
          <a:noFill/>
        </p:spPr>
        <p:txBody>
          <a:bodyPr wrap="square">
            <a:spAutoFit/>
          </a:bodyPr>
          <a:lstStyle/>
          <a:p>
            <a:pPr algn="r"/>
            <a:r>
              <a:rPr lang="he-IL" sz="3200" b="0" i="0" u="none" strike="noStrike" baseline="0" dirty="0">
                <a:latin typeface="MF_FrankRuhl-Regular"/>
              </a:rPr>
              <a:t>כַּאֲשֶׁר רָצִים, קוֹפְצִים בְּ</a:t>
            </a:r>
            <a:r>
              <a:rPr lang="he-IL" sz="3200" b="1" i="0" dirty="0">
                <a:solidFill>
                  <a:srgbClr val="202122"/>
                </a:solidFill>
                <a:effectLst/>
                <a:latin typeface="Arial" panose="020B0604020202020204" pitchFamily="34" charset="0"/>
              </a:rPr>
              <a:t>דִלְגִּית</a:t>
            </a:r>
            <a:r>
              <a:rPr lang="he-IL" sz="3200" b="0" i="0" u="none" strike="noStrike" baseline="0" dirty="0">
                <a:latin typeface="MF_FrankRuhl-Regular"/>
              </a:rPr>
              <a:t>, מְשַׂחֲקִים כַּדּוּרֶגֶל, שׂוֹחִים בַּבְּרֵכָה -</a:t>
            </a:r>
            <a:r>
              <a:rPr lang="he-IL" sz="3200" b="1" dirty="0">
                <a:latin typeface="MF_FrankRuhl-Bold"/>
              </a:rPr>
              <a:t>אָנוּ עוֹשִׂים פְּעִילוּת גּוּפָנִית</a:t>
            </a:r>
            <a:endParaRPr lang="he-IL" sz="3200" dirty="0"/>
          </a:p>
        </p:txBody>
      </p:sp>
      <p:pic>
        <p:nvPicPr>
          <p:cNvPr id="8" name="תמונה 7">
            <a:extLst>
              <a:ext uri="{FF2B5EF4-FFF2-40B4-BE49-F238E27FC236}">
                <a16:creationId xmlns:a16="http://schemas.microsoft.com/office/drawing/2014/main" id="{0CBD2C58-A828-856B-00DC-FB19B54550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075" y="2781216"/>
            <a:ext cx="7369968" cy="3591312"/>
          </a:xfrm>
          <a:prstGeom prst="rect">
            <a:avLst/>
          </a:prstGeom>
          <a:ln w="12700">
            <a:solidFill>
              <a:schemeClr val="accent1"/>
            </a:solidFill>
          </a:ln>
        </p:spPr>
      </p:pic>
      <p:sp>
        <p:nvSpPr>
          <p:cNvPr id="9" name="תיבת טקסט 8">
            <a:extLst>
              <a:ext uri="{FF2B5EF4-FFF2-40B4-BE49-F238E27FC236}">
                <a16:creationId xmlns:a16="http://schemas.microsoft.com/office/drawing/2014/main" id="{74073235-5215-6EA5-294D-7CBCAD120CDC}"/>
              </a:ext>
            </a:extLst>
          </p:cNvPr>
          <p:cNvSpPr txBox="1"/>
          <p:nvPr/>
        </p:nvSpPr>
        <p:spPr>
          <a:xfrm>
            <a:off x="3143249" y="6372528"/>
            <a:ext cx="4572000" cy="461665"/>
          </a:xfrm>
          <a:prstGeom prst="rect">
            <a:avLst/>
          </a:prstGeom>
          <a:noFill/>
        </p:spPr>
        <p:txBody>
          <a:bodyPr wrap="square">
            <a:spAutoFit/>
          </a:bodyPr>
          <a:lstStyle/>
          <a:p>
            <a:r>
              <a:rPr lang="he-IL" b="1" dirty="0"/>
              <a:t> </a:t>
            </a:r>
            <a:r>
              <a:rPr lang="he-IL" sz="2400" b="1" dirty="0">
                <a:latin typeface="MF_FrankRuhl-Bold"/>
              </a:rPr>
              <a:t>הֶמְשֵׁךְ הַמְּשִׂימָה בְּעַמּוּד 10</a:t>
            </a:r>
            <a:endParaRPr lang="he-IL" dirty="0"/>
          </a:p>
        </p:txBody>
      </p:sp>
      <p:pic>
        <p:nvPicPr>
          <p:cNvPr id="2" name="תמונה 1">
            <a:extLst>
              <a:ext uri="{FF2B5EF4-FFF2-40B4-BE49-F238E27FC236}">
                <a16:creationId xmlns:a16="http://schemas.microsoft.com/office/drawing/2014/main" id="{7BE199CF-3A02-1CCA-87EE-8A8692B54E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98B5699F-5BFA-784A-0BE3-D35C2558DD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77428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109FAE4-706B-B5DC-7836-8ADBC38DB2A2}"/>
              </a:ext>
            </a:extLst>
          </p:cNvPr>
          <p:cNvPicPr>
            <a:picLocks noChangeAspect="1"/>
          </p:cNvPicPr>
          <p:nvPr/>
        </p:nvPicPr>
        <p:blipFill>
          <a:blip r:embed="rId3"/>
          <a:stretch>
            <a:fillRect/>
          </a:stretch>
        </p:blipFill>
        <p:spPr>
          <a:xfrm>
            <a:off x="1797740" y="3288506"/>
            <a:ext cx="5953125" cy="2090738"/>
          </a:xfrm>
          <a:prstGeom prst="rect">
            <a:avLst/>
          </a:prstGeom>
          <a:ln w="12700">
            <a:solidFill>
              <a:schemeClr val="accent1"/>
            </a:solidFill>
          </a:ln>
        </p:spPr>
      </p:pic>
      <p:pic>
        <p:nvPicPr>
          <p:cNvPr id="5" name="תמונה 4">
            <a:extLst>
              <a:ext uri="{FF2B5EF4-FFF2-40B4-BE49-F238E27FC236}">
                <a16:creationId xmlns:a16="http://schemas.microsoft.com/office/drawing/2014/main" id="{843917CC-609F-5617-E1E1-9504AC3C5CFC}"/>
              </a:ext>
            </a:extLst>
          </p:cNvPr>
          <p:cNvPicPr>
            <a:picLocks noChangeAspect="1"/>
          </p:cNvPicPr>
          <p:nvPr/>
        </p:nvPicPr>
        <p:blipFill>
          <a:blip r:embed="rId4"/>
          <a:stretch>
            <a:fillRect/>
          </a:stretch>
        </p:blipFill>
        <p:spPr>
          <a:xfrm>
            <a:off x="6510337" y="810310"/>
            <a:ext cx="1812500" cy="1823353"/>
          </a:xfrm>
          <a:prstGeom prst="rect">
            <a:avLst/>
          </a:prstGeom>
          <a:ln w="12700">
            <a:solidFill>
              <a:schemeClr val="accent6">
                <a:lumMod val="50000"/>
              </a:schemeClr>
            </a:solidFill>
          </a:ln>
        </p:spPr>
      </p:pic>
      <p:sp>
        <p:nvSpPr>
          <p:cNvPr id="6" name="תיבת טקסט 5">
            <a:extLst>
              <a:ext uri="{FF2B5EF4-FFF2-40B4-BE49-F238E27FC236}">
                <a16:creationId xmlns:a16="http://schemas.microsoft.com/office/drawing/2014/main" id="{A24B56D7-3BDA-40BC-85EC-394D868C4D47}"/>
              </a:ext>
            </a:extLst>
          </p:cNvPr>
          <p:cNvSpPr txBox="1"/>
          <p:nvPr/>
        </p:nvSpPr>
        <p:spPr>
          <a:xfrm>
            <a:off x="3340790" y="1610053"/>
            <a:ext cx="2867024" cy="584775"/>
          </a:xfrm>
          <a:prstGeom prst="rect">
            <a:avLst/>
          </a:prstGeom>
          <a:noFill/>
        </p:spPr>
        <p:txBody>
          <a:bodyPr wrap="square" rtlCol="1">
            <a:spAutoFit/>
          </a:bodyPr>
          <a:lstStyle/>
          <a:p>
            <a:r>
              <a:rPr lang="he-IL" sz="3200" b="1" dirty="0"/>
              <a:t>שִׂיחַַ בְּעַמּוּד 10</a:t>
            </a:r>
            <a:endParaRPr lang="he-IL" sz="3200" dirty="0"/>
          </a:p>
        </p:txBody>
      </p:sp>
      <p:pic>
        <p:nvPicPr>
          <p:cNvPr id="3" name="תמונה 2">
            <a:extLst>
              <a:ext uri="{FF2B5EF4-FFF2-40B4-BE49-F238E27FC236}">
                <a16:creationId xmlns:a16="http://schemas.microsoft.com/office/drawing/2014/main" id="{23D0F9E6-2017-4C3A-BE9A-3F75A47FDD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2" name="תמונה 1">
            <a:extLst>
              <a:ext uri="{FF2B5EF4-FFF2-40B4-BE49-F238E27FC236}">
                <a16:creationId xmlns:a16="http://schemas.microsoft.com/office/drawing/2014/main" id="{54A136CA-5CB4-F0BB-047D-9A369A750E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61500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7F0E-AE4D-5306-C641-67271C95B9E5}"/>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007F3C0F-8B39-19A3-B9C9-3C7E5B380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971550"/>
            <a:ext cx="8526780" cy="5137149"/>
          </a:xfrm>
          <a:prstGeom prst="rect">
            <a:avLst/>
          </a:prstGeom>
          <a:solidFill>
            <a:schemeClr val="accent2"/>
          </a:solidFill>
          <a:ln w="12700">
            <a:solidFill>
              <a:srgbClr val="7030A0"/>
            </a:solidFill>
          </a:ln>
        </p:spPr>
      </p:pic>
      <p:pic>
        <p:nvPicPr>
          <p:cNvPr id="11" name="תמונה 10">
            <a:extLst>
              <a:ext uri="{FF2B5EF4-FFF2-40B4-BE49-F238E27FC236}">
                <a16:creationId xmlns:a16="http://schemas.microsoft.com/office/drawing/2014/main" id="{5D42C9CD-C183-B63E-61D4-322CAEC5D6F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31920" y="34206"/>
            <a:ext cx="1752940" cy="571500"/>
          </a:xfrm>
          <a:prstGeom prst="rect">
            <a:avLst/>
          </a:prstGeom>
        </p:spPr>
      </p:pic>
      <p:pic>
        <p:nvPicPr>
          <p:cNvPr id="2" name="תמונה 1">
            <a:extLst>
              <a:ext uri="{FF2B5EF4-FFF2-40B4-BE49-F238E27FC236}">
                <a16:creationId xmlns:a16="http://schemas.microsoft.com/office/drawing/2014/main" id="{3A2E6155-B311-701A-CF1B-F480A85570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4" name="תמונה 3">
            <a:extLst>
              <a:ext uri="{FF2B5EF4-FFF2-40B4-BE49-F238E27FC236}">
                <a16:creationId xmlns:a16="http://schemas.microsoft.com/office/drawing/2014/main" id="{B04646E7-A2BF-E298-8D3F-59B896FCEC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89290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9FDDD-FD9D-C7F8-BA43-92D9379A5D6C}"/>
            </a:ext>
          </a:extLst>
        </p:cNvPr>
        <p:cNvGrpSpPr/>
        <p:nvPr/>
      </p:nvGrpSpPr>
      <p:grpSpPr>
        <a:xfrm>
          <a:off x="0" y="0"/>
          <a:ext cx="0" cy="0"/>
          <a:chOff x="0" y="0"/>
          <a:chExt cx="0" cy="0"/>
        </a:xfrm>
      </p:grpSpPr>
      <p:pic>
        <p:nvPicPr>
          <p:cNvPr id="11" name="תמונה 10">
            <a:extLst>
              <a:ext uri="{FF2B5EF4-FFF2-40B4-BE49-F238E27FC236}">
                <a16:creationId xmlns:a16="http://schemas.microsoft.com/office/drawing/2014/main" id="{8CF0AC76-1CFD-0B61-F208-D51FBE3C60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31920" y="34206"/>
            <a:ext cx="1752940" cy="571500"/>
          </a:xfrm>
          <a:prstGeom prst="rect">
            <a:avLst/>
          </a:prstGeom>
        </p:spPr>
      </p:pic>
      <p:pic>
        <p:nvPicPr>
          <p:cNvPr id="4" name="תמונה 3">
            <a:extLst>
              <a:ext uri="{FF2B5EF4-FFF2-40B4-BE49-F238E27FC236}">
                <a16:creationId xmlns:a16="http://schemas.microsoft.com/office/drawing/2014/main" id="{3DCA7D3E-EEE6-5448-CCFE-3E2FDD9137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 y="1120140"/>
            <a:ext cx="8183880" cy="5164370"/>
          </a:xfrm>
          <a:prstGeom prst="rect">
            <a:avLst/>
          </a:prstGeom>
          <a:ln w="12700">
            <a:solidFill>
              <a:schemeClr val="accent2">
                <a:lumMod val="75000"/>
              </a:schemeClr>
            </a:solidFill>
          </a:ln>
        </p:spPr>
      </p:pic>
      <p:pic>
        <p:nvPicPr>
          <p:cNvPr id="2" name="תמונה 1">
            <a:extLst>
              <a:ext uri="{FF2B5EF4-FFF2-40B4-BE49-F238E27FC236}">
                <a16:creationId xmlns:a16="http://schemas.microsoft.com/office/drawing/2014/main" id="{1B43AFF8-B28A-40B9-B5D1-03938FDABD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0CC6A62E-23A2-C2E6-97AE-30425F1124D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39043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3373" y="32481"/>
            <a:ext cx="2060627" cy="367569"/>
          </a:xfrm>
          <a:prstGeom prst="rect">
            <a:avLst/>
          </a:prstGeom>
        </p:spPr>
      </p:pic>
      <p:sp>
        <p:nvSpPr>
          <p:cNvPr id="4" name="תיבת טקסט 3">
            <a:extLst>
              <a:ext uri="{FF2B5EF4-FFF2-40B4-BE49-F238E27FC236}">
                <a16:creationId xmlns:a16="http://schemas.microsoft.com/office/drawing/2014/main" id="{D1DDDEA5-4640-8C40-9AB9-6483062CCB1D}"/>
              </a:ext>
            </a:extLst>
          </p:cNvPr>
          <p:cNvSpPr txBox="1"/>
          <p:nvPr/>
        </p:nvSpPr>
        <p:spPr>
          <a:xfrm>
            <a:off x="124777" y="523429"/>
            <a:ext cx="8315325" cy="1200329"/>
          </a:xfrm>
          <a:prstGeom prst="rect">
            <a:avLst/>
          </a:prstGeom>
          <a:noFill/>
        </p:spPr>
        <p:txBody>
          <a:bodyPr wrap="square">
            <a:spAutoFit/>
          </a:bodyPr>
          <a:lstStyle/>
          <a:p>
            <a:pPr algn="r"/>
            <a:r>
              <a:rPr lang="he-IL" sz="3600" b="1" i="0" u="none" strike="noStrike" baseline="0" dirty="0">
                <a:latin typeface="MF_FrankRuhl-Regular"/>
              </a:rPr>
              <a:t>מְשִׂימָה:</a:t>
            </a:r>
            <a:r>
              <a:rPr lang="he-IL" sz="3600" b="0" i="0" u="none" strike="noStrike" baseline="0" dirty="0">
                <a:solidFill>
                  <a:srgbClr val="3490FF"/>
                </a:solidFill>
                <a:latin typeface="MF_FrankRuhl-Regular"/>
              </a:rPr>
              <a:t> </a:t>
            </a:r>
            <a:r>
              <a:rPr lang="he-IL" sz="3600" b="1" i="0" u="none" strike="noStrike" baseline="0" dirty="0">
                <a:solidFill>
                  <a:srgbClr val="0067A3"/>
                </a:solidFill>
                <a:latin typeface="MF_FrankRuhl-Regular"/>
              </a:rPr>
              <a:t>מָה מַרְגִּישִׁים בְּעִקְבוֹת פְּעִילוּת גּוּפָנִית? </a:t>
            </a:r>
            <a:r>
              <a:rPr lang="he-IL" sz="2800" b="1" i="0" u="none" strike="noStrike" baseline="0" dirty="0">
                <a:latin typeface="MF_FrankRuhl-Regular"/>
              </a:rPr>
              <a:t>(</a:t>
            </a:r>
            <a:r>
              <a:rPr lang="he-IL" sz="2800" b="1" dirty="0">
                <a:latin typeface="MF_FrankRuhl-Bold"/>
                <a:cs typeface="+mn-cs"/>
              </a:rPr>
              <a:t>עַמּוּדִים </a:t>
            </a:r>
            <a:r>
              <a:rPr lang="he-IL" sz="2800" b="1" i="0" u="none" strike="noStrike" baseline="0" dirty="0">
                <a:latin typeface="MF_FrankRuhl-Regular"/>
              </a:rPr>
              <a:t>13-11)</a:t>
            </a:r>
            <a:endParaRPr lang="he-IL" sz="3600" b="1" dirty="0"/>
          </a:p>
        </p:txBody>
      </p:sp>
      <p:pic>
        <p:nvPicPr>
          <p:cNvPr id="8" name="תמונה 7">
            <a:extLst>
              <a:ext uri="{FF2B5EF4-FFF2-40B4-BE49-F238E27FC236}">
                <a16:creationId xmlns:a16="http://schemas.microsoft.com/office/drawing/2014/main" id="{99A4DD43-AC3D-6D78-8CBD-04BACD4CD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897088"/>
            <a:ext cx="8534400" cy="4860786"/>
          </a:xfrm>
          <a:prstGeom prst="rect">
            <a:avLst/>
          </a:prstGeom>
          <a:ln w="12700">
            <a:solidFill>
              <a:srgbClr val="0067A3"/>
            </a:solidFill>
          </a:ln>
        </p:spPr>
      </p:pic>
      <p:pic>
        <p:nvPicPr>
          <p:cNvPr id="2" name="תמונה 1">
            <a:extLst>
              <a:ext uri="{FF2B5EF4-FFF2-40B4-BE49-F238E27FC236}">
                <a16:creationId xmlns:a16="http://schemas.microsoft.com/office/drawing/2014/main" id="{DB515968-EC0F-834B-4E4E-58837FC856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01027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D4E12904-FFA4-4721-EFD9-BC68348153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6750" y="1276109"/>
            <a:ext cx="6129950" cy="4305781"/>
          </a:xfrm>
          <a:prstGeom prst="rect">
            <a:avLst/>
          </a:prstGeom>
          <a:ln w="12700">
            <a:solidFill>
              <a:srgbClr val="0067A3"/>
            </a:solidFill>
          </a:ln>
        </p:spPr>
      </p:pic>
      <p:sp>
        <p:nvSpPr>
          <p:cNvPr id="7" name="תיבת טקסט 6">
            <a:extLst>
              <a:ext uri="{FF2B5EF4-FFF2-40B4-BE49-F238E27FC236}">
                <a16:creationId xmlns:a16="http://schemas.microsoft.com/office/drawing/2014/main" id="{29E315B2-B11D-DF26-967D-C256E481DBC8}"/>
              </a:ext>
            </a:extLst>
          </p:cNvPr>
          <p:cNvSpPr txBox="1"/>
          <p:nvPr/>
        </p:nvSpPr>
        <p:spPr>
          <a:xfrm>
            <a:off x="2716700" y="5909472"/>
            <a:ext cx="4838700" cy="523220"/>
          </a:xfrm>
          <a:prstGeom prst="rect">
            <a:avLst/>
          </a:prstGeom>
          <a:noFill/>
        </p:spPr>
        <p:txBody>
          <a:bodyPr wrap="square" rtlCol="1">
            <a:spAutoFit/>
          </a:bodyPr>
          <a:lstStyle/>
          <a:p>
            <a:r>
              <a:rPr lang="he-IL" sz="2800" b="1" dirty="0"/>
              <a:t>הֶמְשֵׁךְ הַמְּשִׂימָה </a:t>
            </a:r>
            <a:r>
              <a:rPr lang="he-IL" sz="2800" b="1" dirty="0">
                <a:latin typeface="MF_FrankRuhl-Bold"/>
              </a:rPr>
              <a:t>בְּ</a:t>
            </a:r>
            <a:r>
              <a:rPr lang="he-IL" sz="2800" b="1" dirty="0">
                <a:latin typeface="MF_FrankRuhl-Bold"/>
                <a:cs typeface="+mn-cs"/>
              </a:rPr>
              <a:t>עַמּוּדִים </a:t>
            </a:r>
            <a:r>
              <a:rPr lang="he-IL" sz="2800" b="1" dirty="0"/>
              <a:t>13-11</a:t>
            </a:r>
          </a:p>
        </p:txBody>
      </p:sp>
      <p:pic>
        <p:nvPicPr>
          <p:cNvPr id="2" name="תמונה 1">
            <a:extLst>
              <a:ext uri="{FF2B5EF4-FFF2-40B4-BE49-F238E27FC236}">
                <a16:creationId xmlns:a16="http://schemas.microsoft.com/office/drawing/2014/main" id="{5CAD29A5-1E0D-398C-4EB3-9663AF74C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3DF2E740-1ED2-7284-B8C3-DBCE57BA60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41068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6B0BB2E3-84F3-5213-C137-452EC15DE2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237" y="665438"/>
            <a:ext cx="7800975" cy="4024661"/>
          </a:xfrm>
          <a:prstGeom prst="rect">
            <a:avLst/>
          </a:prstGeom>
          <a:ln w="12700">
            <a:solidFill>
              <a:srgbClr val="0067A3"/>
            </a:solidFill>
          </a:ln>
        </p:spPr>
      </p:pic>
      <p:pic>
        <p:nvPicPr>
          <p:cNvPr id="8" name="תמונה 7">
            <a:extLst>
              <a:ext uri="{FF2B5EF4-FFF2-40B4-BE49-F238E27FC236}">
                <a16:creationId xmlns:a16="http://schemas.microsoft.com/office/drawing/2014/main" id="{3F33C225-F4D7-2062-9CF8-5B79225A9538}"/>
              </a:ext>
            </a:extLst>
          </p:cNvPr>
          <p:cNvPicPr>
            <a:picLocks noChangeAspect="1"/>
          </p:cNvPicPr>
          <p:nvPr/>
        </p:nvPicPr>
        <p:blipFill>
          <a:blip r:embed="rId4"/>
          <a:stretch>
            <a:fillRect/>
          </a:stretch>
        </p:blipFill>
        <p:spPr>
          <a:xfrm>
            <a:off x="6745712" y="4869762"/>
            <a:ext cx="1812500" cy="1823353"/>
          </a:xfrm>
          <a:prstGeom prst="rect">
            <a:avLst/>
          </a:prstGeom>
          <a:ln w="12700">
            <a:solidFill>
              <a:schemeClr val="accent6">
                <a:lumMod val="50000"/>
              </a:schemeClr>
            </a:solidFill>
          </a:ln>
        </p:spPr>
      </p:pic>
      <p:sp>
        <p:nvSpPr>
          <p:cNvPr id="9" name="תיבת טקסט 8">
            <a:extLst>
              <a:ext uri="{FF2B5EF4-FFF2-40B4-BE49-F238E27FC236}">
                <a16:creationId xmlns:a16="http://schemas.microsoft.com/office/drawing/2014/main" id="{B2773C8D-FE5D-16EC-88E8-A514CB98B3A3}"/>
              </a:ext>
            </a:extLst>
          </p:cNvPr>
          <p:cNvSpPr txBox="1"/>
          <p:nvPr/>
        </p:nvSpPr>
        <p:spPr>
          <a:xfrm>
            <a:off x="2833687" y="5458272"/>
            <a:ext cx="3476625" cy="646331"/>
          </a:xfrm>
          <a:prstGeom prst="rect">
            <a:avLst/>
          </a:prstGeom>
          <a:noFill/>
        </p:spPr>
        <p:txBody>
          <a:bodyPr wrap="square" rtlCol="1">
            <a:spAutoFit/>
          </a:bodyPr>
          <a:lstStyle/>
          <a:p>
            <a:r>
              <a:rPr kumimoji="0" lang="he-IL"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הַשִּׂיחַ בְּעַמּוּד </a:t>
            </a:r>
            <a:r>
              <a:rPr lang="he-IL" sz="3600" b="1" dirty="0"/>
              <a:t>13</a:t>
            </a:r>
          </a:p>
        </p:txBody>
      </p:sp>
      <p:pic>
        <p:nvPicPr>
          <p:cNvPr id="2" name="תמונה 1">
            <a:extLst>
              <a:ext uri="{FF2B5EF4-FFF2-40B4-BE49-F238E27FC236}">
                <a16:creationId xmlns:a16="http://schemas.microsoft.com/office/drawing/2014/main" id="{3E251E9E-390E-74CD-9945-90BEF6AB72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3674310F-576D-E602-A175-EAEA4A8515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26153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42DF0080-C7EE-A596-437D-9279D1B87313}"/>
              </a:ext>
            </a:extLst>
          </p:cNvPr>
          <p:cNvSpPr txBox="1"/>
          <p:nvPr/>
        </p:nvSpPr>
        <p:spPr>
          <a:xfrm>
            <a:off x="2416123" y="483018"/>
            <a:ext cx="4667250" cy="707886"/>
          </a:xfrm>
          <a:prstGeom prst="rect">
            <a:avLst/>
          </a:prstGeom>
          <a:noFill/>
        </p:spPr>
        <p:txBody>
          <a:bodyPr wrap="square">
            <a:spAutoFit/>
          </a:bodyPr>
          <a:lstStyle/>
          <a:p>
            <a:r>
              <a:rPr lang="he-IL" sz="4000" b="1" i="0" u="none" strike="noStrike" baseline="0" dirty="0">
                <a:latin typeface="MF_FrankRuhl-Regular"/>
              </a:rPr>
              <a:t>אָנוּ מְחַזְּקִים אֶת גּוּפֵנוּ</a:t>
            </a:r>
            <a:endParaRPr lang="he-IL" sz="2800" b="1" dirty="0"/>
          </a:p>
        </p:txBody>
      </p:sp>
      <p:sp>
        <p:nvSpPr>
          <p:cNvPr id="9" name="תיבת טקסט 8">
            <a:extLst>
              <a:ext uri="{FF2B5EF4-FFF2-40B4-BE49-F238E27FC236}">
                <a16:creationId xmlns:a16="http://schemas.microsoft.com/office/drawing/2014/main" id="{2DC8ECF1-CA1E-51F8-71A2-264F9F3F62FA}"/>
              </a:ext>
            </a:extLst>
          </p:cNvPr>
          <p:cNvSpPr txBox="1"/>
          <p:nvPr/>
        </p:nvSpPr>
        <p:spPr>
          <a:xfrm>
            <a:off x="0" y="1162473"/>
            <a:ext cx="8972550" cy="646331"/>
          </a:xfrm>
          <a:prstGeom prst="rect">
            <a:avLst/>
          </a:prstGeom>
          <a:noFill/>
        </p:spPr>
        <p:txBody>
          <a:bodyPr wrap="square">
            <a:spAutoFit/>
          </a:bodyPr>
          <a:lstStyle/>
          <a:p>
            <a:pPr algn="r"/>
            <a:r>
              <a:rPr lang="he-IL" sz="3600" b="1" i="0" u="none" strike="noStrike" baseline="0" dirty="0">
                <a:latin typeface="MF_FrankRuhl-Regular"/>
              </a:rPr>
              <a:t>מְשִׂימָה: </a:t>
            </a:r>
            <a:r>
              <a:rPr lang="he-IL" sz="3600" b="1" i="0" u="none" strike="noStrike" baseline="0" dirty="0">
                <a:solidFill>
                  <a:srgbClr val="0070C0"/>
                </a:solidFill>
                <a:latin typeface="MF_FrankRuhl-Regular"/>
              </a:rPr>
              <a:t>הֲאִם פְּעִילוּת גּוּפָנִית מְחַזֶּקֶת אֶת הַגּוּף?</a:t>
            </a:r>
            <a:endParaRPr lang="he-IL" sz="3600" b="1" dirty="0">
              <a:solidFill>
                <a:srgbClr val="0070C0"/>
              </a:solidFill>
            </a:endParaRPr>
          </a:p>
        </p:txBody>
      </p:sp>
      <p:pic>
        <p:nvPicPr>
          <p:cNvPr id="12" name="תמונה 11">
            <a:extLst>
              <a:ext uri="{FF2B5EF4-FFF2-40B4-BE49-F238E27FC236}">
                <a16:creationId xmlns:a16="http://schemas.microsoft.com/office/drawing/2014/main" id="{2F00BBC1-1888-8114-481A-6A555A67A7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3675" y="2257425"/>
            <a:ext cx="6096000" cy="4475977"/>
          </a:xfrm>
          <a:prstGeom prst="rect">
            <a:avLst/>
          </a:prstGeom>
          <a:ln w="12700">
            <a:solidFill>
              <a:srgbClr val="0066A6"/>
            </a:solidFill>
          </a:ln>
        </p:spPr>
      </p:pic>
      <p:pic>
        <p:nvPicPr>
          <p:cNvPr id="16" name="תמונה 15">
            <a:extLst>
              <a:ext uri="{FF2B5EF4-FFF2-40B4-BE49-F238E27FC236}">
                <a16:creationId xmlns:a16="http://schemas.microsoft.com/office/drawing/2014/main" id="{91C48504-CD96-B4E1-DF12-F2FCCD0092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31" y="2611347"/>
            <a:ext cx="2859444" cy="4171950"/>
          </a:xfrm>
          <a:prstGeom prst="rect">
            <a:avLst/>
          </a:prstGeom>
        </p:spPr>
      </p:pic>
      <p:sp>
        <p:nvSpPr>
          <p:cNvPr id="18" name="תיבת טקסט 17">
            <a:extLst>
              <a:ext uri="{FF2B5EF4-FFF2-40B4-BE49-F238E27FC236}">
                <a16:creationId xmlns:a16="http://schemas.microsoft.com/office/drawing/2014/main" id="{29D4230C-7659-2DFF-C0FF-C0D0B902D164}"/>
              </a:ext>
            </a:extLst>
          </p:cNvPr>
          <p:cNvSpPr txBox="1"/>
          <p:nvPr/>
        </p:nvSpPr>
        <p:spPr>
          <a:xfrm>
            <a:off x="314325" y="1755977"/>
            <a:ext cx="4638674" cy="523220"/>
          </a:xfrm>
          <a:prstGeom prst="rect">
            <a:avLst/>
          </a:prstGeom>
          <a:noFill/>
        </p:spPr>
        <p:txBody>
          <a:bodyPr wrap="square">
            <a:spAutoFit/>
          </a:bodyPr>
          <a:lstStyle/>
          <a:p>
            <a:r>
              <a:rPr lang="he-IL" sz="2800" b="1" i="0" u="none" strike="noStrike" baseline="0" dirty="0">
                <a:latin typeface="MF_FrankRuhl-Regular"/>
              </a:rPr>
              <a:t>(</a:t>
            </a:r>
            <a:r>
              <a:rPr lang="he-IL" sz="2800" b="1" dirty="0">
                <a:latin typeface="MF_FrankRuhl-Bold"/>
                <a:cs typeface="+mn-cs"/>
              </a:rPr>
              <a:t>עַמּוּדִים </a:t>
            </a:r>
            <a:r>
              <a:rPr lang="he-IL" sz="2800" b="1" i="0" u="none" strike="noStrike" baseline="0" dirty="0">
                <a:latin typeface="MF_FrankRuhl-Regular"/>
              </a:rPr>
              <a:t>13-11)</a:t>
            </a:r>
            <a:endParaRPr lang="he-IL" sz="2800" dirty="0"/>
          </a:p>
        </p:txBody>
      </p:sp>
      <p:pic>
        <p:nvPicPr>
          <p:cNvPr id="2" name="תמונה 1">
            <a:extLst>
              <a:ext uri="{FF2B5EF4-FFF2-40B4-BE49-F238E27FC236}">
                <a16:creationId xmlns:a16="http://schemas.microsoft.com/office/drawing/2014/main" id="{9674DBFE-5CF9-7815-404D-DB101E98F4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7D9CEBEA-F068-49C3-E861-5A6AEF2D61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33910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24592-982C-BA0C-9FD0-20D08D4E22FA}"/>
            </a:ext>
          </a:extLst>
        </p:cNvPr>
        <p:cNvGrpSpPr/>
        <p:nvPr/>
      </p:nvGrpSpPr>
      <p:grpSpPr>
        <a:xfrm>
          <a:off x="0" y="0"/>
          <a:ext cx="0" cy="0"/>
          <a:chOff x="0" y="0"/>
          <a:chExt cx="0" cy="0"/>
        </a:xfrm>
      </p:grpSpPr>
      <p:sp>
        <p:nvSpPr>
          <p:cNvPr id="7" name="כותרת 6">
            <a:extLst>
              <a:ext uri="{FF2B5EF4-FFF2-40B4-BE49-F238E27FC236}">
                <a16:creationId xmlns:a16="http://schemas.microsoft.com/office/drawing/2014/main" id="{54190A45-1792-3439-2428-7D17990689D2}"/>
              </a:ext>
            </a:extLst>
          </p:cNvPr>
          <p:cNvSpPr>
            <a:spLocks noGrp="1"/>
          </p:cNvSpPr>
          <p:nvPr>
            <p:ph type="ctrTitle"/>
          </p:nvPr>
        </p:nvSpPr>
        <p:spPr>
          <a:xfrm>
            <a:off x="307817" y="1293969"/>
            <a:ext cx="8374455" cy="1409490"/>
          </a:xfrm>
          <a:effectLst>
            <a:outerShdw blurRad="50800" dist="38100" dir="2700000" algn="tl" rotWithShape="0">
              <a:prstClr val="black">
                <a:alpha val="40000"/>
              </a:prstClr>
            </a:outerShdw>
          </a:effectLst>
        </p:spPr>
        <p:txBody>
          <a:bodyPr>
            <a:normAutofit/>
          </a:bodyPr>
          <a:lstStyle/>
          <a:p>
            <a:r>
              <a:rPr lang="he-IL" sz="5400" b="1" dirty="0">
                <a:solidFill>
                  <a:srgbClr val="0070C0"/>
                </a:solidFill>
                <a:cs typeface="+mn-cs"/>
              </a:rPr>
              <a:t> </a:t>
            </a:r>
            <a:r>
              <a:rPr lang="he-IL" sz="4400" b="1" dirty="0">
                <a:solidFill>
                  <a:srgbClr val="0070C0"/>
                </a:solidFill>
                <a:cs typeface="+mn-cs"/>
              </a:rPr>
              <a:t>פְּעִילוּת פְּתִיחָה</a:t>
            </a:r>
            <a:br>
              <a:rPr lang="he-IL" sz="4400" b="1" dirty="0">
                <a:solidFill>
                  <a:srgbClr val="0070C0"/>
                </a:solidFill>
                <a:cs typeface="+mn-cs"/>
              </a:rPr>
            </a:br>
            <a:r>
              <a:rPr lang="he-IL" sz="4000" b="1" i="0" u="none" strike="noStrike" baseline="0" dirty="0">
                <a:solidFill>
                  <a:srgbClr val="FF0000"/>
                </a:solidFill>
                <a:effectLst>
                  <a:outerShdw blurRad="38100" dist="38100" dir="2700000" algn="tl">
                    <a:srgbClr val="000000">
                      <a:alpha val="43137"/>
                    </a:srgbClr>
                  </a:outerShdw>
                </a:effectLst>
                <a:latin typeface="EnzoagadaMF-Bold"/>
                <a:cs typeface="+mn-cs"/>
              </a:rPr>
              <a:t>מָה זֶה לִהְיוֹת בָּרִיא?</a:t>
            </a:r>
            <a:endParaRPr lang="x-none" sz="4400" dirty="0">
              <a:solidFill>
                <a:srgbClr val="FF0000"/>
              </a:solidFill>
              <a:effectLst>
                <a:outerShdw blurRad="38100" dist="38100" dir="2700000" algn="tl">
                  <a:srgbClr val="000000">
                    <a:alpha val="43137"/>
                  </a:srgbClr>
                </a:outerShdw>
              </a:effectLst>
              <a:cs typeface="+mn-cs"/>
            </a:endParaRPr>
          </a:p>
        </p:txBody>
      </p:sp>
      <p:pic>
        <p:nvPicPr>
          <p:cNvPr id="6" name="תמונה 5">
            <a:extLst>
              <a:ext uri="{FF2B5EF4-FFF2-40B4-BE49-F238E27FC236}">
                <a16:creationId xmlns:a16="http://schemas.microsoft.com/office/drawing/2014/main" id="{288CADE4-A4AA-DE96-D861-1C7EFFCD28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862" y="2675355"/>
            <a:ext cx="7534275" cy="3553995"/>
          </a:xfrm>
          <a:prstGeom prst="rect">
            <a:avLst/>
          </a:prstGeom>
        </p:spPr>
      </p:pic>
      <p:sp>
        <p:nvSpPr>
          <p:cNvPr id="8" name="תיבת טקסט 7">
            <a:extLst>
              <a:ext uri="{FF2B5EF4-FFF2-40B4-BE49-F238E27FC236}">
                <a16:creationId xmlns:a16="http://schemas.microsoft.com/office/drawing/2014/main" id="{3F311968-7C91-C848-FBBB-352DA27DE0CC}"/>
              </a:ext>
            </a:extLst>
          </p:cNvPr>
          <p:cNvSpPr txBox="1"/>
          <p:nvPr/>
        </p:nvSpPr>
        <p:spPr>
          <a:xfrm>
            <a:off x="2492755" y="6425492"/>
            <a:ext cx="4572000" cy="369332"/>
          </a:xfrm>
          <a:prstGeom prst="rect">
            <a:avLst/>
          </a:prstGeom>
          <a:noFill/>
        </p:spPr>
        <p:txBody>
          <a:bodyPr wrap="square">
            <a:spAutoFit/>
          </a:bodyPr>
          <a:lstStyle/>
          <a:p>
            <a:pPr marL="0" indent="0" algn="ctr" rtl="1">
              <a:buNone/>
            </a:pPr>
            <a:r>
              <a:rPr lang="he-IL" sz="1800" b="1" dirty="0">
                <a:latin typeface="EnzoagadaMF-Bold"/>
              </a:rPr>
              <a:t>התמונות באדיבות </a:t>
            </a:r>
            <a:r>
              <a:rPr lang="en-US" sz="1800" b="1" dirty="0" err="1">
                <a:latin typeface="EnzoagadaMF-Bold"/>
              </a:rPr>
              <a:t>pixabay</a:t>
            </a:r>
            <a:endParaRPr lang="he-IL" sz="1800" b="1" dirty="0">
              <a:latin typeface="EnzoagadaMF-Bold"/>
            </a:endParaRPr>
          </a:p>
        </p:txBody>
      </p:sp>
      <p:pic>
        <p:nvPicPr>
          <p:cNvPr id="5" name="תמונה 4">
            <a:extLst>
              <a:ext uri="{FF2B5EF4-FFF2-40B4-BE49-F238E27FC236}">
                <a16:creationId xmlns:a16="http://schemas.microsoft.com/office/drawing/2014/main" id="{40E3CB92-0EA1-70F7-5469-D4EC4294AF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F8A805CD-C369-EAE9-9260-AB2AC1309D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49332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F5AA052-157C-4BA6-DA79-C9E6DB4ADC1C}"/>
              </a:ext>
            </a:extLst>
          </p:cNvPr>
          <p:cNvPicPr>
            <a:picLocks noChangeAspect="1"/>
          </p:cNvPicPr>
          <p:nvPr/>
        </p:nvPicPr>
        <p:blipFill>
          <a:blip r:embed="rId3"/>
          <a:stretch>
            <a:fillRect/>
          </a:stretch>
        </p:blipFill>
        <p:spPr>
          <a:xfrm>
            <a:off x="6334125" y="1833324"/>
            <a:ext cx="1962150" cy="1895475"/>
          </a:xfrm>
          <a:prstGeom prst="rect">
            <a:avLst/>
          </a:prstGeom>
          <a:ln w="12700">
            <a:solidFill>
              <a:schemeClr val="accent6">
                <a:lumMod val="50000"/>
              </a:schemeClr>
            </a:solidFill>
          </a:ln>
        </p:spPr>
      </p:pic>
      <p:pic>
        <p:nvPicPr>
          <p:cNvPr id="7" name="תמונה 6">
            <a:extLst>
              <a:ext uri="{FF2B5EF4-FFF2-40B4-BE49-F238E27FC236}">
                <a16:creationId xmlns:a16="http://schemas.microsoft.com/office/drawing/2014/main" id="{DBDCCC21-545A-1610-4CB9-A640FC2AA306}"/>
              </a:ext>
            </a:extLst>
          </p:cNvPr>
          <p:cNvPicPr>
            <a:picLocks noChangeAspect="1"/>
          </p:cNvPicPr>
          <p:nvPr/>
        </p:nvPicPr>
        <p:blipFill>
          <a:blip r:embed="rId4"/>
          <a:stretch>
            <a:fillRect/>
          </a:stretch>
        </p:blipFill>
        <p:spPr>
          <a:xfrm>
            <a:off x="119062" y="4572000"/>
            <a:ext cx="8905875" cy="1638300"/>
          </a:xfrm>
          <a:prstGeom prst="rect">
            <a:avLst/>
          </a:prstGeom>
          <a:ln w="12700">
            <a:solidFill>
              <a:srgbClr val="0067A3"/>
            </a:solidFill>
          </a:ln>
        </p:spPr>
      </p:pic>
      <p:sp>
        <p:nvSpPr>
          <p:cNvPr id="8" name="תיבת טקסט 7">
            <a:extLst>
              <a:ext uri="{FF2B5EF4-FFF2-40B4-BE49-F238E27FC236}">
                <a16:creationId xmlns:a16="http://schemas.microsoft.com/office/drawing/2014/main" id="{C4ACF880-4AA6-EB4A-6C74-CC6742EF1F1E}"/>
              </a:ext>
            </a:extLst>
          </p:cNvPr>
          <p:cNvSpPr txBox="1"/>
          <p:nvPr/>
        </p:nvSpPr>
        <p:spPr>
          <a:xfrm>
            <a:off x="2245343" y="2867472"/>
            <a:ext cx="3476625" cy="646331"/>
          </a:xfrm>
          <a:prstGeom prst="rect">
            <a:avLst/>
          </a:prstGeom>
          <a:noFill/>
        </p:spPr>
        <p:txBody>
          <a:bodyPr wrap="square" rtlCol="1">
            <a:spAutoFit/>
          </a:bodyPr>
          <a:lstStyle/>
          <a:p>
            <a:r>
              <a:rPr kumimoji="0" lang="he-IL"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שִׂיחַַ בְּעַמּוּד </a:t>
            </a:r>
            <a:r>
              <a:rPr lang="he-IL" sz="3600" b="1" dirty="0"/>
              <a:t>15</a:t>
            </a:r>
          </a:p>
        </p:txBody>
      </p:sp>
      <p:pic>
        <p:nvPicPr>
          <p:cNvPr id="2" name="תמונה 1">
            <a:extLst>
              <a:ext uri="{FF2B5EF4-FFF2-40B4-BE49-F238E27FC236}">
                <a16:creationId xmlns:a16="http://schemas.microsoft.com/office/drawing/2014/main" id="{C47868ED-7014-34F8-E469-8C2A9189C7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B29E62A3-1486-8000-8FA9-8C8691A198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120528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E1BFB77-C9CC-178C-61B8-09D59083779A}"/>
              </a:ext>
            </a:extLst>
          </p:cNvPr>
          <p:cNvPicPr>
            <a:picLocks noChangeAspect="1"/>
          </p:cNvPicPr>
          <p:nvPr/>
        </p:nvPicPr>
        <p:blipFill>
          <a:blip r:embed="rId3"/>
          <a:stretch>
            <a:fillRect/>
          </a:stretch>
        </p:blipFill>
        <p:spPr>
          <a:xfrm>
            <a:off x="114300" y="1859243"/>
            <a:ext cx="7572375" cy="4295775"/>
          </a:xfrm>
          <a:prstGeom prst="rect">
            <a:avLst/>
          </a:prstGeom>
          <a:ln w="12700">
            <a:solidFill>
              <a:schemeClr val="accent6">
                <a:lumMod val="50000"/>
              </a:schemeClr>
            </a:solidFill>
          </a:ln>
        </p:spPr>
      </p:pic>
      <p:sp>
        <p:nvSpPr>
          <p:cNvPr id="9" name="תיבת טקסט 8">
            <a:extLst>
              <a:ext uri="{FF2B5EF4-FFF2-40B4-BE49-F238E27FC236}">
                <a16:creationId xmlns:a16="http://schemas.microsoft.com/office/drawing/2014/main" id="{86653D7D-51EC-4C44-EB9D-C3D309BB2A90}"/>
              </a:ext>
            </a:extLst>
          </p:cNvPr>
          <p:cNvSpPr txBox="1"/>
          <p:nvPr/>
        </p:nvSpPr>
        <p:spPr>
          <a:xfrm>
            <a:off x="2174567" y="6162124"/>
            <a:ext cx="4416733" cy="523220"/>
          </a:xfrm>
          <a:prstGeom prst="rect">
            <a:avLst/>
          </a:prstGeom>
          <a:noFill/>
        </p:spPr>
        <p:txBody>
          <a:bodyPr wrap="square">
            <a:spAutoFit/>
          </a:bodyPr>
          <a:lstStyle/>
          <a:p>
            <a:r>
              <a:rPr lang="he-IL" sz="2800" b="1" dirty="0"/>
              <a:t>הַמְשֵׁךְ קֶטַע הַמֵּידָע </a:t>
            </a:r>
            <a:r>
              <a:rPr kumimoji="0" lang="he-IL" sz="2800" b="1" i="0" u="none" strike="noStrike" kern="1200" cap="none" spc="0" normalizeH="0" baseline="0" noProof="0" dirty="0">
                <a:ln>
                  <a:noFill/>
                </a:ln>
                <a:solidFill>
                  <a:prstClr val="black"/>
                </a:solidFill>
                <a:effectLst/>
                <a:uLnTx/>
                <a:uFillTx/>
                <a:latin typeface="Calibri" panose="020F0502020204030204"/>
                <a:ea typeface="+mn-ea"/>
              </a:rPr>
              <a:t>בְּעַמּוּד </a:t>
            </a:r>
            <a:r>
              <a:rPr lang="he-IL" sz="2800" b="1" dirty="0"/>
              <a:t>16</a:t>
            </a:r>
            <a:endParaRPr lang="he-IL" sz="2800" dirty="0"/>
          </a:p>
        </p:txBody>
      </p:sp>
      <p:pic>
        <p:nvPicPr>
          <p:cNvPr id="1026" name="Picture 2" descr="אדם חופשי רץ וקטור תרגיל">
            <a:extLst>
              <a:ext uri="{FF2B5EF4-FFF2-40B4-BE49-F238E27FC236}">
                <a16:creationId xmlns:a16="http://schemas.microsoft.com/office/drawing/2014/main" id="{1A24B08A-553A-325C-801F-FA3DB95A88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69073" y="3921881"/>
            <a:ext cx="2060627"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a:extLst>
              <a:ext uri="{FF2B5EF4-FFF2-40B4-BE49-F238E27FC236}">
                <a16:creationId xmlns:a16="http://schemas.microsoft.com/office/drawing/2014/main" id="{70F5AABA-080C-1DD2-01A7-02B22820E2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586A27BA-E571-85EC-5AC4-D5FC8DD6F2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09651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94F1F3FF-1B15-A5D7-D883-7A0B176AAB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25" y="1961544"/>
            <a:ext cx="7934325" cy="3048606"/>
          </a:xfrm>
          <a:prstGeom prst="rect">
            <a:avLst/>
          </a:prstGeom>
          <a:ln w="12700">
            <a:solidFill>
              <a:srgbClr val="0067A3"/>
            </a:solidFill>
          </a:ln>
        </p:spPr>
      </p:pic>
      <p:sp>
        <p:nvSpPr>
          <p:cNvPr id="9" name="תיבת טקסט 8">
            <a:extLst>
              <a:ext uri="{FF2B5EF4-FFF2-40B4-BE49-F238E27FC236}">
                <a16:creationId xmlns:a16="http://schemas.microsoft.com/office/drawing/2014/main" id="{7990236E-0B13-3E83-E744-256C9287CFA4}"/>
              </a:ext>
            </a:extLst>
          </p:cNvPr>
          <p:cNvSpPr txBox="1"/>
          <p:nvPr/>
        </p:nvSpPr>
        <p:spPr>
          <a:xfrm>
            <a:off x="4082794" y="2222351"/>
            <a:ext cx="1946531" cy="584775"/>
          </a:xfrm>
          <a:prstGeom prst="rect">
            <a:avLst/>
          </a:prstGeom>
          <a:noFill/>
        </p:spPr>
        <p:txBody>
          <a:bodyPr wrap="square">
            <a:spAutoFit/>
          </a:bodyPr>
          <a:lstStyle/>
          <a:p>
            <a:r>
              <a:rPr kumimoji="0" lang="he-IL" sz="3200" b="1" i="0" u="none" strike="noStrike" kern="1200" cap="none" spc="0" normalizeH="0" baseline="0" noProof="0" dirty="0">
                <a:ln>
                  <a:noFill/>
                </a:ln>
                <a:solidFill>
                  <a:prstClr val="black"/>
                </a:solidFill>
                <a:effectLst/>
                <a:uLnTx/>
                <a:uFillTx/>
                <a:latin typeface="Calibri" panose="020F0502020204030204"/>
                <a:ea typeface="+mn-ea"/>
              </a:rPr>
              <a:t>עַמּוּד </a:t>
            </a:r>
            <a:r>
              <a:rPr lang="he-IL" sz="3200" b="1" dirty="0"/>
              <a:t>16</a:t>
            </a:r>
            <a:endParaRPr lang="he-IL" sz="3200" dirty="0"/>
          </a:p>
        </p:txBody>
      </p:sp>
      <p:pic>
        <p:nvPicPr>
          <p:cNvPr id="2" name="תמונה 1">
            <a:extLst>
              <a:ext uri="{FF2B5EF4-FFF2-40B4-BE49-F238E27FC236}">
                <a16:creationId xmlns:a16="http://schemas.microsoft.com/office/drawing/2014/main" id="{D0C94F49-4F83-290A-AB3B-6014BB2EAA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E300C2CC-616D-FEB5-5101-201A3A54BD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51954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EE8A1-7FB5-CBDC-A00E-B2B8FD7A632B}"/>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7CFF21DB-934A-2C35-CF28-6E7B5461ED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0434" y="1954530"/>
            <a:ext cx="6893878" cy="4480560"/>
          </a:xfrm>
          <a:prstGeom prst="rect">
            <a:avLst/>
          </a:prstGeom>
          <a:noFill/>
          <a:ln w="12700">
            <a:solidFill>
              <a:srgbClr val="0067A3"/>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3D49B932-D036-C416-CCB3-BC809C430841}"/>
              </a:ext>
            </a:extLst>
          </p:cNvPr>
          <p:cNvSpPr txBox="1"/>
          <p:nvPr/>
        </p:nvSpPr>
        <p:spPr>
          <a:xfrm>
            <a:off x="2511373" y="877312"/>
            <a:ext cx="4572000" cy="1077218"/>
          </a:xfrm>
          <a:prstGeom prst="rect">
            <a:avLst/>
          </a:prstGeom>
          <a:noFill/>
        </p:spPr>
        <p:txBody>
          <a:bodyPr wrap="square">
            <a:spAutoFit/>
          </a:bodyPr>
          <a:lstStyle/>
          <a:p>
            <a:pPr algn="ctr"/>
            <a:r>
              <a:rPr lang="he-IL" sz="3200" b="1" i="0" dirty="0">
                <a:solidFill>
                  <a:srgbClr val="339966"/>
                </a:solidFill>
                <a:effectLst/>
                <a:latin typeface="Assistant" pitchFamily="2" charset="-79"/>
              </a:rPr>
              <a:t>גוּף פָּעִיל</a:t>
            </a:r>
            <a:endParaRPr lang="he-IL" sz="3200" b="1" i="0" dirty="0">
              <a:solidFill>
                <a:srgbClr val="000000"/>
              </a:solidFill>
              <a:effectLst/>
              <a:latin typeface="Assistant" pitchFamily="2" charset="-79"/>
            </a:endParaRPr>
          </a:p>
          <a:p>
            <a:pPr algn="ctr"/>
            <a:r>
              <a:rPr lang="he-IL" sz="3200" b="1" i="0" dirty="0">
                <a:solidFill>
                  <a:srgbClr val="339966"/>
                </a:solidFill>
                <a:effectLst/>
                <a:latin typeface="Assistant" pitchFamily="2" charset="-79"/>
              </a:rPr>
              <a:t> תָמִיד בָּרִיא</a:t>
            </a:r>
            <a:endParaRPr lang="he-IL" sz="3200" b="1" i="0" dirty="0">
              <a:solidFill>
                <a:srgbClr val="000000"/>
              </a:solidFill>
              <a:effectLst/>
              <a:latin typeface="Assistant" pitchFamily="2" charset="-79"/>
            </a:endParaRPr>
          </a:p>
        </p:txBody>
      </p:sp>
      <p:pic>
        <p:nvPicPr>
          <p:cNvPr id="6" name="תמונה 5">
            <a:extLst>
              <a:ext uri="{FF2B5EF4-FFF2-40B4-BE49-F238E27FC236}">
                <a16:creationId xmlns:a16="http://schemas.microsoft.com/office/drawing/2014/main" id="{85CF8F32-39F6-DF6E-96E4-90CA785E53F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31920" y="34206"/>
            <a:ext cx="1752940" cy="571500"/>
          </a:xfrm>
          <a:prstGeom prst="rect">
            <a:avLst/>
          </a:prstGeom>
        </p:spPr>
      </p:pic>
      <p:pic>
        <p:nvPicPr>
          <p:cNvPr id="2" name="תמונה 1">
            <a:extLst>
              <a:ext uri="{FF2B5EF4-FFF2-40B4-BE49-F238E27FC236}">
                <a16:creationId xmlns:a16="http://schemas.microsoft.com/office/drawing/2014/main" id="{93FDC1B8-7183-41E1-FAB7-0EE6E90810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93179142-D9DA-A589-18FB-256C1E891F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173265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42BBA6EA-75CC-6E41-998C-615494048CE3}"/>
              </a:ext>
            </a:extLst>
          </p:cNvPr>
          <p:cNvSpPr txBox="1"/>
          <p:nvPr/>
        </p:nvSpPr>
        <p:spPr>
          <a:xfrm>
            <a:off x="3838574" y="1198028"/>
            <a:ext cx="4419601" cy="707886"/>
          </a:xfrm>
          <a:prstGeom prst="rect">
            <a:avLst/>
          </a:prstGeom>
          <a:noFill/>
        </p:spPr>
        <p:txBody>
          <a:bodyPr wrap="square">
            <a:spAutoFit/>
          </a:bodyPr>
          <a:lstStyle/>
          <a:p>
            <a:r>
              <a:rPr lang="he-IL" sz="4000" b="1" i="0" u="none" strike="noStrike" baseline="0" dirty="0">
                <a:solidFill>
                  <a:srgbClr val="0070C0"/>
                </a:solidFill>
                <a:latin typeface="MF_FrankRuhl-Regular"/>
              </a:rPr>
              <a:t>שֵׁנָה וּמְנוּחָה </a:t>
            </a:r>
            <a:r>
              <a:rPr lang="he-IL" sz="2800" b="1" dirty="0">
                <a:latin typeface="MF_FrankRuhl-Bold"/>
              </a:rPr>
              <a:t>(עַמּוּד 20)</a:t>
            </a:r>
            <a:endParaRPr lang="he-IL" sz="4000" dirty="0"/>
          </a:p>
        </p:txBody>
      </p:sp>
      <p:pic>
        <p:nvPicPr>
          <p:cNvPr id="7" name="תמונה 6">
            <a:extLst>
              <a:ext uri="{FF2B5EF4-FFF2-40B4-BE49-F238E27FC236}">
                <a16:creationId xmlns:a16="http://schemas.microsoft.com/office/drawing/2014/main" id="{77DA1CC7-5AEB-F81F-936A-55AE6344D51C}"/>
              </a:ext>
            </a:extLst>
          </p:cNvPr>
          <p:cNvPicPr>
            <a:picLocks noChangeAspect="1"/>
          </p:cNvPicPr>
          <p:nvPr/>
        </p:nvPicPr>
        <p:blipFill>
          <a:blip r:embed="rId3"/>
          <a:stretch>
            <a:fillRect/>
          </a:stretch>
        </p:blipFill>
        <p:spPr>
          <a:xfrm>
            <a:off x="2357582" y="2121716"/>
            <a:ext cx="6586393" cy="3898084"/>
          </a:xfrm>
          <a:prstGeom prst="rect">
            <a:avLst/>
          </a:prstGeom>
          <a:ln w="12700">
            <a:solidFill>
              <a:srgbClr val="0067A3"/>
            </a:solidFill>
          </a:ln>
        </p:spPr>
      </p:pic>
      <p:pic>
        <p:nvPicPr>
          <p:cNvPr id="9" name="תמונה 8">
            <a:extLst>
              <a:ext uri="{FF2B5EF4-FFF2-40B4-BE49-F238E27FC236}">
                <a16:creationId xmlns:a16="http://schemas.microsoft.com/office/drawing/2014/main" id="{6F8DD717-C4D6-584C-8E34-BE8603118CA4}"/>
              </a:ext>
            </a:extLst>
          </p:cNvPr>
          <p:cNvPicPr>
            <a:picLocks noChangeAspect="1"/>
          </p:cNvPicPr>
          <p:nvPr/>
        </p:nvPicPr>
        <p:blipFill>
          <a:blip r:embed="rId4"/>
          <a:stretch>
            <a:fillRect/>
          </a:stretch>
        </p:blipFill>
        <p:spPr>
          <a:xfrm>
            <a:off x="276225" y="3666258"/>
            <a:ext cx="3198786" cy="3058392"/>
          </a:xfrm>
          <a:prstGeom prst="rect">
            <a:avLst/>
          </a:prstGeom>
        </p:spPr>
      </p:pic>
      <p:pic>
        <p:nvPicPr>
          <p:cNvPr id="2" name="תמונה 1">
            <a:extLst>
              <a:ext uri="{FF2B5EF4-FFF2-40B4-BE49-F238E27FC236}">
                <a16:creationId xmlns:a16="http://schemas.microsoft.com/office/drawing/2014/main" id="{2E733540-B1D8-AAB9-710E-15B5B4FCC2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303F912F-095C-C996-3D4E-6659E4C388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454859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צפייה חינם בטלוויזיה ילד וקטור">
            <a:extLst>
              <a:ext uri="{FF2B5EF4-FFF2-40B4-BE49-F238E27FC236}">
                <a16:creationId xmlns:a16="http://schemas.microsoft.com/office/drawing/2014/main" id="{2B1CA3B6-11C2-B5BC-405B-2E923BEE5129}"/>
              </a:ext>
            </a:extLst>
          </p:cNvPr>
          <p:cNvPicPr>
            <a:picLocks noChangeAspect="1" noChangeArrowheads="1"/>
          </p:cNvPicPr>
          <p:nvPr/>
        </p:nvPicPr>
        <p:blipFill>
          <a:blip r:embed="rId3" cstate="email">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bwMode="auto">
          <a:xfrm>
            <a:off x="221894" y="3127413"/>
            <a:ext cx="5759806" cy="3600450"/>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E1330487-C849-C860-BF11-A994C5D1409A}"/>
              </a:ext>
            </a:extLst>
          </p:cNvPr>
          <p:cNvPicPr>
            <a:picLocks noChangeAspect="1"/>
          </p:cNvPicPr>
          <p:nvPr/>
        </p:nvPicPr>
        <p:blipFill>
          <a:blip r:embed="rId4"/>
          <a:stretch>
            <a:fillRect/>
          </a:stretch>
        </p:blipFill>
        <p:spPr>
          <a:xfrm>
            <a:off x="6788506" y="946188"/>
            <a:ext cx="1962150" cy="1895475"/>
          </a:xfrm>
          <a:prstGeom prst="rect">
            <a:avLst/>
          </a:prstGeom>
          <a:ln w="12700">
            <a:solidFill>
              <a:schemeClr val="accent6">
                <a:lumMod val="50000"/>
              </a:schemeClr>
            </a:solidFill>
          </a:ln>
        </p:spPr>
      </p:pic>
      <p:sp>
        <p:nvSpPr>
          <p:cNvPr id="7" name="תיבת טקסט 6">
            <a:extLst>
              <a:ext uri="{FF2B5EF4-FFF2-40B4-BE49-F238E27FC236}">
                <a16:creationId xmlns:a16="http://schemas.microsoft.com/office/drawing/2014/main" id="{89C0378D-BF84-72F8-4D36-00726C776EC0}"/>
              </a:ext>
            </a:extLst>
          </p:cNvPr>
          <p:cNvSpPr txBox="1"/>
          <p:nvPr/>
        </p:nvSpPr>
        <p:spPr>
          <a:xfrm>
            <a:off x="4112574" y="1893925"/>
            <a:ext cx="2803577" cy="584775"/>
          </a:xfrm>
          <a:prstGeom prst="rect">
            <a:avLst/>
          </a:prstGeom>
          <a:noFill/>
        </p:spPr>
        <p:txBody>
          <a:bodyPr wrap="square">
            <a:spAutoFit/>
          </a:bodyPr>
          <a:lstStyle/>
          <a:p>
            <a:r>
              <a:rPr lang="he-IL" sz="3200" b="1" dirty="0"/>
              <a:t>שִׂיחַַ בְּעַמּוּד 17</a:t>
            </a:r>
            <a:endParaRPr lang="he-IL" sz="3200" dirty="0"/>
          </a:p>
        </p:txBody>
      </p:sp>
      <p:pic>
        <p:nvPicPr>
          <p:cNvPr id="6" name="תמונה 5">
            <a:extLst>
              <a:ext uri="{FF2B5EF4-FFF2-40B4-BE49-F238E27FC236}">
                <a16:creationId xmlns:a16="http://schemas.microsoft.com/office/drawing/2014/main" id="{9D951ADA-CFD9-28E1-7EF3-9C902F73E9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033A3220-F58A-2343-5A91-B4F2CD94C04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94545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CE2B8F2-9C16-5682-1392-863794905683}"/>
              </a:ext>
            </a:extLst>
          </p:cNvPr>
          <p:cNvPicPr>
            <a:picLocks noChangeAspect="1"/>
          </p:cNvPicPr>
          <p:nvPr/>
        </p:nvPicPr>
        <p:blipFill>
          <a:blip r:embed="rId3"/>
          <a:stretch>
            <a:fillRect/>
          </a:stretch>
        </p:blipFill>
        <p:spPr>
          <a:xfrm>
            <a:off x="6612835" y="1227176"/>
            <a:ext cx="1962150" cy="1895475"/>
          </a:xfrm>
          <a:prstGeom prst="rect">
            <a:avLst/>
          </a:prstGeom>
          <a:ln w="12700">
            <a:solidFill>
              <a:schemeClr val="accent6">
                <a:lumMod val="50000"/>
              </a:schemeClr>
            </a:solidFill>
          </a:ln>
        </p:spPr>
      </p:pic>
      <p:sp>
        <p:nvSpPr>
          <p:cNvPr id="4" name="תיבת טקסט 3">
            <a:extLst>
              <a:ext uri="{FF2B5EF4-FFF2-40B4-BE49-F238E27FC236}">
                <a16:creationId xmlns:a16="http://schemas.microsoft.com/office/drawing/2014/main" id="{C3867557-5595-8DE2-6327-BF37F235D563}"/>
              </a:ext>
            </a:extLst>
          </p:cNvPr>
          <p:cNvSpPr txBox="1"/>
          <p:nvPr/>
        </p:nvSpPr>
        <p:spPr>
          <a:xfrm>
            <a:off x="3340790" y="1771212"/>
            <a:ext cx="2867024" cy="584775"/>
          </a:xfrm>
          <a:prstGeom prst="rect">
            <a:avLst/>
          </a:prstGeom>
          <a:noFill/>
        </p:spPr>
        <p:txBody>
          <a:bodyPr wrap="square" rtlCol="1">
            <a:spAutoFit/>
          </a:bodyPr>
          <a:lstStyle/>
          <a:p>
            <a:r>
              <a:rPr lang="he-IL" sz="3200" b="1" dirty="0"/>
              <a:t>שִׂיחַַ בְּעַמּוּד 17</a:t>
            </a:r>
            <a:endParaRPr lang="he-IL" sz="3200" dirty="0"/>
          </a:p>
        </p:txBody>
      </p:sp>
      <p:pic>
        <p:nvPicPr>
          <p:cNvPr id="9" name="תמונה 8">
            <a:extLst>
              <a:ext uri="{FF2B5EF4-FFF2-40B4-BE49-F238E27FC236}">
                <a16:creationId xmlns:a16="http://schemas.microsoft.com/office/drawing/2014/main" id="{9B1C44F1-FE46-70E6-CC31-3FA9D8BB7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187" y="4384140"/>
            <a:ext cx="8429625" cy="2169042"/>
          </a:xfrm>
          <a:prstGeom prst="rect">
            <a:avLst/>
          </a:prstGeom>
          <a:ln w="12700">
            <a:solidFill>
              <a:srgbClr val="0067A3"/>
            </a:solidFill>
          </a:ln>
        </p:spPr>
      </p:pic>
      <p:pic>
        <p:nvPicPr>
          <p:cNvPr id="12" name="תמונה 11">
            <a:extLst>
              <a:ext uri="{FF2B5EF4-FFF2-40B4-BE49-F238E27FC236}">
                <a16:creationId xmlns:a16="http://schemas.microsoft.com/office/drawing/2014/main" id="{2374F1C3-9BDA-BF76-8CC2-E11BA7C554BE}"/>
              </a:ext>
            </a:extLst>
          </p:cNvPr>
          <p:cNvPicPr>
            <a:picLocks noChangeAspect="1"/>
          </p:cNvPicPr>
          <p:nvPr/>
        </p:nvPicPr>
        <p:blipFill>
          <a:blip r:embed="rId5">
            <a:clrChange>
              <a:clrFrom>
                <a:srgbClr val="F9F9F9"/>
              </a:clrFrom>
              <a:clrTo>
                <a:srgbClr val="F9F9F9">
                  <a:alpha val="0"/>
                </a:srgbClr>
              </a:clrTo>
            </a:clrChange>
            <a:duotone>
              <a:schemeClr val="accent6">
                <a:shade val="45000"/>
                <a:satMod val="135000"/>
              </a:schemeClr>
              <a:prstClr val="white"/>
            </a:duotone>
          </a:blip>
          <a:stretch>
            <a:fillRect/>
          </a:stretch>
        </p:blipFill>
        <p:spPr>
          <a:xfrm>
            <a:off x="809625" y="3524250"/>
            <a:ext cx="1628775" cy="1364715"/>
          </a:xfrm>
          <a:prstGeom prst="rect">
            <a:avLst/>
          </a:prstGeom>
        </p:spPr>
      </p:pic>
      <p:pic>
        <p:nvPicPr>
          <p:cNvPr id="6" name="תמונה 5">
            <a:extLst>
              <a:ext uri="{FF2B5EF4-FFF2-40B4-BE49-F238E27FC236}">
                <a16:creationId xmlns:a16="http://schemas.microsoft.com/office/drawing/2014/main" id="{005CBECB-8DE7-FFB8-0C17-C29EE43CA2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25FA54B5-078F-2F67-C1BE-E3870F602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15224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9C7624E7-403F-6998-951D-0FC6F4FBA9F2}"/>
              </a:ext>
            </a:extLst>
          </p:cNvPr>
          <p:cNvSpPr txBox="1"/>
          <p:nvPr/>
        </p:nvSpPr>
        <p:spPr>
          <a:xfrm>
            <a:off x="3019425" y="809732"/>
            <a:ext cx="4572000" cy="646331"/>
          </a:xfrm>
          <a:prstGeom prst="rect">
            <a:avLst/>
          </a:prstGeom>
          <a:noFill/>
        </p:spPr>
        <p:txBody>
          <a:bodyPr wrap="square">
            <a:spAutoFit/>
          </a:bodyPr>
          <a:lstStyle/>
          <a:p>
            <a:r>
              <a:rPr lang="he-IL" sz="3600" b="1" i="0" u="none" strike="noStrike" baseline="0" dirty="0">
                <a:latin typeface="MF_FrankRuhl-Regular"/>
              </a:rPr>
              <a:t>מְשִׂימָה:</a:t>
            </a:r>
            <a:r>
              <a:rPr lang="he-IL" sz="3600" b="0" i="0" u="none" strike="noStrike" baseline="0" dirty="0">
                <a:solidFill>
                  <a:srgbClr val="3490FF"/>
                </a:solidFill>
                <a:latin typeface="MF_FrankRuhl-Regular"/>
              </a:rPr>
              <a:t> </a:t>
            </a:r>
            <a:r>
              <a:rPr lang="he-IL" sz="3600" b="1" i="0" u="none" strike="noStrike" baseline="0" dirty="0">
                <a:solidFill>
                  <a:srgbClr val="0066A6"/>
                </a:solidFill>
                <a:latin typeface="MF_FrankRuhl-Regular"/>
              </a:rPr>
              <a:t>שֵׁנָה וּמְנוּחָה</a:t>
            </a:r>
            <a:endParaRPr lang="he-IL" sz="3600" b="1" dirty="0">
              <a:solidFill>
                <a:srgbClr val="0066A6"/>
              </a:solidFill>
            </a:endParaRPr>
          </a:p>
        </p:txBody>
      </p:sp>
      <p:pic>
        <p:nvPicPr>
          <p:cNvPr id="9" name="תמונה 8">
            <a:extLst>
              <a:ext uri="{FF2B5EF4-FFF2-40B4-BE49-F238E27FC236}">
                <a16:creationId xmlns:a16="http://schemas.microsoft.com/office/drawing/2014/main" id="{F3A4762B-AEC4-F6FA-F38D-818748EA42F1}"/>
              </a:ext>
            </a:extLst>
          </p:cNvPr>
          <p:cNvPicPr>
            <a:picLocks noChangeAspect="1"/>
          </p:cNvPicPr>
          <p:nvPr/>
        </p:nvPicPr>
        <p:blipFill>
          <a:blip r:embed="rId3"/>
          <a:stretch>
            <a:fillRect/>
          </a:stretch>
        </p:blipFill>
        <p:spPr>
          <a:xfrm>
            <a:off x="659430" y="1577302"/>
            <a:ext cx="8096251" cy="3867092"/>
          </a:xfrm>
          <a:prstGeom prst="rect">
            <a:avLst/>
          </a:prstGeom>
          <a:ln w="12700">
            <a:solidFill>
              <a:srgbClr val="0067A3"/>
            </a:solidFill>
          </a:ln>
        </p:spPr>
      </p:pic>
      <p:sp>
        <p:nvSpPr>
          <p:cNvPr id="12" name="תיבת טקסט 11">
            <a:extLst>
              <a:ext uri="{FF2B5EF4-FFF2-40B4-BE49-F238E27FC236}">
                <a16:creationId xmlns:a16="http://schemas.microsoft.com/office/drawing/2014/main" id="{3C58D319-E7C9-A325-EBBB-CBF5BCE4B2C2}"/>
              </a:ext>
            </a:extLst>
          </p:cNvPr>
          <p:cNvSpPr txBox="1"/>
          <p:nvPr/>
        </p:nvSpPr>
        <p:spPr>
          <a:xfrm>
            <a:off x="3990975" y="5858705"/>
            <a:ext cx="4191000" cy="461665"/>
          </a:xfrm>
          <a:prstGeom prst="rect">
            <a:avLst/>
          </a:prstGeom>
          <a:noFill/>
        </p:spPr>
        <p:txBody>
          <a:bodyPr wrap="square">
            <a:spAutoFit/>
          </a:bodyPr>
          <a:lstStyle/>
          <a:p>
            <a:r>
              <a:rPr lang="he-IL" sz="2400" b="1" dirty="0">
                <a:latin typeface="MF_FrankRuhl-Bold"/>
              </a:rPr>
              <a:t>הֶמְשֵׁךְ הַמְּשִׂימָה בְּעַמּוּד 18</a:t>
            </a:r>
            <a:endParaRPr lang="he-IL" sz="2400" dirty="0"/>
          </a:p>
        </p:txBody>
      </p:sp>
      <p:pic>
        <p:nvPicPr>
          <p:cNvPr id="14" name="תמונה 13">
            <a:extLst>
              <a:ext uri="{FF2B5EF4-FFF2-40B4-BE49-F238E27FC236}">
                <a16:creationId xmlns:a16="http://schemas.microsoft.com/office/drawing/2014/main" id="{4FEC199B-A502-E5FD-E77A-98F1D765EE49}"/>
              </a:ext>
            </a:extLst>
          </p:cNvPr>
          <p:cNvPicPr>
            <a:picLocks noChangeAspect="1"/>
          </p:cNvPicPr>
          <p:nvPr/>
        </p:nvPicPr>
        <p:blipFill>
          <a:blip r:embed="rId4"/>
          <a:stretch>
            <a:fillRect/>
          </a:stretch>
        </p:blipFill>
        <p:spPr>
          <a:xfrm>
            <a:off x="159273" y="4645194"/>
            <a:ext cx="2312892" cy="2089488"/>
          </a:xfrm>
          <a:prstGeom prst="rect">
            <a:avLst/>
          </a:prstGeom>
        </p:spPr>
      </p:pic>
      <p:pic>
        <p:nvPicPr>
          <p:cNvPr id="2" name="תמונה 1">
            <a:extLst>
              <a:ext uri="{FF2B5EF4-FFF2-40B4-BE49-F238E27FC236}">
                <a16:creationId xmlns:a16="http://schemas.microsoft.com/office/drawing/2014/main" id="{DD126BAF-62D8-E724-F808-B50F7219D2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5A7CFA1D-B4EC-061E-448B-39FAB4A17C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065332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7126054-7FA8-1CEF-1582-45221906E5C9}"/>
              </a:ext>
            </a:extLst>
          </p:cNvPr>
          <p:cNvPicPr>
            <a:picLocks noChangeAspect="1"/>
          </p:cNvPicPr>
          <p:nvPr/>
        </p:nvPicPr>
        <p:blipFill>
          <a:blip r:embed="rId3"/>
          <a:stretch>
            <a:fillRect/>
          </a:stretch>
        </p:blipFill>
        <p:spPr>
          <a:xfrm>
            <a:off x="6835723" y="3504429"/>
            <a:ext cx="1563822" cy="1521934"/>
          </a:xfrm>
          <a:prstGeom prst="rect">
            <a:avLst/>
          </a:prstGeom>
          <a:ln w="12700">
            <a:solidFill>
              <a:srgbClr val="0066A6"/>
            </a:solidFill>
          </a:ln>
        </p:spPr>
      </p:pic>
      <p:pic>
        <p:nvPicPr>
          <p:cNvPr id="7" name="תמונה 6">
            <a:extLst>
              <a:ext uri="{FF2B5EF4-FFF2-40B4-BE49-F238E27FC236}">
                <a16:creationId xmlns:a16="http://schemas.microsoft.com/office/drawing/2014/main" id="{1E8737D2-1D67-D2EA-030C-F83399C713C5}"/>
              </a:ext>
            </a:extLst>
          </p:cNvPr>
          <p:cNvPicPr>
            <a:picLocks noChangeAspect="1"/>
          </p:cNvPicPr>
          <p:nvPr/>
        </p:nvPicPr>
        <p:blipFill>
          <a:blip r:embed="rId4"/>
          <a:stretch>
            <a:fillRect/>
          </a:stretch>
        </p:blipFill>
        <p:spPr>
          <a:xfrm>
            <a:off x="4906817" y="3504429"/>
            <a:ext cx="1593052" cy="1521934"/>
          </a:xfrm>
          <a:prstGeom prst="rect">
            <a:avLst/>
          </a:prstGeom>
          <a:ln w="12700">
            <a:solidFill>
              <a:srgbClr val="0066A6"/>
            </a:solidFill>
          </a:ln>
        </p:spPr>
      </p:pic>
      <p:pic>
        <p:nvPicPr>
          <p:cNvPr id="9" name="תמונה 8">
            <a:extLst>
              <a:ext uri="{FF2B5EF4-FFF2-40B4-BE49-F238E27FC236}">
                <a16:creationId xmlns:a16="http://schemas.microsoft.com/office/drawing/2014/main" id="{E25107AF-6EE9-40F8-CD05-72E987E1E7E5}"/>
              </a:ext>
            </a:extLst>
          </p:cNvPr>
          <p:cNvPicPr>
            <a:picLocks noChangeAspect="1"/>
          </p:cNvPicPr>
          <p:nvPr/>
        </p:nvPicPr>
        <p:blipFill>
          <a:blip r:embed="rId5"/>
          <a:stretch>
            <a:fillRect/>
          </a:stretch>
        </p:blipFill>
        <p:spPr>
          <a:xfrm>
            <a:off x="2882330" y="3547099"/>
            <a:ext cx="1593051" cy="1521934"/>
          </a:xfrm>
          <a:prstGeom prst="rect">
            <a:avLst/>
          </a:prstGeom>
          <a:ln w="12700">
            <a:solidFill>
              <a:srgbClr val="0066A6"/>
            </a:solidFill>
          </a:ln>
        </p:spPr>
      </p:pic>
      <p:pic>
        <p:nvPicPr>
          <p:cNvPr id="12" name="תמונה 11">
            <a:extLst>
              <a:ext uri="{FF2B5EF4-FFF2-40B4-BE49-F238E27FC236}">
                <a16:creationId xmlns:a16="http://schemas.microsoft.com/office/drawing/2014/main" id="{50876C8F-4658-2F03-A6A5-4BF0CFB67A2C}"/>
              </a:ext>
            </a:extLst>
          </p:cNvPr>
          <p:cNvPicPr>
            <a:picLocks noChangeAspect="1"/>
          </p:cNvPicPr>
          <p:nvPr/>
        </p:nvPicPr>
        <p:blipFill>
          <a:blip r:embed="rId6"/>
          <a:stretch>
            <a:fillRect/>
          </a:stretch>
        </p:blipFill>
        <p:spPr>
          <a:xfrm>
            <a:off x="845458" y="3504429"/>
            <a:ext cx="1593052" cy="1564604"/>
          </a:xfrm>
          <a:prstGeom prst="rect">
            <a:avLst/>
          </a:prstGeom>
          <a:ln w="12700">
            <a:solidFill>
              <a:srgbClr val="0067A3"/>
            </a:solidFill>
          </a:ln>
        </p:spPr>
      </p:pic>
      <p:pic>
        <p:nvPicPr>
          <p:cNvPr id="17" name="תמונה 16">
            <a:extLst>
              <a:ext uri="{FF2B5EF4-FFF2-40B4-BE49-F238E27FC236}">
                <a16:creationId xmlns:a16="http://schemas.microsoft.com/office/drawing/2014/main" id="{A0E06313-D785-9608-6085-0A29B9CDB717}"/>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78182" y="5163386"/>
            <a:ext cx="7162800" cy="523220"/>
          </a:xfrm>
          <a:prstGeom prst="rect">
            <a:avLst/>
          </a:prstGeom>
        </p:spPr>
      </p:pic>
      <p:sp>
        <p:nvSpPr>
          <p:cNvPr id="19" name="תיבת טקסט 18">
            <a:extLst>
              <a:ext uri="{FF2B5EF4-FFF2-40B4-BE49-F238E27FC236}">
                <a16:creationId xmlns:a16="http://schemas.microsoft.com/office/drawing/2014/main" id="{A2BFF850-E8A6-3D14-880E-EA6CDC7DDC46}"/>
              </a:ext>
            </a:extLst>
          </p:cNvPr>
          <p:cNvSpPr txBox="1"/>
          <p:nvPr/>
        </p:nvSpPr>
        <p:spPr>
          <a:xfrm>
            <a:off x="1641984" y="1235142"/>
            <a:ext cx="7429848" cy="646331"/>
          </a:xfrm>
          <a:prstGeom prst="rect">
            <a:avLst/>
          </a:prstGeom>
          <a:noFill/>
        </p:spPr>
        <p:txBody>
          <a:bodyPr wrap="square">
            <a:spAutoFit/>
          </a:bodyPr>
          <a:lstStyle/>
          <a:p>
            <a:r>
              <a:rPr lang="he-IL" sz="3600" b="1" i="0" u="none" strike="noStrike" baseline="0" dirty="0">
                <a:latin typeface="MF_FrankRuhl-Regular"/>
              </a:rPr>
              <a:t>מְשִׂימָה:</a:t>
            </a:r>
            <a:r>
              <a:rPr lang="he-IL" sz="3600" b="0" i="0" u="none" strike="noStrike" baseline="0" dirty="0">
                <a:solidFill>
                  <a:srgbClr val="3490FF"/>
                </a:solidFill>
                <a:latin typeface="MF_FrankRuhl-Regular"/>
              </a:rPr>
              <a:t> </a:t>
            </a:r>
            <a:r>
              <a:rPr lang="he-IL" sz="3600" b="1" i="0" u="none" strike="noStrike" baseline="0" dirty="0">
                <a:solidFill>
                  <a:srgbClr val="0066A6"/>
                </a:solidFill>
                <a:latin typeface="MF_FrankRuhl-Regular"/>
              </a:rPr>
              <a:t>שְׁעוֹת פְּנַאי </a:t>
            </a:r>
            <a:r>
              <a:rPr lang="he-IL" sz="2800" b="1" dirty="0">
                <a:latin typeface="MF_FrankRuhl-Bold"/>
              </a:rPr>
              <a:t>(</a:t>
            </a:r>
            <a:r>
              <a:rPr lang="he-IL" sz="2800" b="1" dirty="0">
                <a:latin typeface="MF_FrankRuhl-Bold"/>
                <a:cs typeface="+mn-cs"/>
              </a:rPr>
              <a:t>עַמּוּדִים </a:t>
            </a:r>
            <a:r>
              <a:rPr lang="he-IL" sz="2800" b="1" dirty="0"/>
              <a:t>20-19</a:t>
            </a:r>
            <a:r>
              <a:rPr lang="he-IL" sz="2800" b="1" dirty="0">
                <a:latin typeface="MF_FrankRuhl-Bold"/>
                <a:cs typeface="+mn-cs"/>
              </a:rPr>
              <a:t>)</a:t>
            </a:r>
            <a:endParaRPr lang="he-IL" sz="3200" b="1" dirty="0">
              <a:solidFill>
                <a:srgbClr val="0066A6"/>
              </a:solidFill>
            </a:endParaRPr>
          </a:p>
        </p:txBody>
      </p:sp>
      <p:sp>
        <p:nvSpPr>
          <p:cNvPr id="21" name="תיבת טקסט 20">
            <a:extLst>
              <a:ext uri="{FF2B5EF4-FFF2-40B4-BE49-F238E27FC236}">
                <a16:creationId xmlns:a16="http://schemas.microsoft.com/office/drawing/2014/main" id="{4DEA133B-08C6-F01D-8B79-E8B366779F51}"/>
              </a:ext>
            </a:extLst>
          </p:cNvPr>
          <p:cNvSpPr txBox="1"/>
          <p:nvPr/>
        </p:nvSpPr>
        <p:spPr>
          <a:xfrm>
            <a:off x="1255337" y="2273150"/>
            <a:ext cx="6858349" cy="954107"/>
          </a:xfrm>
          <a:prstGeom prst="rect">
            <a:avLst/>
          </a:prstGeom>
          <a:noFill/>
        </p:spPr>
        <p:txBody>
          <a:bodyPr wrap="square">
            <a:spAutoFit/>
          </a:bodyPr>
          <a:lstStyle/>
          <a:p>
            <a:pPr algn="l"/>
            <a:r>
              <a:rPr lang="he-IL" sz="3200" b="1" i="0" u="none" strike="noStrike" baseline="0" dirty="0">
                <a:latin typeface="MF_FrankRuhl-Bold"/>
              </a:rPr>
              <a:t>חֵלֶק א: </a:t>
            </a:r>
            <a:r>
              <a:rPr lang="he-IL" sz="3200" b="1" i="0" u="none" strike="noStrike" baseline="0" dirty="0">
                <a:solidFill>
                  <a:schemeClr val="accent5">
                    <a:lumMod val="75000"/>
                  </a:schemeClr>
                </a:solidFill>
                <a:latin typeface="MF_FrankRuhl-Bold"/>
              </a:rPr>
              <a:t>מָה אֲנַחְנוּ עוֹשִׂים בִּשְׁעוֹת הַפְּנַאי?</a:t>
            </a:r>
          </a:p>
          <a:p>
            <a:pPr algn="l"/>
            <a:r>
              <a:rPr lang="he-IL" sz="2400" b="0" i="0" u="none" strike="noStrike" baseline="0" dirty="0">
                <a:latin typeface="MF_FrankRuhl-Regular"/>
              </a:rPr>
              <a:t>(אֶפְשָׁר לְהַקִּיף יוֹתֵר מֵאֶחָד)</a:t>
            </a:r>
            <a:endParaRPr lang="he-IL" sz="2400" dirty="0"/>
          </a:p>
        </p:txBody>
      </p:sp>
      <p:sp>
        <p:nvSpPr>
          <p:cNvPr id="23" name="תיבת טקסט 22">
            <a:extLst>
              <a:ext uri="{FF2B5EF4-FFF2-40B4-BE49-F238E27FC236}">
                <a16:creationId xmlns:a16="http://schemas.microsoft.com/office/drawing/2014/main" id="{065C0896-06E6-7924-D647-D87548008949}"/>
              </a:ext>
            </a:extLst>
          </p:cNvPr>
          <p:cNvSpPr txBox="1"/>
          <p:nvPr/>
        </p:nvSpPr>
        <p:spPr>
          <a:xfrm>
            <a:off x="2747819" y="6051842"/>
            <a:ext cx="4572000" cy="523220"/>
          </a:xfrm>
          <a:prstGeom prst="rect">
            <a:avLst/>
          </a:prstGeom>
          <a:noFill/>
        </p:spPr>
        <p:txBody>
          <a:bodyPr wrap="square">
            <a:spAutoFit/>
          </a:bodyPr>
          <a:lstStyle/>
          <a:p>
            <a:r>
              <a:rPr lang="he-IL" sz="2800" b="1" dirty="0">
                <a:latin typeface="MF_FrankRuhl-Bold"/>
              </a:rPr>
              <a:t>הֶמְשֵׁךְ הַמְּשִׂימָה בְּעַמּוּד 19</a:t>
            </a:r>
            <a:endParaRPr lang="he-IL" sz="2800" dirty="0"/>
          </a:p>
        </p:txBody>
      </p:sp>
      <p:pic>
        <p:nvPicPr>
          <p:cNvPr id="2" name="תמונה 1">
            <a:extLst>
              <a:ext uri="{FF2B5EF4-FFF2-40B4-BE49-F238E27FC236}">
                <a16:creationId xmlns:a16="http://schemas.microsoft.com/office/drawing/2014/main" id="{5880BAA6-B734-2291-94B0-7B6236356A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090809C0-CFFF-58D7-6410-2E68EF152CC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23189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E2B01BDB-D328-A0C9-A417-8B55942F916F}"/>
              </a:ext>
            </a:extLst>
          </p:cNvPr>
          <p:cNvSpPr txBox="1"/>
          <p:nvPr/>
        </p:nvSpPr>
        <p:spPr>
          <a:xfrm>
            <a:off x="4442800" y="878937"/>
            <a:ext cx="2470406" cy="584775"/>
          </a:xfrm>
          <a:prstGeom prst="rect">
            <a:avLst/>
          </a:prstGeom>
          <a:noFill/>
        </p:spPr>
        <p:txBody>
          <a:bodyPr wrap="square">
            <a:spAutoFit/>
          </a:bodyPr>
          <a:lstStyle/>
          <a:p>
            <a:r>
              <a:rPr lang="he-IL" sz="3200" b="1" i="0" u="none" strike="noStrike" baseline="0" dirty="0">
                <a:latin typeface="MF_FrankRuhl-Bold"/>
              </a:rPr>
              <a:t>חֵלֶק ב: </a:t>
            </a:r>
            <a:r>
              <a:rPr lang="he-IL" sz="3200" b="1" i="0" u="none" strike="noStrike" baseline="0" dirty="0">
                <a:solidFill>
                  <a:schemeClr val="accent5">
                    <a:lumMod val="75000"/>
                  </a:schemeClr>
                </a:solidFill>
                <a:latin typeface="MF_FrankRuhl-Bold"/>
              </a:rPr>
              <a:t>שְׁאֵלוֹן</a:t>
            </a:r>
            <a:endParaRPr lang="he-IL" sz="3200" dirty="0">
              <a:solidFill>
                <a:schemeClr val="accent5">
                  <a:lumMod val="75000"/>
                </a:schemeClr>
              </a:solidFill>
            </a:endParaRPr>
          </a:p>
        </p:txBody>
      </p:sp>
      <p:pic>
        <p:nvPicPr>
          <p:cNvPr id="7" name="תמונה 6">
            <a:extLst>
              <a:ext uri="{FF2B5EF4-FFF2-40B4-BE49-F238E27FC236}">
                <a16:creationId xmlns:a16="http://schemas.microsoft.com/office/drawing/2014/main" id="{31447C0D-1550-EF29-4206-2F185C8BB3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512" y="1531600"/>
            <a:ext cx="8562975" cy="4447463"/>
          </a:xfrm>
          <a:prstGeom prst="rect">
            <a:avLst/>
          </a:prstGeom>
          <a:ln w="12700">
            <a:solidFill>
              <a:srgbClr val="0066A6"/>
            </a:solidFill>
          </a:ln>
        </p:spPr>
      </p:pic>
      <p:pic>
        <p:nvPicPr>
          <p:cNvPr id="6" name="תמונה 5">
            <a:extLst>
              <a:ext uri="{FF2B5EF4-FFF2-40B4-BE49-F238E27FC236}">
                <a16:creationId xmlns:a16="http://schemas.microsoft.com/office/drawing/2014/main" id="{9EA48C61-FC2E-16DE-E7CA-59F9FC2A12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2" name="תמונה 1">
            <a:extLst>
              <a:ext uri="{FF2B5EF4-FFF2-40B4-BE49-F238E27FC236}">
                <a16:creationId xmlns:a16="http://schemas.microsoft.com/office/drawing/2014/main" id="{7BF7C64E-D86C-227F-4B49-68AE3DFDF3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190892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B496613-F051-67F6-8BAA-70D217C8293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138994"/>
            <a:ext cx="7663070" cy="5670250"/>
          </a:xfrm>
          <a:prstGeom prst="rect">
            <a:avLst/>
          </a:prstGeom>
        </p:spPr>
      </p:pic>
      <p:sp>
        <p:nvSpPr>
          <p:cNvPr id="8" name="תיבת טקסט 7">
            <a:extLst>
              <a:ext uri="{FF2B5EF4-FFF2-40B4-BE49-F238E27FC236}">
                <a16:creationId xmlns:a16="http://schemas.microsoft.com/office/drawing/2014/main" id="{331F55A5-2BA1-D3D2-000A-7A4B14B79FB1}"/>
              </a:ext>
            </a:extLst>
          </p:cNvPr>
          <p:cNvSpPr txBox="1"/>
          <p:nvPr/>
        </p:nvSpPr>
        <p:spPr>
          <a:xfrm>
            <a:off x="1480930" y="1268062"/>
            <a:ext cx="5162205" cy="830997"/>
          </a:xfrm>
          <a:prstGeom prst="rect">
            <a:avLst/>
          </a:prstGeom>
          <a:noFill/>
        </p:spPr>
        <p:txBody>
          <a:bodyPr wrap="square">
            <a:spAutoFit/>
          </a:bodyPr>
          <a:lstStyle/>
          <a:p>
            <a:r>
              <a:rPr lang="he-IL" sz="4800" b="1" i="0" u="none" strike="noStrike" baseline="0" dirty="0">
                <a:solidFill>
                  <a:srgbClr val="0070C0"/>
                </a:solidFill>
                <a:effectLst>
                  <a:outerShdw blurRad="38100" dist="38100" dir="2700000" algn="tl">
                    <a:srgbClr val="000000">
                      <a:alpha val="43137"/>
                    </a:srgbClr>
                  </a:outerShdw>
                </a:effectLst>
                <a:latin typeface="EnzoagadaMF-Bold"/>
                <a:cs typeface="+mn-cs"/>
              </a:rPr>
              <a:t>מָה זֶה לִהְיוֹת בָּרִיא?</a:t>
            </a:r>
            <a:endParaRPr lang="he-IL" sz="4800" dirty="0">
              <a:solidFill>
                <a:srgbClr val="0070C0"/>
              </a:solidFill>
            </a:endParaRPr>
          </a:p>
        </p:txBody>
      </p:sp>
      <p:pic>
        <p:nvPicPr>
          <p:cNvPr id="11" name="תמונה 10">
            <a:extLst>
              <a:ext uri="{FF2B5EF4-FFF2-40B4-BE49-F238E27FC236}">
                <a16:creationId xmlns:a16="http://schemas.microsoft.com/office/drawing/2014/main" id="{0CC55521-16CD-773B-72B6-EE2AB0245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9442" y="2643809"/>
            <a:ext cx="2294558" cy="1782489"/>
          </a:xfrm>
          <a:prstGeom prst="rect">
            <a:avLst/>
          </a:prstGeom>
        </p:spPr>
      </p:pic>
      <p:pic>
        <p:nvPicPr>
          <p:cNvPr id="14" name="תמונה 13">
            <a:extLst>
              <a:ext uri="{FF2B5EF4-FFF2-40B4-BE49-F238E27FC236}">
                <a16:creationId xmlns:a16="http://schemas.microsoft.com/office/drawing/2014/main" id="{A8901D3C-EA9B-104C-4C70-72A51EE832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2279" y="4764385"/>
            <a:ext cx="2743439" cy="2093615"/>
          </a:xfrm>
          <a:prstGeom prst="rect">
            <a:avLst/>
          </a:prstGeom>
        </p:spPr>
      </p:pic>
      <p:pic>
        <p:nvPicPr>
          <p:cNvPr id="2" name="תמונה 1">
            <a:extLst>
              <a:ext uri="{FF2B5EF4-FFF2-40B4-BE49-F238E27FC236}">
                <a16:creationId xmlns:a16="http://schemas.microsoft.com/office/drawing/2014/main" id="{EED415F9-569B-501A-A7B4-664B4EF1F0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8863BC44-330F-7B0D-B490-09A7C4D361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184528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312AA88-6346-E032-7082-D561B37C5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806" y="981075"/>
            <a:ext cx="8434388" cy="5371996"/>
          </a:xfrm>
          <a:prstGeom prst="rect">
            <a:avLst/>
          </a:prstGeom>
          <a:ln w="12700">
            <a:solidFill>
              <a:srgbClr val="0067A3"/>
            </a:solidFill>
          </a:ln>
        </p:spPr>
      </p:pic>
      <p:sp>
        <p:nvSpPr>
          <p:cNvPr id="7" name="תיבת טקסט 6">
            <a:extLst>
              <a:ext uri="{FF2B5EF4-FFF2-40B4-BE49-F238E27FC236}">
                <a16:creationId xmlns:a16="http://schemas.microsoft.com/office/drawing/2014/main" id="{0884567E-6937-045C-6A0C-7F8E10DF0A31}"/>
              </a:ext>
            </a:extLst>
          </p:cNvPr>
          <p:cNvSpPr txBox="1"/>
          <p:nvPr/>
        </p:nvSpPr>
        <p:spPr>
          <a:xfrm>
            <a:off x="2943225" y="6439912"/>
            <a:ext cx="4667250" cy="369332"/>
          </a:xfrm>
          <a:prstGeom prst="rect">
            <a:avLst/>
          </a:prstGeom>
          <a:noFill/>
        </p:spPr>
        <p:txBody>
          <a:bodyPr wrap="square">
            <a:spAutoFit/>
          </a:bodyPr>
          <a:lstStyle/>
          <a:p>
            <a:r>
              <a:rPr lang="he-IL" dirty="0">
                <a:hlinkClick r:id="rId4"/>
              </a:rPr>
              <a:t>מָה עוֹשִׂים בִּשְׁעוֹת הַפְּנַאי?)</a:t>
            </a:r>
            <a:r>
              <a:rPr lang="en-US" dirty="0">
                <a:hlinkClick r:id="rId4"/>
              </a:rPr>
              <a:t>tau.ac.il)</a:t>
            </a:r>
            <a:endParaRPr lang="he-IL" dirty="0"/>
          </a:p>
        </p:txBody>
      </p:sp>
      <p:sp>
        <p:nvSpPr>
          <p:cNvPr id="8" name="תיבת טקסט 7">
            <a:extLst>
              <a:ext uri="{FF2B5EF4-FFF2-40B4-BE49-F238E27FC236}">
                <a16:creationId xmlns:a16="http://schemas.microsoft.com/office/drawing/2014/main" id="{BAAC0450-B4A4-96AB-4155-3E06D57F1065}"/>
              </a:ext>
            </a:extLst>
          </p:cNvPr>
          <p:cNvSpPr txBox="1"/>
          <p:nvPr/>
        </p:nvSpPr>
        <p:spPr>
          <a:xfrm>
            <a:off x="895350" y="894234"/>
            <a:ext cx="2047875" cy="523220"/>
          </a:xfrm>
          <a:prstGeom prst="rect">
            <a:avLst/>
          </a:prstGeom>
          <a:noFill/>
        </p:spPr>
        <p:txBody>
          <a:bodyPr wrap="square">
            <a:spAutoFit/>
          </a:bodyPr>
          <a:lstStyle/>
          <a:p>
            <a:pPr algn="r" rtl="1"/>
            <a:r>
              <a:rPr lang="he-IL" sz="2800" b="1" dirty="0">
                <a:latin typeface="MF_FrankRuhl-Bold"/>
              </a:rPr>
              <a:t>(עַמּוּד 20)</a:t>
            </a:r>
            <a:endParaRPr lang="he-IL" sz="2800" dirty="0"/>
          </a:p>
        </p:txBody>
      </p:sp>
      <p:pic>
        <p:nvPicPr>
          <p:cNvPr id="2" name="תמונה 1">
            <a:extLst>
              <a:ext uri="{FF2B5EF4-FFF2-40B4-BE49-F238E27FC236}">
                <a16:creationId xmlns:a16="http://schemas.microsoft.com/office/drawing/2014/main" id="{88D1EA2B-7BD0-8690-4295-F134182250A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90172" y="-48740"/>
            <a:ext cx="2060627" cy="757400"/>
          </a:xfrm>
          <a:prstGeom prst="rect">
            <a:avLst/>
          </a:prstGeom>
        </p:spPr>
      </p:pic>
      <p:pic>
        <p:nvPicPr>
          <p:cNvPr id="6" name="תמונה 5">
            <a:extLst>
              <a:ext uri="{FF2B5EF4-FFF2-40B4-BE49-F238E27FC236}">
                <a16:creationId xmlns:a16="http://schemas.microsoft.com/office/drawing/2014/main" id="{0E6AC15E-1E96-D1A6-6F06-05E0D1CD04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4ADE1E0F-30EE-ED1A-4F87-BD5F11F9EB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672371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6525D-B590-1520-6C1B-D3C82A5E22B3}"/>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E0128F69-2AC6-BBA0-652B-D4F9324B99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90172" y="-48740"/>
            <a:ext cx="2060627" cy="757400"/>
          </a:xfrm>
          <a:prstGeom prst="rect">
            <a:avLst/>
          </a:prstGeom>
        </p:spPr>
      </p:pic>
      <p:pic>
        <p:nvPicPr>
          <p:cNvPr id="9" name="תמונה 8">
            <a:extLst>
              <a:ext uri="{FF2B5EF4-FFF2-40B4-BE49-F238E27FC236}">
                <a16:creationId xmlns:a16="http://schemas.microsoft.com/office/drawing/2014/main" id="{BA0B3A74-1C7B-420C-46B0-90CFAF3E43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7845" y="2448268"/>
            <a:ext cx="6648450" cy="4278630"/>
          </a:xfrm>
          <a:prstGeom prst="rect">
            <a:avLst/>
          </a:prstGeom>
          <a:ln w="12700">
            <a:solidFill>
              <a:srgbClr val="0067A3"/>
            </a:solidFill>
          </a:ln>
        </p:spPr>
      </p:pic>
      <p:sp>
        <p:nvSpPr>
          <p:cNvPr id="11" name="תיבת טקסט 10">
            <a:extLst>
              <a:ext uri="{FF2B5EF4-FFF2-40B4-BE49-F238E27FC236}">
                <a16:creationId xmlns:a16="http://schemas.microsoft.com/office/drawing/2014/main" id="{CC8B9127-359A-2B56-A020-3911AB8121D4}"/>
              </a:ext>
            </a:extLst>
          </p:cNvPr>
          <p:cNvSpPr txBox="1"/>
          <p:nvPr/>
        </p:nvSpPr>
        <p:spPr>
          <a:xfrm>
            <a:off x="2686050" y="793634"/>
            <a:ext cx="4572000" cy="1569660"/>
          </a:xfrm>
          <a:prstGeom prst="rect">
            <a:avLst/>
          </a:prstGeom>
          <a:noFill/>
        </p:spPr>
        <p:txBody>
          <a:bodyPr wrap="square">
            <a:spAutoFit/>
          </a:bodyPr>
          <a:lstStyle/>
          <a:p>
            <a:pPr algn="ctr"/>
            <a:r>
              <a:rPr lang="he-IL" sz="3200" b="1" i="0" dirty="0">
                <a:solidFill>
                  <a:srgbClr val="069EEA"/>
                </a:solidFill>
                <a:effectLst/>
                <a:latin typeface="Assistant" pitchFamily="2" charset="-79"/>
              </a:rPr>
              <a:t>יוֹתֵר פְּעִילוּת גוּפָנִית</a:t>
            </a:r>
            <a:endParaRPr lang="he-IL" sz="3200" b="1" i="0" dirty="0">
              <a:solidFill>
                <a:srgbClr val="000000"/>
              </a:solidFill>
              <a:effectLst/>
              <a:latin typeface="Assistant" pitchFamily="2" charset="-79"/>
            </a:endParaRPr>
          </a:p>
          <a:p>
            <a:pPr algn="ctr"/>
            <a:r>
              <a:rPr lang="he-IL" sz="3200" b="1" i="0" dirty="0">
                <a:solidFill>
                  <a:srgbClr val="069EEA"/>
                </a:solidFill>
                <a:effectLst/>
                <a:latin typeface="Assistant" pitchFamily="2" charset="-79"/>
              </a:rPr>
              <a:t>פָּחוֹת מָסַכִּים</a:t>
            </a:r>
            <a:endParaRPr lang="he-IL" sz="3200" b="1" i="0" dirty="0">
              <a:solidFill>
                <a:srgbClr val="000000"/>
              </a:solidFill>
              <a:effectLst/>
              <a:latin typeface="Assistant" pitchFamily="2" charset="-79"/>
            </a:endParaRPr>
          </a:p>
          <a:p>
            <a:pPr algn="ctr"/>
            <a:r>
              <a:rPr lang="he-IL" sz="3200" b="1" i="0" dirty="0">
                <a:solidFill>
                  <a:srgbClr val="069EEA"/>
                </a:solidFill>
                <a:effectLst/>
                <a:latin typeface="Assistant" pitchFamily="2" charset="-79"/>
              </a:rPr>
              <a:t>אֲנִי מַסְכִּים</a:t>
            </a:r>
            <a:endParaRPr lang="he-IL" sz="2400" b="1" i="0" dirty="0">
              <a:solidFill>
                <a:srgbClr val="000000"/>
              </a:solidFill>
              <a:effectLst/>
              <a:latin typeface="Assistant" pitchFamily="2" charset="-79"/>
            </a:endParaRPr>
          </a:p>
        </p:txBody>
      </p:sp>
      <p:pic>
        <p:nvPicPr>
          <p:cNvPr id="4" name="תמונה 3">
            <a:extLst>
              <a:ext uri="{FF2B5EF4-FFF2-40B4-BE49-F238E27FC236}">
                <a16:creationId xmlns:a16="http://schemas.microsoft.com/office/drawing/2014/main" id="{CA2B500F-1AA5-AB54-E9A2-3569756F14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DEB9881C-0607-B5C2-56F8-7E369295C3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231197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6E83B762-29B6-1217-1F72-A98CB1CDB916}"/>
              </a:ext>
            </a:extLst>
          </p:cNvPr>
          <p:cNvSpPr txBox="1"/>
          <p:nvPr/>
        </p:nvSpPr>
        <p:spPr>
          <a:xfrm>
            <a:off x="3541686" y="6280811"/>
            <a:ext cx="4572000" cy="523220"/>
          </a:xfrm>
          <a:prstGeom prst="rect">
            <a:avLst/>
          </a:prstGeom>
          <a:noFill/>
        </p:spPr>
        <p:txBody>
          <a:bodyPr wrap="square">
            <a:spAutoFit/>
          </a:bodyPr>
          <a:lstStyle/>
          <a:p>
            <a:r>
              <a:rPr lang="he-IL" sz="2800" b="1" dirty="0"/>
              <a:t>הַמְשֵׁךְ קֶטַע הַמֵּידָע </a:t>
            </a:r>
            <a:r>
              <a:rPr kumimoji="0" lang="he-IL" sz="2800" b="1" i="0" u="none" strike="noStrike" kern="1200" cap="none" spc="0" normalizeH="0" baseline="0" noProof="0" dirty="0">
                <a:ln>
                  <a:noFill/>
                </a:ln>
                <a:solidFill>
                  <a:prstClr val="black"/>
                </a:solidFill>
                <a:effectLst/>
                <a:uLnTx/>
                <a:uFillTx/>
                <a:latin typeface="Calibri" panose="020F0502020204030204"/>
                <a:ea typeface="+mn-ea"/>
              </a:rPr>
              <a:t>בְּעַמּוּד </a:t>
            </a:r>
            <a:r>
              <a:rPr lang="he-IL" sz="2800" b="1" dirty="0"/>
              <a:t>21</a:t>
            </a:r>
            <a:endParaRPr lang="he-IL" sz="2800" dirty="0"/>
          </a:p>
        </p:txBody>
      </p:sp>
      <p:sp>
        <p:nvSpPr>
          <p:cNvPr id="12" name="תיבת טקסט 11">
            <a:extLst>
              <a:ext uri="{FF2B5EF4-FFF2-40B4-BE49-F238E27FC236}">
                <a16:creationId xmlns:a16="http://schemas.microsoft.com/office/drawing/2014/main" id="{2E9871E0-B0F0-28B9-BA2D-8C29E4E9EA1E}"/>
              </a:ext>
            </a:extLst>
          </p:cNvPr>
          <p:cNvSpPr txBox="1"/>
          <p:nvPr/>
        </p:nvSpPr>
        <p:spPr>
          <a:xfrm>
            <a:off x="3836961" y="1001602"/>
            <a:ext cx="4276725" cy="646331"/>
          </a:xfrm>
          <a:prstGeom prst="rect">
            <a:avLst/>
          </a:prstGeom>
          <a:noFill/>
        </p:spPr>
        <p:txBody>
          <a:bodyPr wrap="square">
            <a:spAutoFit/>
          </a:bodyPr>
          <a:lstStyle/>
          <a:p>
            <a:r>
              <a:rPr lang="he-IL" sz="3600" b="1" i="0" u="none" strike="noStrike" baseline="0" dirty="0">
                <a:solidFill>
                  <a:srgbClr val="0067A3"/>
                </a:solidFill>
                <a:latin typeface="MF_FrankRuhl-Bold"/>
              </a:rPr>
              <a:t>מָסַכִּים וּבְרִיאוּת</a:t>
            </a:r>
            <a:endParaRPr lang="he-IL" sz="3600" dirty="0">
              <a:solidFill>
                <a:srgbClr val="0067A3"/>
              </a:solidFill>
            </a:endParaRPr>
          </a:p>
        </p:txBody>
      </p:sp>
      <p:pic>
        <p:nvPicPr>
          <p:cNvPr id="14" name="תמונה 13">
            <a:extLst>
              <a:ext uri="{FF2B5EF4-FFF2-40B4-BE49-F238E27FC236}">
                <a16:creationId xmlns:a16="http://schemas.microsoft.com/office/drawing/2014/main" id="{05F5A383-5BCD-AB8F-19A2-D590F99CD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194" y="1797886"/>
            <a:ext cx="7524750" cy="4332972"/>
          </a:xfrm>
          <a:prstGeom prst="rect">
            <a:avLst/>
          </a:prstGeom>
          <a:ln w="12700">
            <a:solidFill>
              <a:srgbClr val="0067A3"/>
            </a:solidFill>
          </a:ln>
        </p:spPr>
      </p:pic>
      <p:pic>
        <p:nvPicPr>
          <p:cNvPr id="2" name="תמונה 1">
            <a:extLst>
              <a:ext uri="{FF2B5EF4-FFF2-40B4-BE49-F238E27FC236}">
                <a16:creationId xmlns:a16="http://schemas.microsoft.com/office/drawing/2014/main" id="{2F026AD1-F218-C982-3E3A-78CCBADC06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1DC4874F-4C70-6588-018E-DC34F51A8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885369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B3D540DB-614A-961E-D0C2-A0BA5E6231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399" y="2009774"/>
            <a:ext cx="7343775" cy="4722413"/>
          </a:xfrm>
          <a:prstGeom prst="rect">
            <a:avLst/>
          </a:prstGeom>
          <a:ln w="12700">
            <a:solidFill>
              <a:srgbClr val="0066A6"/>
            </a:solidFill>
          </a:ln>
        </p:spPr>
      </p:pic>
      <p:pic>
        <p:nvPicPr>
          <p:cNvPr id="9" name="תמונה 8">
            <a:extLst>
              <a:ext uri="{FF2B5EF4-FFF2-40B4-BE49-F238E27FC236}">
                <a16:creationId xmlns:a16="http://schemas.microsoft.com/office/drawing/2014/main" id="{2D4ED177-188E-D782-110A-77F0B78EF596}"/>
              </a:ext>
            </a:extLst>
          </p:cNvPr>
          <p:cNvPicPr>
            <a:picLocks noChangeAspect="1"/>
          </p:cNvPicPr>
          <p:nvPr/>
        </p:nvPicPr>
        <p:blipFill>
          <a:blip r:embed="rId4"/>
          <a:stretch>
            <a:fillRect/>
          </a:stretch>
        </p:blipFill>
        <p:spPr>
          <a:xfrm>
            <a:off x="5710237" y="1065806"/>
            <a:ext cx="2257425" cy="666750"/>
          </a:xfrm>
          <a:prstGeom prst="rect">
            <a:avLst/>
          </a:prstGeom>
        </p:spPr>
      </p:pic>
      <p:sp>
        <p:nvSpPr>
          <p:cNvPr id="16" name="תיבת טקסט 15">
            <a:extLst>
              <a:ext uri="{FF2B5EF4-FFF2-40B4-BE49-F238E27FC236}">
                <a16:creationId xmlns:a16="http://schemas.microsoft.com/office/drawing/2014/main" id="{2337C45F-A083-CEED-6AA5-22912C22ABB7}"/>
              </a:ext>
            </a:extLst>
          </p:cNvPr>
          <p:cNvSpPr txBox="1"/>
          <p:nvPr/>
        </p:nvSpPr>
        <p:spPr>
          <a:xfrm>
            <a:off x="3932952" y="1134374"/>
            <a:ext cx="1639174" cy="584775"/>
          </a:xfrm>
          <a:prstGeom prst="rect">
            <a:avLst/>
          </a:prstGeom>
          <a:noFill/>
        </p:spPr>
        <p:txBody>
          <a:bodyPr wrap="square">
            <a:spAutoFit/>
          </a:bodyPr>
          <a:lstStyle/>
          <a:p>
            <a:r>
              <a:rPr lang="he-IL" sz="3200" b="1" dirty="0">
                <a:latin typeface="MF_FrankRuhl-Bold"/>
              </a:rPr>
              <a:t>עַמּוּד 22</a:t>
            </a:r>
            <a:endParaRPr lang="he-IL" sz="3200" dirty="0"/>
          </a:p>
        </p:txBody>
      </p:sp>
      <p:pic>
        <p:nvPicPr>
          <p:cNvPr id="2" name="תמונה 1">
            <a:extLst>
              <a:ext uri="{FF2B5EF4-FFF2-40B4-BE49-F238E27FC236}">
                <a16:creationId xmlns:a16="http://schemas.microsoft.com/office/drawing/2014/main" id="{2B307B49-92B0-739D-BE0D-CEFAC29449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44EC82D7-CDEA-FB6D-0228-44315FC313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531126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5">
            <a:extLst>
              <a:ext uri="{FF2B5EF4-FFF2-40B4-BE49-F238E27FC236}">
                <a16:creationId xmlns:a16="http://schemas.microsoft.com/office/drawing/2014/main" id="{54C6B748-FF05-AE7D-4C80-F2C4B3248393}"/>
              </a:ext>
            </a:extLst>
          </p:cNvPr>
          <p:cNvPicPr>
            <a:picLocks noGrp="1" noChangeAspect="1"/>
          </p:cNvPicPr>
          <p:nvPr>
            <p:ph idx="1"/>
          </p:nvPr>
        </p:nvPicPr>
        <p:blipFill>
          <a:blip r:embed="rId3"/>
          <a:stretch>
            <a:fillRect/>
          </a:stretch>
        </p:blipFill>
        <p:spPr>
          <a:xfrm>
            <a:off x="1638300" y="1699012"/>
            <a:ext cx="5448300" cy="542925"/>
          </a:xfrm>
        </p:spPr>
      </p:pic>
      <p:sp>
        <p:nvSpPr>
          <p:cNvPr id="4" name="תיבת טקסט 3">
            <a:extLst>
              <a:ext uri="{FF2B5EF4-FFF2-40B4-BE49-F238E27FC236}">
                <a16:creationId xmlns:a16="http://schemas.microsoft.com/office/drawing/2014/main" id="{B4D963B1-6556-0A51-5982-89D0D68CFD86}"/>
              </a:ext>
            </a:extLst>
          </p:cNvPr>
          <p:cNvSpPr txBox="1"/>
          <p:nvPr/>
        </p:nvSpPr>
        <p:spPr>
          <a:xfrm>
            <a:off x="3386461" y="883480"/>
            <a:ext cx="2371077" cy="523220"/>
          </a:xfrm>
          <a:prstGeom prst="rect">
            <a:avLst/>
          </a:prstGeom>
          <a:solidFill>
            <a:schemeClr val="accent6">
              <a:lumMod val="40000"/>
              <a:lumOff val="60000"/>
            </a:schemeClr>
          </a:solidFill>
        </p:spPr>
        <p:txBody>
          <a:bodyPr wrap="square">
            <a:spAutoFit/>
          </a:bodyPr>
          <a:lstStyle/>
          <a:p>
            <a:pPr marL="0" indent="0" algn="r" rtl="1">
              <a:buNone/>
            </a:pPr>
            <a:r>
              <a:rPr lang="he-IL" sz="2800" b="1" dirty="0">
                <a:latin typeface="MF_FrankRuhl-Regular"/>
              </a:rPr>
              <a:t>מֻשָּׂגִים שֶׁלָּמַדְנוּ</a:t>
            </a:r>
          </a:p>
        </p:txBody>
      </p:sp>
      <p:pic>
        <p:nvPicPr>
          <p:cNvPr id="8" name="תמונה 7">
            <a:extLst>
              <a:ext uri="{FF2B5EF4-FFF2-40B4-BE49-F238E27FC236}">
                <a16:creationId xmlns:a16="http://schemas.microsoft.com/office/drawing/2014/main" id="{79F37DA4-E8CB-F3AA-B4AC-27EFAAEFDB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7900" y="3057469"/>
            <a:ext cx="4229100" cy="743061"/>
          </a:xfrm>
          <a:prstGeom prst="rect">
            <a:avLst/>
          </a:prstGeom>
        </p:spPr>
      </p:pic>
      <p:pic>
        <p:nvPicPr>
          <p:cNvPr id="10" name="תמונה 9">
            <a:extLst>
              <a:ext uri="{FF2B5EF4-FFF2-40B4-BE49-F238E27FC236}">
                <a16:creationId xmlns:a16="http://schemas.microsoft.com/office/drawing/2014/main" id="{A859A92E-7566-3A7A-44C3-FFD5CBE461AB}"/>
              </a:ext>
            </a:extLst>
          </p:cNvPr>
          <p:cNvPicPr>
            <a:picLocks noChangeAspect="1"/>
          </p:cNvPicPr>
          <p:nvPr/>
        </p:nvPicPr>
        <p:blipFill>
          <a:blip r:embed="rId5"/>
          <a:stretch>
            <a:fillRect/>
          </a:stretch>
        </p:blipFill>
        <p:spPr>
          <a:xfrm>
            <a:off x="1638300" y="4273162"/>
            <a:ext cx="5143500" cy="685800"/>
          </a:xfrm>
          <a:prstGeom prst="rect">
            <a:avLst/>
          </a:prstGeom>
        </p:spPr>
      </p:pic>
      <p:pic>
        <p:nvPicPr>
          <p:cNvPr id="12" name="תמונה 11">
            <a:extLst>
              <a:ext uri="{FF2B5EF4-FFF2-40B4-BE49-F238E27FC236}">
                <a16:creationId xmlns:a16="http://schemas.microsoft.com/office/drawing/2014/main" id="{334F015B-E1BD-C952-6C00-4E96423C8F7C}"/>
              </a:ext>
            </a:extLst>
          </p:cNvPr>
          <p:cNvPicPr>
            <a:picLocks noChangeAspect="1"/>
          </p:cNvPicPr>
          <p:nvPr/>
        </p:nvPicPr>
        <p:blipFill>
          <a:blip r:embed="rId6"/>
          <a:stretch>
            <a:fillRect/>
          </a:stretch>
        </p:blipFill>
        <p:spPr>
          <a:xfrm>
            <a:off x="1638300" y="5559250"/>
            <a:ext cx="5143500" cy="695325"/>
          </a:xfrm>
          <a:prstGeom prst="rect">
            <a:avLst/>
          </a:prstGeom>
        </p:spPr>
      </p:pic>
      <p:pic>
        <p:nvPicPr>
          <p:cNvPr id="7" name="תמונה 6">
            <a:extLst>
              <a:ext uri="{FF2B5EF4-FFF2-40B4-BE49-F238E27FC236}">
                <a16:creationId xmlns:a16="http://schemas.microsoft.com/office/drawing/2014/main" id="{211C1ED0-0160-CAF7-113F-AB55F8D6FE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2" name="תמונה 1">
            <a:extLst>
              <a:ext uri="{FF2B5EF4-FFF2-40B4-BE49-F238E27FC236}">
                <a16:creationId xmlns:a16="http://schemas.microsoft.com/office/drawing/2014/main" id="{466FD219-68EB-FFBA-B953-47E32923B6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651865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77862"/>
            <a:ext cx="7886700" cy="1325563"/>
          </a:xfrm>
        </p:spPr>
        <p:txBody>
          <a:bodyPr>
            <a:normAutofit/>
          </a:bodyPr>
          <a:lstStyle/>
          <a:p>
            <a:pPr algn="ctr"/>
            <a:r>
              <a:rPr lang="he-IL" sz="4800" b="1" dirty="0">
                <a:solidFill>
                  <a:schemeClr val="accent6">
                    <a:lumMod val="75000"/>
                  </a:schemeClr>
                </a:solidFill>
                <a:cs typeface="+mn-cs"/>
              </a:rPr>
              <a:t>תם ולא נשלם</a:t>
            </a:r>
            <a:endParaRPr lang="en-US" sz="4800" b="1" dirty="0">
              <a:solidFill>
                <a:schemeClr val="accent6">
                  <a:lumMod val="75000"/>
                </a:schemeClr>
              </a:solidFill>
              <a:cs typeface="+mn-cs"/>
            </a:endParaRPr>
          </a:p>
        </p:txBody>
      </p:sp>
      <p:sp>
        <p:nvSpPr>
          <p:cNvPr id="3" name="מציין מיקום תוכן 2"/>
          <p:cNvSpPr>
            <a:spLocks noGrp="1"/>
          </p:cNvSpPr>
          <p:nvPr>
            <p:ph idx="1"/>
          </p:nvPr>
        </p:nvSpPr>
        <p:spPr>
          <a:xfrm>
            <a:off x="344828" y="1609633"/>
            <a:ext cx="8567057" cy="4351337"/>
          </a:xfrm>
        </p:spPr>
        <p:txBody>
          <a:bodyPr>
            <a:normAutofit/>
          </a:bodyPr>
          <a:lstStyle/>
          <a:p>
            <a:pPr marL="0" indent="0" algn="ctr">
              <a:buNone/>
            </a:pPr>
            <a:r>
              <a:rPr lang="he-IL" sz="4000" b="1" dirty="0"/>
              <a:t>מצגת מלווה להוראה</a:t>
            </a:r>
          </a:p>
          <a:p>
            <a:pPr marL="0" indent="0" algn="ctr">
              <a:buNone/>
            </a:pPr>
            <a:endParaRPr lang="he-IL" sz="4000" b="1" dirty="0"/>
          </a:p>
          <a:p>
            <a:pPr marL="0" indent="0" algn="ctr">
              <a:buNone/>
            </a:pPr>
            <a:r>
              <a:rPr lang="he-IL" sz="4800" b="1" dirty="0">
                <a:solidFill>
                  <a:srgbClr val="B31013"/>
                </a:solidFill>
              </a:rPr>
              <a:t>עוברים לפרק השני:</a:t>
            </a:r>
          </a:p>
          <a:p>
            <a:pPr marL="0" indent="0" algn="ctr">
              <a:buNone/>
            </a:pPr>
            <a:r>
              <a:rPr lang="he-IL" sz="6600" b="1" dirty="0">
                <a:solidFill>
                  <a:srgbClr val="B31013"/>
                </a:solidFill>
              </a:rPr>
              <a:t>לפעמים חולים</a:t>
            </a:r>
            <a:endParaRPr lang="en-US" sz="6600" b="1" dirty="0">
              <a:solidFill>
                <a:srgbClr val="B31013"/>
              </a:solidFill>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6" name="תמונה 5">
            <a:extLst>
              <a:ext uri="{FF2B5EF4-FFF2-40B4-BE49-F238E27FC236}">
                <a16:creationId xmlns:a16="http://schemas.microsoft.com/office/drawing/2014/main" id="{45799B95-A2E0-FD84-CEB9-81C204595A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28529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559F7FD0-01FD-6B27-EAD1-8213400507E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55457" y="1337656"/>
            <a:ext cx="5933661" cy="2800356"/>
          </a:xfrm>
          <a:prstGeom prst="rect">
            <a:avLst/>
          </a:prstGeom>
        </p:spPr>
      </p:pic>
      <p:pic>
        <p:nvPicPr>
          <p:cNvPr id="4" name="תמונה 3">
            <a:extLst>
              <a:ext uri="{FF2B5EF4-FFF2-40B4-BE49-F238E27FC236}">
                <a16:creationId xmlns:a16="http://schemas.microsoft.com/office/drawing/2014/main" id="{56767D9F-57F2-FA29-7F82-C880ABAF031C}"/>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067300" y="4120166"/>
            <a:ext cx="3869619" cy="2549061"/>
          </a:xfrm>
          <a:prstGeom prst="rect">
            <a:avLst/>
          </a:prstGeom>
        </p:spPr>
      </p:pic>
      <p:pic>
        <p:nvPicPr>
          <p:cNvPr id="7" name="תמונה 6">
            <a:extLst>
              <a:ext uri="{FF2B5EF4-FFF2-40B4-BE49-F238E27FC236}">
                <a16:creationId xmlns:a16="http://schemas.microsoft.com/office/drawing/2014/main" id="{D64ECA93-5147-F6D5-FC51-9317D4DCC13F}"/>
              </a:ext>
            </a:extLst>
          </p:cNvPr>
          <p:cNvPicPr>
            <a:picLocks noChangeAspect="1"/>
          </p:cNvPicPr>
          <p:nvPr/>
        </p:nvPicPr>
        <p:blipFill>
          <a:blip r:embed="rId5"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13926" y="949876"/>
            <a:ext cx="2230425" cy="3170290"/>
          </a:xfrm>
          <a:prstGeom prst="rect">
            <a:avLst/>
          </a:prstGeom>
        </p:spPr>
      </p:pic>
      <p:pic>
        <p:nvPicPr>
          <p:cNvPr id="9" name="תמונה 8">
            <a:extLst>
              <a:ext uri="{FF2B5EF4-FFF2-40B4-BE49-F238E27FC236}">
                <a16:creationId xmlns:a16="http://schemas.microsoft.com/office/drawing/2014/main" id="{ED88D401-0527-8CD2-AE65-269601B506D1}"/>
              </a:ext>
            </a:extLst>
          </p:cNvPr>
          <p:cNvPicPr>
            <a:picLocks noChangeAspect="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52450" y="4507320"/>
            <a:ext cx="3869619" cy="2072508"/>
          </a:xfrm>
          <a:prstGeom prst="rect">
            <a:avLst/>
          </a:prstGeom>
        </p:spPr>
      </p:pic>
      <p:pic>
        <p:nvPicPr>
          <p:cNvPr id="2" name="תמונה 1">
            <a:extLst>
              <a:ext uri="{FF2B5EF4-FFF2-40B4-BE49-F238E27FC236}">
                <a16:creationId xmlns:a16="http://schemas.microsoft.com/office/drawing/2014/main" id="{DF8F4053-0577-DAE2-C688-DD8BD83695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EFDE1B0C-8908-32B2-4004-818A9E2C50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25493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3E4273BD-DE1B-FFDB-1B1B-EB3B50F31EF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270" y="2477427"/>
            <a:ext cx="2962275" cy="4074713"/>
          </a:xfrm>
          <a:prstGeom prst="rect">
            <a:avLst/>
          </a:prstGeom>
        </p:spPr>
      </p:pic>
      <p:pic>
        <p:nvPicPr>
          <p:cNvPr id="4" name="תמונה 3">
            <a:extLst>
              <a:ext uri="{FF2B5EF4-FFF2-40B4-BE49-F238E27FC236}">
                <a16:creationId xmlns:a16="http://schemas.microsoft.com/office/drawing/2014/main" id="{ED155A39-BF7E-1739-07A9-39E7437647E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15796" y="1165062"/>
            <a:ext cx="6851592" cy="2939385"/>
          </a:xfrm>
          <a:prstGeom prst="rect">
            <a:avLst/>
          </a:prstGeom>
        </p:spPr>
      </p:pic>
      <p:pic>
        <p:nvPicPr>
          <p:cNvPr id="12" name="תמונה 11">
            <a:extLst>
              <a:ext uri="{FF2B5EF4-FFF2-40B4-BE49-F238E27FC236}">
                <a16:creationId xmlns:a16="http://schemas.microsoft.com/office/drawing/2014/main" id="{93040BFF-6EDB-6849-B128-1C57F70F273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69214" y="2905126"/>
            <a:ext cx="1533525" cy="3775806"/>
          </a:xfrm>
          <a:prstGeom prst="rect">
            <a:avLst/>
          </a:prstGeom>
        </p:spPr>
      </p:pic>
      <p:pic>
        <p:nvPicPr>
          <p:cNvPr id="6" name="תמונה 5">
            <a:extLst>
              <a:ext uri="{FF2B5EF4-FFF2-40B4-BE49-F238E27FC236}">
                <a16:creationId xmlns:a16="http://schemas.microsoft.com/office/drawing/2014/main" id="{8ADAFDD5-D79B-74A4-6328-46144DCDB068}"/>
              </a:ext>
            </a:extLst>
          </p:cNvPr>
          <p:cNvPicPr>
            <a:picLocks noChangeAspect="1"/>
          </p:cNvPicPr>
          <p:nvPr/>
        </p:nvPicPr>
        <p:blipFill>
          <a:blip r:embed="rId6"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472143" y="4024888"/>
            <a:ext cx="2199714" cy="2784356"/>
          </a:xfrm>
          <a:prstGeom prst="rect">
            <a:avLst/>
          </a:prstGeom>
        </p:spPr>
      </p:pic>
      <p:pic>
        <p:nvPicPr>
          <p:cNvPr id="2" name="תמונה 1">
            <a:extLst>
              <a:ext uri="{FF2B5EF4-FFF2-40B4-BE49-F238E27FC236}">
                <a16:creationId xmlns:a16="http://schemas.microsoft.com/office/drawing/2014/main" id="{D18DD897-19FE-9D18-7661-5A574F4270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62DFD849-7185-1010-4C19-EC42C6E0C26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81163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8AD75F4A-BB49-F00A-55BA-67115DD11E9C}"/>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756" y="3051106"/>
            <a:ext cx="5738812" cy="3419475"/>
          </a:xfrm>
          <a:prstGeom prst="rect">
            <a:avLst/>
          </a:prstGeom>
        </p:spPr>
      </p:pic>
      <p:pic>
        <p:nvPicPr>
          <p:cNvPr id="9" name="תמונה 8">
            <a:extLst>
              <a:ext uri="{FF2B5EF4-FFF2-40B4-BE49-F238E27FC236}">
                <a16:creationId xmlns:a16="http://schemas.microsoft.com/office/drawing/2014/main" id="{2BCDC398-DED0-A172-EE58-CBA2BFBAE82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365" y="788588"/>
            <a:ext cx="2619375" cy="2503088"/>
          </a:xfrm>
          <a:prstGeom prst="rect">
            <a:avLst/>
          </a:prstGeom>
        </p:spPr>
      </p:pic>
      <p:pic>
        <p:nvPicPr>
          <p:cNvPr id="12" name="תמונה 11">
            <a:extLst>
              <a:ext uri="{FF2B5EF4-FFF2-40B4-BE49-F238E27FC236}">
                <a16:creationId xmlns:a16="http://schemas.microsoft.com/office/drawing/2014/main" id="{0E19FD44-7002-180B-EB3C-6B1CCF5D6A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4650" y="903437"/>
            <a:ext cx="3246927" cy="5835293"/>
          </a:xfrm>
          <a:prstGeom prst="rect">
            <a:avLst/>
          </a:prstGeom>
        </p:spPr>
      </p:pic>
      <p:pic>
        <p:nvPicPr>
          <p:cNvPr id="2" name="תמונה 1">
            <a:extLst>
              <a:ext uri="{FF2B5EF4-FFF2-40B4-BE49-F238E27FC236}">
                <a16:creationId xmlns:a16="http://schemas.microsoft.com/office/drawing/2014/main" id="{8E977585-1652-5771-2A0E-52848D491C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246E590A-DFA7-7199-3221-C7B352B9F61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41756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8096BA9-3D94-579C-A768-2EE53C7697AF}"/>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58694" y="705052"/>
            <a:ext cx="6896100" cy="3760388"/>
          </a:xfrm>
          <a:prstGeom prst="rect">
            <a:avLst/>
          </a:prstGeom>
        </p:spPr>
      </p:pic>
      <p:pic>
        <p:nvPicPr>
          <p:cNvPr id="9" name="תמונה 8">
            <a:extLst>
              <a:ext uri="{FF2B5EF4-FFF2-40B4-BE49-F238E27FC236}">
                <a16:creationId xmlns:a16="http://schemas.microsoft.com/office/drawing/2014/main" id="{4C387F87-03C7-B9D6-7B99-FA1E825662F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4268" y="4882992"/>
            <a:ext cx="5188226" cy="1836145"/>
          </a:xfrm>
          <a:prstGeom prst="rect">
            <a:avLst/>
          </a:prstGeom>
        </p:spPr>
      </p:pic>
      <p:pic>
        <p:nvPicPr>
          <p:cNvPr id="16" name="תמונה 15">
            <a:extLst>
              <a:ext uri="{FF2B5EF4-FFF2-40B4-BE49-F238E27FC236}">
                <a16:creationId xmlns:a16="http://schemas.microsoft.com/office/drawing/2014/main" id="{531A7BC6-88A3-3B99-0676-EE6DF1DC23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452" y="4626436"/>
            <a:ext cx="2920657" cy="2231564"/>
          </a:xfrm>
          <a:prstGeom prst="rect">
            <a:avLst/>
          </a:prstGeom>
        </p:spPr>
      </p:pic>
      <p:pic>
        <p:nvPicPr>
          <p:cNvPr id="2" name="תמונה 1">
            <a:extLst>
              <a:ext uri="{FF2B5EF4-FFF2-40B4-BE49-F238E27FC236}">
                <a16:creationId xmlns:a16="http://schemas.microsoft.com/office/drawing/2014/main" id="{0983B922-A9EF-BB7F-4E3A-F5077A8B33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BCE8D4D1-4C45-1B9E-31ED-F2D4B90A17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89567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5EF60DA-9B27-11F1-A04A-2A8272515D51}"/>
              </a:ext>
            </a:extLst>
          </p:cNvPr>
          <p:cNvPicPr>
            <a:picLocks noChangeAspect="1"/>
          </p:cNvPicPr>
          <p:nvPr/>
        </p:nvPicPr>
        <p:blipFill>
          <a:blip r:embed="rId3"/>
          <a:stretch>
            <a:fillRect/>
          </a:stretch>
        </p:blipFill>
        <p:spPr>
          <a:xfrm>
            <a:off x="6681787" y="1333500"/>
            <a:ext cx="1590675" cy="1600200"/>
          </a:xfrm>
          <a:prstGeom prst="rect">
            <a:avLst/>
          </a:prstGeom>
          <a:ln w="12700">
            <a:solidFill>
              <a:schemeClr val="accent6">
                <a:lumMod val="50000"/>
              </a:schemeClr>
            </a:solidFill>
          </a:ln>
        </p:spPr>
      </p:pic>
      <p:pic>
        <p:nvPicPr>
          <p:cNvPr id="7" name="תמונה 6">
            <a:extLst>
              <a:ext uri="{FF2B5EF4-FFF2-40B4-BE49-F238E27FC236}">
                <a16:creationId xmlns:a16="http://schemas.microsoft.com/office/drawing/2014/main" id="{A70CC9BF-6BCC-0692-3F3E-07FB942351B1}"/>
              </a:ext>
            </a:extLst>
          </p:cNvPr>
          <p:cNvPicPr>
            <a:picLocks noChangeAspect="1"/>
          </p:cNvPicPr>
          <p:nvPr/>
        </p:nvPicPr>
        <p:blipFill>
          <a:blip r:embed="rId4">
            <a:clrChange>
              <a:clrFrom>
                <a:srgbClr val="EBF9FE"/>
              </a:clrFrom>
              <a:clrTo>
                <a:srgbClr val="EBF9FE">
                  <a:alpha val="0"/>
                </a:srgbClr>
              </a:clrTo>
            </a:clrChange>
          </a:blip>
          <a:stretch>
            <a:fillRect/>
          </a:stretch>
        </p:blipFill>
        <p:spPr>
          <a:xfrm>
            <a:off x="762828" y="3524250"/>
            <a:ext cx="8001000" cy="2190750"/>
          </a:xfrm>
          <a:prstGeom prst="rect">
            <a:avLst/>
          </a:prstGeom>
          <a:ln w="12700">
            <a:solidFill>
              <a:schemeClr val="accent6">
                <a:lumMod val="50000"/>
              </a:schemeClr>
            </a:solidFill>
          </a:ln>
        </p:spPr>
      </p:pic>
      <p:sp>
        <p:nvSpPr>
          <p:cNvPr id="8" name="תיבת טקסט 7">
            <a:extLst>
              <a:ext uri="{FF2B5EF4-FFF2-40B4-BE49-F238E27FC236}">
                <a16:creationId xmlns:a16="http://schemas.microsoft.com/office/drawing/2014/main" id="{04C07538-471B-76CD-1950-BB855DF902C9}"/>
              </a:ext>
            </a:extLst>
          </p:cNvPr>
          <p:cNvSpPr txBox="1"/>
          <p:nvPr/>
        </p:nvSpPr>
        <p:spPr>
          <a:xfrm>
            <a:off x="3081130" y="1688563"/>
            <a:ext cx="3364396" cy="646331"/>
          </a:xfrm>
          <a:prstGeom prst="rect">
            <a:avLst/>
          </a:prstGeom>
          <a:noFill/>
        </p:spPr>
        <p:txBody>
          <a:bodyPr wrap="square" rtlCol="1">
            <a:spAutoFit/>
          </a:bodyPr>
          <a:lstStyle/>
          <a:p>
            <a:r>
              <a:rPr lang="he-IL" sz="3600" b="1" dirty="0"/>
              <a:t>שִׂיחַ בְּעַמּוּד </a:t>
            </a:r>
            <a:r>
              <a:rPr lang="he-IL" sz="2800" b="1" dirty="0"/>
              <a:t>7</a:t>
            </a:r>
            <a:endParaRPr lang="he-IL" dirty="0"/>
          </a:p>
        </p:txBody>
      </p:sp>
      <p:pic>
        <p:nvPicPr>
          <p:cNvPr id="2" name="תמונה 1">
            <a:extLst>
              <a:ext uri="{FF2B5EF4-FFF2-40B4-BE49-F238E27FC236}">
                <a16:creationId xmlns:a16="http://schemas.microsoft.com/office/drawing/2014/main" id="{5941D0FA-90F8-AB09-BB46-5C10CE041E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837E7F71-1AE0-307F-3BC1-5477A3D924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349468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F64FD-2070-397F-222F-A94436D157D7}"/>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E56AE795-1F47-FC2C-7B42-8F677840365F}"/>
              </a:ext>
            </a:extLst>
          </p:cNvPr>
          <p:cNvSpPr txBox="1"/>
          <p:nvPr/>
        </p:nvSpPr>
        <p:spPr>
          <a:xfrm>
            <a:off x="566733" y="862141"/>
            <a:ext cx="8315325" cy="769441"/>
          </a:xfrm>
          <a:prstGeom prst="rect">
            <a:avLst/>
          </a:prstGeom>
          <a:noFill/>
        </p:spPr>
        <p:txBody>
          <a:bodyPr wrap="square">
            <a:spAutoFit/>
          </a:bodyPr>
          <a:lstStyle/>
          <a:p>
            <a:r>
              <a:rPr lang="he-IL" sz="4400" b="1" i="0" u="none" strike="noStrike" baseline="0" dirty="0">
                <a:latin typeface="MF_FrankRuhl-Regular"/>
              </a:rPr>
              <a:t>פֶּרֶק רִאשׁוֹן: </a:t>
            </a:r>
            <a:r>
              <a:rPr lang="he-IL" sz="4400" b="1" i="0" u="none" strike="noStrike" baseline="0" dirty="0">
                <a:solidFill>
                  <a:srgbClr val="0067A3"/>
                </a:solidFill>
                <a:latin typeface="MF_FrankRuhl-Regular"/>
              </a:rPr>
              <a:t>לִהְיוֹת בִּתְנוּעָה וְגַם לָנוּחַ</a:t>
            </a:r>
            <a:endParaRPr lang="he-IL" sz="4400" b="1" dirty="0">
              <a:solidFill>
                <a:srgbClr val="0067A3"/>
              </a:solidFill>
            </a:endParaRPr>
          </a:p>
        </p:txBody>
      </p:sp>
      <p:pic>
        <p:nvPicPr>
          <p:cNvPr id="2" name="תמונה 1">
            <a:extLst>
              <a:ext uri="{FF2B5EF4-FFF2-40B4-BE49-F238E27FC236}">
                <a16:creationId xmlns:a16="http://schemas.microsoft.com/office/drawing/2014/main" id="{2D7AC1A3-0A6A-AC45-5D40-A2675BFCD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0220" y="2042952"/>
            <a:ext cx="6229350" cy="4476492"/>
          </a:xfrm>
          <a:prstGeom prst="rect">
            <a:avLst/>
          </a:prstGeom>
        </p:spPr>
      </p:pic>
      <p:pic>
        <p:nvPicPr>
          <p:cNvPr id="6" name="תמונה 5">
            <a:extLst>
              <a:ext uri="{FF2B5EF4-FFF2-40B4-BE49-F238E27FC236}">
                <a16:creationId xmlns:a16="http://schemas.microsoft.com/office/drawing/2014/main" id="{3296888C-5AE1-16E4-6DE7-EBADD7CBF9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8368" y="74326"/>
            <a:ext cx="841773" cy="452718"/>
          </a:xfrm>
          <a:prstGeom prst="rect">
            <a:avLst/>
          </a:prstGeom>
        </p:spPr>
      </p:pic>
      <p:pic>
        <p:nvPicPr>
          <p:cNvPr id="3" name="תמונה 2">
            <a:extLst>
              <a:ext uri="{FF2B5EF4-FFF2-40B4-BE49-F238E27FC236}">
                <a16:creationId xmlns:a16="http://schemas.microsoft.com/office/drawing/2014/main" id="{D86EBA5B-DB07-754B-A506-639B7CD0DC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59" y="-22140"/>
            <a:ext cx="1284375" cy="645649"/>
          </a:xfrm>
          <a:prstGeom prst="rect">
            <a:avLst/>
          </a:prstGeom>
        </p:spPr>
      </p:pic>
    </p:spTree>
    <p:extLst>
      <p:ext uri="{BB962C8B-B14F-4D97-AF65-F5344CB8AC3E}">
        <p14:creationId xmlns:p14="http://schemas.microsoft.com/office/powerpoint/2010/main" val="1089004472"/>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19111</TotalTime>
  <Words>2293</Words>
  <Application>Microsoft Office PowerPoint</Application>
  <PresentationFormat>‫הצגה על המסך (4:3)</PresentationFormat>
  <Paragraphs>198</Paragraphs>
  <Slides>35</Slides>
  <Notes>34</Notes>
  <HiddenSlides>0</HiddenSlides>
  <MMClips>0</MMClips>
  <ScaleCrop>false</ScaleCrop>
  <HeadingPairs>
    <vt:vector size="6" baseType="variant">
      <vt:variant>
        <vt:lpstr>גופנים בשימוש</vt:lpstr>
      </vt:variant>
      <vt:variant>
        <vt:i4>13</vt:i4>
      </vt:variant>
      <vt:variant>
        <vt:lpstr>ערכת נושא</vt:lpstr>
      </vt:variant>
      <vt:variant>
        <vt:i4>1</vt:i4>
      </vt:variant>
      <vt:variant>
        <vt:lpstr>כותרות שקופיות</vt:lpstr>
      </vt:variant>
      <vt:variant>
        <vt:i4>35</vt:i4>
      </vt:variant>
    </vt:vector>
  </HeadingPairs>
  <TitlesOfParts>
    <vt:vector size="49" baseType="lpstr">
      <vt:lpstr>Almoni Neue DL 4.0 AAA</vt:lpstr>
      <vt:lpstr>Arial</vt:lpstr>
      <vt:lpstr>Assistant</vt:lpstr>
      <vt:lpstr>Calibri</vt:lpstr>
      <vt:lpstr>Calibri Light</vt:lpstr>
      <vt:lpstr>EnzoagadaMF-Bold</vt:lpstr>
      <vt:lpstr>FontbitDavid</vt:lpstr>
      <vt:lpstr>FontbitDavid-Bold</vt:lpstr>
      <vt:lpstr>MF_FrankRuhl-Bold</vt:lpstr>
      <vt:lpstr>MF_FrankRuhl-Regular</vt:lpstr>
      <vt:lpstr>NarkisimMFO</vt:lpstr>
      <vt:lpstr>NarkisimMFOBold</vt:lpstr>
      <vt:lpstr>SymbolMT</vt:lpstr>
      <vt:lpstr>ערכת נושא Office</vt:lpstr>
      <vt:lpstr>מצגת מלווה לשיעורים</vt:lpstr>
      <vt:lpstr> פְּעִילוּת פְּתִיחָה מָה זֶה לִהְיוֹת בָּרִיא?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תם ולא נשלם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117</cp:revision>
  <dcterms:created xsi:type="dcterms:W3CDTF">2019-05-25T18:59:51Z</dcterms:created>
  <dcterms:modified xsi:type="dcterms:W3CDTF">2024-05-13T07:32:19Z</dcterms:modified>
</cp:coreProperties>
</file>