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427" r:id="rId3"/>
    <p:sldId id="429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18" r:id="rId1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" initials="JS" lastIdx="83" clrIdx="0"/>
  <p:cmAuthor id="1" name="Dr. Tuvia DRESSLER" initials="DTD" lastIdx="9" clrIdx="1"/>
  <p:cmAuthor id="2" name="אני" initials="א" lastIdx="4" clrIdx="2"/>
  <p:cmAuthor id="3" name="lamda.dr@gmail.com" initials="l" lastIdx="9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72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448BED0-FBFE-4118-B255-15854BC28A65}" type="datetimeFigureOut">
              <a:rPr lang="he-IL" smtClean="0"/>
              <a:t>י'/שבט/תשפ"ד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3FCC8BC-77F6-4630-BBB8-64BA309261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967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E1C3-73CF-4DA1-8183-4C2CDBA1C9A4}" type="datetimeFigureOut">
              <a:rPr lang="he-IL" smtClean="0"/>
              <a:t>י'/שבט/תשפ"ד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4082-0528-4657-A042-CB1821BF20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582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E1C3-73CF-4DA1-8183-4C2CDBA1C9A4}" type="datetimeFigureOut">
              <a:rPr lang="he-IL" smtClean="0"/>
              <a:t>י'/שבט/תשפ"ד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4082-0528-4657-A042-CB1821BF20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995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E1C3-73CF-4DA1-8183-4C2CDBA1C9A4}" type="datetimeFigureOut">
              <a:rPr lang="he-IL" smtClean="0"/>
              <a:t>י'/שבט/תשפ"ד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4082-0528-4657-A042-CB1821BF20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092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E1C3-73CF-4DA1-8183-4C2CDBA1C9A4}" type="datetimeFigureOut">
              <a:rPr lang="he-IL" smtClean="0"/>
              <a:t>י'/שבט/תשפ"ד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4082-0528-4657-A042-CB1821BF20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912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E1C3-73CF-4DA1-8183-4C2CDBA1C9A4}" type="datetimeFigureOut">
              <a:rPr lang="he-IL" smtClean="0"/>
              <a:t>י'/שבט/תשפ"ד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4082-0528-4657-A042-CB1821BF20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52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E1C3-73CF-4DA1-8183-4C2CDBA1C9A4}" type="datetimeFigureOut">
              <a:rPr lang="he-IL" smtClean="0"/>
              <a:t>י'/שבט/תשפ"ד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4082-0528-4657-A042-CB1821BF20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348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E1C3-73CF-4DA1-8183-4C2CDBA1C9A4}" type="datetimeFigureOut">
              <a:rPr lang="he-IL" smtClean="0"/>
              <a:t>י'/שבט/תשפ"ד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4082-0528-4657-A042-CB1821BF20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372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E1C3-73CF-4DA1-8183-4C2CDBA1C9A4}" type="datetimeFigureOut">
              <a:rPr lang="he-IL" smtClean="0"/>
              <a:t>י'/שבט/תשפ"ד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4082-0528-4657-A042-CB1821BF20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582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E1C3-73CF-4DA1-8183-4C2CDBA1C9A4}" type="datetimeFigureOut">
              <a:rPr lang="he-IL" smtClean="0"/>
              <a:t>י'/שבט/תשפ"ד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4082-0528-4657-A042-CB1821BF20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303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E1C3-73CF-4DA1-8183-4C2CDBA1C9A4}" type="datetimeFigureOut">
              <a:rPr lang="he-IL" smtClean="0"/>
              <a:t>י'/שבט/תשפ"ד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4082-0528-4657-A042-CB1821BF20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210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E1C3-73CF-4DA1-8183-4C2CDBA1C9A4}" type="datetimeFigureOut">
              <a:rPr lang="he-IL" smtClean="0"/>
              <a:t>י'/שבט/תשפ"ד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4082-0528-4657-A042-CB1821BF20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0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6E1C3-73CF-4DA1-8183-4C2CDBA1C9A4}" type="datetimeFigureOut">
              <a:rPr lang="he-IL" smtClean="0"/>
              <a:t>י'/שבט/תשפ"ד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E4082-0528-4657-A042-CB1821BF20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23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3999" y="756459"/>
            <a:ext cx="9149543" cy="18454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cs typeface="+mn-cs"/>
              </a:rPr>
              <a:t> </a:t>
            </a:r>
            <a:br>
              <a:rPr lang="he-IL" b="1" dirty="0">
                <a:solidFill>
                  <a:srgbClr val="C00000"/>
                </a:solidFill>
                <a:cs typeface="+mn-cs"/>
              </a:rPr>
            </a:br>
            <a:r>
              <a:rPr lang="he-IL" sz="6000" b="1" i="0" u="none" strike="noStrike" baseline="0" dirty="0">
                <a:solidFill>
                  <a:srgbClr val="C00000"/>
                </a:solidFill>
                <a:latin typeface="Bnarkisim"/>
                <a:cs typeface="+mn-cs"/>
              </a:rPr>
              <a:t>עם אילו נעליים יואב רץ </a:t>
            </a:r>
            <a:br>
              <a:rPr lang="he-IL" sz="6000" b="1" i="0" u="none" strike="noStrike" baseline="0" dirty="0">
                <a:solidFill>
                  <a:srgbClr val="C00000"/>
                </a:solidFill>
                <a:latin typeface="Bnarkisim"/>
                <a:cs typeface="+mn-cs"/>
              </a:rPr>
            </a:br>
            <a:r>
              <a:rPr lang="he-IL" sz="6000" b="1" i="0" u="none" strike="noStrike" baseline="0" dirty="0">
                <a:solidFill>
                  <a:srgbClr val="C00000"/>
                </a:solidFill>
                <a:latin typeface="Bnarkisim"/>
                <a:cs typeface="+mn-cs"/>
              </a:rPr>
              <a:t>מהר יותר?</a:t>
            </a:r>
            <a:endParaRPr lang="he-IL" b="1" dirty="0">
              <a:solidFill>
                <a:srgbClr val="C00000"/>
              </a:solidFill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DBAC8-E1CC-60B7-0A5C-16CEFB95E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48" y="108876"/>
            <a:ext cx="1167860" cy="647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13A898-DFD3-CA32-DDA6-5D9DD5D9E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779" y="146477"/>
            <a:ext cx="1065261" cy="572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617A3F-54FB-43BF-0726-B0FFAA6CE2DC}"/>
              </a:ext>
            </a:extLst>
          </p:cNvPr>
          <p:cNvSpPr txBox="1"/>
          <p:nvPr/>
        </p:nvSpPr>
        <p:spPr>
          <a:xfrm>
            <a:off x="1903616" y="2917767"/>
            <a:ext cx="885305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  </a:t>
            </a:r>
            <a:r>
              <a:rPr lang="he-IL" sz="4000" b="1" dirty="0">
                <a:solidFill>
                  <a:srgbClr val="C00000"/>
                </a:solidFill>
              </a:rPr>
              <a:t>תכנון נכון של ניסוי</a:t>
            </a:r>
          </a:p>
          <a:p>
            <a:pPr algn="ctr"/>
            <a:r>
              <a:rPr lang="he-IL" sz="3200" b="1" dirty="0"/>
              <a:t>מתוך: חוברת לפיתוח החשיבה, כיתה </a:t>
            </a:r>
            <a:r>
              <a:rPr lang="he-IL" sz="4000" b="1" dirty="0"/>
              <a:t>ג</a:t>
            </a:r>
          </a:p>
          <a:p>
            <a:pPr algn="ctr"/>
            <a:endParaRPr lang="he-IL" sz="3200" b="1" dirty="0"/>
          </a:p>
          <a:p>
            <a:pPr algn="ctr"/>
            <a:r>
              <a:rPr lang="he-IL" sz="3200" b="1" dirty="0"/>
              <a:t>כתיבה: ד"ר נאוה כהן</a:t>
            </a:r>
          </a:p>
          <a:p>
            <a:pPr algn="ctr"/>
            <a:r>
              <a:rPr lang="he-IL" sz="3200" b="1" dirty="0"/>
              <a:t>ייעוץ מדעי: ד"ר מירי </a:t>
            </a:r>
            <a:r>
              <a:rPr lang="he-IL" sz="3200" b="1" dirty="0" err="1"/>
              <a:t>דרסלר</a:t>
            </a:r>
            <a:endParaRPr lang="he-IL" sz="3200" b="1" dirty="0"/>
          </a:p>
          <a:p>
            <a:pPr algn="ctr"/>
            <a:endParaRPr lang="he-IL" sz="4000" b="1" dirty="0"/>
          </a:p>
          <a:p>
            <a:pPr algn="ctr"/>
            <a:r>
              <a:rPr lang="he-IL" sz="2000" b="1" dirty="0"/>
              <a:t>כל הזכויות שמורות לרמות אוניברסיטת תל אביב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77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294C2-0B6E-2406-9F67-B69C594E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064F1E-EE63-D0FD-3280-514DB61C8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111" y="338624"/>
            <a:ext cx="8727777" cy="651937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99F8DF-0D70-3E8D-24D0-B05E5A145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96" y="6215483"/>
            <a:ext cx="999831" cy="554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A0DBA9-FD88-E09D-433E-2C16B91D8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060" y="6215483"/>
            <a:ext cx="851374" cy="4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53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BC280-E1D5-D3D9-6DAA-159E78CD2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9B2F2A-B9B2-33CE-CD76-C814E78F7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066" y="1172094"/>
            <a:ext cx="10461296" cy="512895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EE69C-04DE-5207-0C5B-DC6D976D3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11" y="6215483"/>
            <a:ext cx="99983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89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6858B-743E-5871-1D6D-081A7F2B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ED41D6-4A47-3B71-AA12-F356C3F2B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215" y="301826"/>
            <a:ext cx="10174719" cy="625691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8446A3-68C4-02DA-39BE-336A39280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34" y="6215483"/>
            <a:ext cx="999831" cy="554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66EFA6-E87C-7780-FE0F-B943F1848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913" y="6287927"/>
            <a:ext cx="99373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5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26BDE-6FB6-62C3-456C-817ADE7F6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DD2591-4533-05D4-DD04-7D690055C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374" y="623455"/>
            <a:ext cx="10857252" cy="463850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BEECEA-EFC5-8913-6AF5-8AB6D81F7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1" y="6234545"/>
            <a:ext cx="1511378" cy="5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25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33FA8-609A-20B8-5CF5-AE331D63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DB1C4C-C8F1-BAE7-02F9-E8561F53D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23949"/>
            <a:ext cx="10603443" cy="586047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5EB655-3631-D757-99C2-9FE9F6FF6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1" y="6267420"/>
            <a:ext cx="1511378" cy="5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7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3719E-449C-FBC9-1006-D864E87E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800" b="1" dirty="0">
                <a:solidFill>
                  <a:srgbClr val="C00000"/>
                </a:solidFill>
                <a:cs typeface="+mn-cs"/>
              </a:rPr>
              <a:t>תם ולא נשלם</a:t>
            </a:r>
            <a:endParaRPr lang="en-US" sz="4800" b="1" dirty="0">
              <a:solidFill>
                <a:srgbClr val="C00000"/>
              </a:solidFill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BFEB7F-CF0C-F40F-9702-2BF311D59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9" y="38248"/>
            <a:ext cx="823031" cy="457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5A6652-106F-4386-5184-76B51989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00" y="130154"/>
            <a:ext cx="740432" cy="397844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EC6D8ED-C382-4B63-8858-A603D02D4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10733" y="1690688"/>
            <a:ext cx="9579823" cy="416172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1D16A8-04B8-CFB9-29AE-AB30D2B84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733" y="3790604"/>
            <a:ext cx="4802659" cy="20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3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5FD-2E66-EB4D-C0F5-5271DFD9B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4402C2-2E49-B002-84A1-3CBD8CCD5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004"/>
            <a:ext cx="12191999" cy="676731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D390DA-36ED-A967-D9E8-4F719E72D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86" y="6195529"/>
            <a:ext cx="999831" cy="554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7BB126-D1F6-4E65-5417-1571338D6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203" y="6241520"/>
            <a:ext cx="925484" cy="4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CFA48-DB6C-DD17-FAE7-2227DDDE7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8B28CC-E05B-293A-80D3-93752DEF2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245" y="182880"/>
            <a:ext cx="9396922" cy="661693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953C3A-704D-AE90-6230-35D2DFF5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4190"/>
            <a:ext cx="999831" cy="554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8138B3-2885-3A6F-66D5-C96EC10DD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831" y="6224628"/>
            <a:ext cx="99373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9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46D73-499A-C273-49C1-8872A9486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9E5C77-7528-B65C-6769-F85142421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178" y="343119"/>
            <a:ext cx="8857093" cy="638187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382A10-2743-FA32-47C5-A3D7158E4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6" y="6215483"/>
            <a:ext cx="999831" cy="554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EED705-7379-3664-5A7C-970E98722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912" y="6272533"/>
            <a:ext cx="816266" cy="44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7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9772-6105-82EF-2DCB-AFC607F4D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E95134-11DB-6FF1-17B6-7238C2724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863" y="169411"/>
            <a:ext cx="10883137" cy="649739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3748B-AD9D-B39B-0B73-92CA24E58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84" y="6215483"/>
            <a:ext cx="999831" cy="554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BFB8E7-B440-3CA1-9CBE-D07801E8F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515" y="6269137"/>
            <a:ext cx="828849" cy="44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88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19E9B-9B5B-5BFA-C89C-85E5B462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098F95-4EE9-5E35-2506-72571EFD8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719" y="285122"/>
            <a:ext cx="9448463" cy="60242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761D67-5B84-49B5-5636-5BE911B08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6" y="6303216"/>
            <a:ext cx="999831" cy="554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243F43-51AB-CF68-A376-CC29D3D3B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947" y="6341701"/>
            <a:ext cx="881149" cy="47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3F5D-E7ED-B470-FBA2-899B47B85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AAEDE4-F4C7-4738-4E31-1D1D45A1A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447" y="365125"/>
            <a:ext cx="8715249" cy="630168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AADCEE-C345-EAC5-A174-E2D349B2B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5483"/>
            <a:ext cx="999831" cy="554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3948A7-DC8D-0900-6AF9-7583B45EF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582" y="6215483"/>
            <a:ext cx="924865" cy="4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9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A7C2E-D917-CDAB-3A0F-91BC21CF8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DDB4CA-5EEB-C4A7-73F2-5CBAAB6C3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234" y="157657"/>
            <a:ext cx="10189408" cy="616029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8042FF-1BFD-97CF-C037-064D9B8D6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50" y="6215483"/>
            <a:ext cx="999831" cy="554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5099CD-DC00-DE41-7BC5-42BECEF12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081" y="6238594"/>
            <a:ext cx="855286" cy="46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8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B4E1-A9B8-FD46-9C06-5D81D0BE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63845C-F8EC-600E-D1BA-021998CC4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087" y="365125"/>
            <a:ext cx="9797826" cy="65344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1479AE-D1DE-A497-C93F-3D37DE317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2" y="6086000"/>
            <a:ext cx="999831" cy="554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B79975-2D5E-76F8-9C1D-04D7C2BCF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643" y="6104290"/>
            <a:ext cx="99373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0304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10282</TotalTime>
  <Words>45</Words>
  <Application>Microsoft Office PowerPoint</Application>
  <PresentationFormat>Widescreen</PresentationFormat>
  <Paragraphs>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Bnarkisim</vt:lpstr>
      <vt:lpstr>Calibri</vt:lpstr>
      <vt:lpstr>Calibri Light</vt:lpstr>
      <vt:lpstr>ערכת נושא Office</vt:lpstr>
      <vt:lpstr>  עם אילו נעליים יואב רץ  מהר יותר?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תם ולא נשלם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הכול כלול</dc:title>
  <dc:creator>Dr. Tuvia DRESSLER</dc:creator>
  <cp:lastModifiedBy>miri dressler</cp:lastModifiedBy>
  <cp:revision>778</cp:revision>
  <dcterms:created xsi:type="dcterms:W3CDTF">2020-07-22T04:39:31Z</dcterms:created>
  <dcterms:modified xsi:type="dcterms:W3CDTF">2024-01-20T20:04:40Z</dcterms:modified>
</cp:coreProperties>
</file>