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85" r:id="rId5"/>
    <p:sldId id="286" r:id="rId6"/>
    <p:sldId id="287" r:id="rId7"/>
    <p:sldId id="288" r:id="rId8"/>
    <p:sldId id="262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8F72-A27B-8458-E02B-DE7C2D1E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71EE1-EF83-B0AB-BD27-21D73140C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1F7A-1AB1-2E56-89AE-E8C02399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1991E-2D91-CF36-ACF3-D2139BA0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F22A-9CDB-C92D-ED45-5708C3EB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8146-3A9A-B9E9-A16D-27DC4907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97E47-BBB1-6479-CBCD-614B0D6D1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3C25-59B4-CAE6-82B2-0E06E375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B59D3-57BE-CDE1-D21C-F7997071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DCB2D-D68B-D070-4A95-68AF309D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FA72E-9D95-D2A9-2276-ED4122968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A5240-F9B6-F07D-ED09-D07AFE06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956F-4FD0-6FEB-5C22-CB6A1C0D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7942-7B38-0E65-F950-5E822B53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BDAE-5B32-5DE0-2AF9-5719AE64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72D0-A452-6961-AF24-B6E6E2B3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DDCE-5067-8EDE-5105-54F9E781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9B73-9CE5-DAFE-6FEB-80E27DCB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240E-E9C3-C2D3-142F-6027ABC9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B2C8-060E-7919-2295-9C9797C5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326D-4838-52B7-DC30-9A80897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2B17-F6B9-5AA2-E764-54DBE253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71B5-533F-AA64-8C28-E5B4F8E0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6239-230B-BC09-EFFB-3001815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8E038-83C6-EA87-59B6-1CC7A259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E2F3-43F5-BEE0-4E1E-AF789006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1B4D-3268-F57F-933A-6CC43C0B0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A28F-7E36-B46D-83BA-1FC2DD74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438C9-824D-62C6-C56E-5CB4CE24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90C1-054A-5F95-E1A7-3AD99B1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F036C-8215-CC53-A2F4-F96B1C37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48AD-AEC4-1F45-2CF2-ED46F49F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D1CD-0BD3-332B-EA07-DEEA3806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76F46-71B2-5C74-5743-AF67EEBB5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6CF98-2914-BC19-BC2F-3F818CCA7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2F2FD-5235-8AE9-D4B5-7786FCA3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5EB51-8ADC-1DB0-885B-795517B6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D5DEC-231E-CE2E-A900-0E94BC11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F2782-5E8D-9490-CDE5-3727EBF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2943-5222-A5B1-E7A2-EBE0B4CD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8A00A-2551-3AFA-E412-678AD6FB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F2BE7-76DA-ABCA-EBC4-0DFDE276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A24C4-C1E6-11C9-6DA4-4AECC2BE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E6D36-44DD-DC16-AAC7-7400C8F6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10C86-5F22-793B-8505-16BDF82B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2F3A-0DB2-E24B-679E-E2E164C0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F43B-BA63-B60D-BD2E-F8E5FAA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B43C-E48A-129D-D7DB-12568946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C3BB3-3A04-3FF5-725D-CB11BBBC2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D7ED-1004-F30D-4CF1-98227EB0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84C52-A9E1-264C-C110-A61E70E9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19F1A-D498-9B47-8ADC-CF892CF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6215-8A4F-C6BA-F8FC-8A40EEA4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A2C1E-81CB-A781-7CAB-6CD720DF7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84FB9-C967-7261-8B36-139759F3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AD8BE-18DD-F702-C5F4-9DB9202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874D-839D-B449-46DF-BA8F55D9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FAB39-0FC9-B8DA-49DF-BC01504B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8C059-D895-DE91-51E8-128B2C1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C4F8-E2B0-4E26-27B1-EB12186F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E203-81AB-54C8-8E5D-8CD442BFB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1EEB-D9CA-4AE0-848A-546E46FA38B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D0C16-F9F6-0236-178E-22637780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F7E5-E2E1-46F8-8A98-34B1CABE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004E-0A59-4E3C-A052-AE1D4CC5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batmekuvan.ramot.org/ramot-he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A25E-EE3C-EFAC-9C38-011542E3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2" y="-137161"/>
            <a:ext cx="12685222" cy="71354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2446D8-18CF-0111-6E1D-C24E441A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462"/>
            <a:ext cx="9224356" cy="24522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he-IL" sz="4800" b="1" dirty="0">
                <a:solidFill>
                  <a:srgbClr val="FF0000"/>
                </a:solidFill>
                <a:hlinkClick r:id="rId3"/>
              </a:rPr>
              <a:t>במבט מקוון</a:t>
            </a:r>
            <a:endParaRPr lang="he-IL" sz="4800" b="1" dirty="0">
              <a:solidFill>
                <a:srgbClr val="FF0000"/>
              </a:solidFill>
            </a:endParaRPr>
          </a:p>
          <a:p>
            <a:r>
              <a:rPr lang="he-IL" sz="4800" b="1" dirty="0">
                <a:solidFill>
                  <a:srgbClr val="FF0000"/>
                </a:solidFill>
              </a:rPr>
              <a:t>משימות הערכה</a:t>
            </a:r>
            <a:endParaRPr lang="he-IL" sz="4800" b="1" dirty="0"/>
          </a:p>
          <a:p>
            <a:endParaRPr lang="he-IL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5644A-5A2F-1351-30A7-BA1892C67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7053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9DC9C-C88F-1BAC-52EE-A00A5C3D2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0"/>
            <a:ext cx="1170534" cy="6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7CE5-09EC-0B0D-2896-545D00D4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1DA5-D057-9051-3970-10E0F02E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kumimoji="0" lang="he-IL" sz="7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1257D-F319-73C2-1D61-C0D6C590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" y="681037"/>
            <a:ext cx="11709862" cy="5182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974053-B319-0CE7-8DF4-14281F79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8" y="2354496"/>
            <a:ext cx="3930310" cy="30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627B-F807-6B85-342E-7A778D73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מאפייני המשימות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31A4-81DE-E8CA-7292-C03746D3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92295" cy="4486275"/>
          </a:xfr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0D3D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ממוקדות בתכנים של פרק לימודי אחד.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0D3D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מאורגנות לרוב סביב סיפור מקרה שמשמש כיסוד מארגן.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מאפשרות בדיקה של ידע, שימוש בידע ובמיומנויות חשיבה גבוהות.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חזותיות (איורים, תמונות, תרשימים) ואינטראקטיביות.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משלבות מגוון גדול של סוגי פריטים.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מאפשרות מתן משוב באמצעות מערכת לניהול הלמידה (</a:t>
            </a:r>
            <a:r>
              <a:rPr lang="en-US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rgbClr val="0D3D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מתאימות להערכה מעצבת ולהערכה מסכמת.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E839E-CAB0-0872-037B-09CA5F99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" y="34805"/>
            <a:ext cx="117053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B72CC-C862-C82F-1314-9D39D87D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32" y="143357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4047-38CF-64FE-A004-0C852AFF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7720" y="2418368"/>
            <a:ext cx="10515600" cy="1325563"/>
          </a:xfrm>
        </p:spPr>
        <p:txBody>
          <a:bodyPr/>
          <a:lstStyle/>
          <a:p>
            <a:pPr algn="r"/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משימות הערכה מקוונות </a:t>
            </a:r>
            <a:r>
              <a:rPr lang="he-IL" sz="4000" b="1" u="sng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כיתה ג</a:t>
            </a:r>
            <a:endParaRPr lang="en-US" sz="4000" b="1" u="sng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00D04C-4DA0-1469-FEA8-1B73AC32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" y="1897079"/>
            <a:ext cx="11081321" cy="427927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205B4-8F5C-B0FF-1215-3CF367AE029B}"/>
              </a:ext>
            </a:extLst>
          </p:cNvPr>
          <p:cNvSpPr txBox="1"/>
          <p:nvPr/>
        </p:nvSpPr>
        <p:spPr>
          <a:xfrm>
            <a:off x="1945178" y="548640"/>
            <a:ext cx="94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b="1" dirty="0"/>
              <a:t>כיתה ג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A4CA9-2F84-39B2-2623-8B2EBFA0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" y="34805"/>
            <a:ext cx="117053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15502-A03B-65B0-6103-C3B982C7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11" y="63900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2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C6BB-1D1E-A373-EFEB-D52BDB85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he-IL" sz="4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כיתה ד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341D0-3035-E612-7813-D0AA922E5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76" y="1690688"/>
            <a:ext cx="10842447" cy="4203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A5931-C854-19E4-C8F7-085751A0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" y="34805"/>
            <a:ext cx="117053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732EEA-6375-013F-A96C-204F13F86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181" y="143357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F5E6-B6A4-0137-8231-F9A15F4D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he-IL" sz="40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כיתה ה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B1A64-8522-F345-3282-D54CA3787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45" y="1765501"/>
            <a:ext cx="11099155" cy="4286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9FDB96-F647-4521-11E9-130DA985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" y="34805"/>
            <a:ext cx="117053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303FD-5ACF-18FA-C6E4-2E9F757F1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30" y="143356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826C-0612-A0FF-89F9-B4FAC8C2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he-IL" sz="40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כיתה ו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F69B1B-E808-95F9-8E0A-BB18D384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12" y="1936865"/>
            <a:ext cx="10497328" cy="406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F2660-D2E4-0B16-C550-38A30933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" y="34805"/>
            <a:ext cx="117053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5DC02F-4B31-71E1-6CE9-871802F99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806" y="54033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37B9-A3A9-01B0-06DA-102DB3F45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FA56-9210-4D76-FAEE-8A862B04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LMS – </a:t>
            </a:r>
            <a:r>
              <a:rPr lang="he-IL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מערכת מתוקשבת לניהול הלמידה</a:t>
            </a:r>
            <a:endParaRPr lang="en-US" sz="40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8818-2532-AF8E-5FE7-568ACB23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he-IL" dirty="0"/>
              <a:t>המערכת נמצאת באתר </a:t>
            </a:r>
            <a:r>
              <a:rPr lang="he-IL" b="1" dirty="0">
                <a:solidFill>
                  <a:srgbClr val="FF0000"/>
                </a:solidFill>
              </a:rPr>
              <a:t>במבט מקוון </a:t>
            </a:r>
            <a:r>
              <a:rPr lang="he-IL" dirty="0"/>
              <a:t>– בספרים הדיגיטליים ובמשימות שביחידות התוכן.</a:t>
            </a:r>
          </a:p>
          <a:p>
            <a:pPr marL="0" indent="0" algn="r">
              <a:buNone/>
            </a:pP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זוהי תוכנה לניהול, תיעוד, מעקב  ודיווח אחרי ביצועי הלומדים. </a:t>
            </a:r>
          </a:p>
          <a:p>
            <a:pPr marL="0" indent="0" algn="r">
              <a:buNone/>
            </a:pP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he-IL" dirty="0"/>
          </a:p>
          <a:p>
            <a:pPr marL="0" indent="0" algn="r">
              <a:buNone/>
            </a:pPr>
            <a:r>
              <a:rPr lang="he-IL" b="1" dirty="0"/>
              <a:t>מטרות</a:t>
            </a:r>
          </a:p>
          <a:p>
            <a:pPr marL="0" indent="0" algn="r">
              <a:buNone/>
            </a:pPr>
            <a:r>
              <a:rPr lang="he-IL" b="1" dirty="0"/>
              <a:t>הערכה מעצבת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מעקב אחר ההתקדמות האישית  כל לומד / לומדת בביצוע המשימה.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רישום, תיעוד ודיווח.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מתן משוב לשיפור הביצועים.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                                                                       </a:t>
            </a:r>
            <a:r>
              <a:rPr lang="he-IL" sz="8000" b="1" dirty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F6742-F662-EF80-D8BB-5B047283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" y="-25459"/>
            <a:ext cx="117053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6FC48-C7C7-A614-203B-F5CD731B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73" y="17623"/>
            <a:ext cx="117053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A25E-EE3C-EFAC-9C38-011542E3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2" y="-137161"/>
            <a:ext cx="12685222" cy="71354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2446D8-18CF-0111-6E1D-C24E441A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462"/>
            <a:ext cx="9224356" cy="24522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he-IL" sz="4800" b="1" dirty="0">
                <a:solidFill>
                  <a:srgbClr val="FF0000"/>
                </a:solidFill>
                <a:hlinkClick r:id="rId3"/>
              </a:rPr>
              <a:t>במבט מקוון</a:t>
            </a:r>
            <a:endParaRPr lang="he-IL" sz="4800" b="1" dirty="0">
              <a:solidFill>
                <a:srgbClr val="FF0000"/>
              </a:solidFill>
            </a:endParaRPr>
          </a:p>
          <a:p>
            <a:r>
              <a:rPr lang="he-IL" sz="4800" b="1" dirty="0">
                <a:solidFill>
                  <a:srgbClr val="FF0000"/>
                </a:solidFill>
              </a:rPr>
              <a:t>משימות הערכה</a:t>
            </a:r>
            <a:endParaRPr lang="he-IL" sz="4800" b="1" dirty="0"/>
          </a:p>
          <a:p>
            <a:endParaRPr lang="he-IL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5644A-5A2F-1351-30A7-BA1892C67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7053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9DC9C-C88F-1BAC-52EE-A00A5C3D2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0"/>
            <a:ext cx="1170534" cy="6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מאפייני המשימות</vt:lpstr>
      <vt:lpstr>משימות הערכה מקוונות כיתה ג</vt:lpstr>
      <vt:lpstr>כיתה ד</vt:lpstr>
      <vt:lpstr>כיתה ה</vt:lpstr>
      <vt:lpstr>כיתה ו</vt:lpstr>
      <vt:lpstr>LMS – מערכת מתוקשבת לניהול הלמידה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 dressler</dc:creator>
  <cp:lastModifiedBy>miri dressler</cp:lastModifiedBy>
  <cp:revision>52</cp:revision>
  <dcterms:created xsi:type="dcterms:W3CDTF">2024-02-25T10:39:34Z</dcterms:created>
  <dcterms:modified xsi:type="dcterms:W3CDTF">2024-03-11T16:08:14Z</dcterms:modified>
</cp:coreProperties>
</file>