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2"/>
  </p:notesMasterIdLst>
  <p:sldIdLst>
    <p:sldId id="329" r:id="rId2"/>
    <p:sldId id="342" r:id="rId3"/>
    <p:sldId id="343" r:id="rId4"/>
    <p:sldId id="330" r:id="rId5"/>
    <p:sldId id="348" r:id="rId6"/>
    <p:sldId id="349" r:id="rId7"/>
    <p:sldId id="350" r:id="rId8"/>
    <p:sldId id="415" r:id="rId9"/>
    <p:sldId id="351" r:id="rId10"/>
    <p:sldId id="359" r:id="rId11"/>
    <p:sldId id="353" r:id="rId12"/>
    <p:sldId id="347" r:id="rId13"/>
    <p:sldId id="419" r:id="rId14"/>
    <p:sldId id="352" r:id="rId15"/>
    <p:sldId id="354" r:id="rId16"/>
    <p:sldId id="361" r:id="rId17"/>
    <p:sldId id="356" r:id="rId18"/>
    <p:sldId id="355" r:id="rId19"/>
    <p:sldId id="331" r:id="rId20"/>
    <p:sldId id="360" r:id="rId21"/>
    <p:sldId id="364" r:id="rId22"/>
    <p:sldId id="417" r:id="rId23"/>
    <p:sldId id="416" r:id="rId24"/>
    <p:sldId id="412" r:id="rId25"/>
    <p:sldId id="367" r:id="rId26"/>
    <p:sldId id="362" r:id="rId27"/>
    <p:sldId id="366" r:id="rId28"/>
    <p:sldId id="363" r:id="rId29"/>
    <p:sldId id="332" r:id="rId30"/>
    <p:sldId id="333" r:id="rId31"/>
    <p:sldId id="345" r:id="rId32"/>
    <p:sldId id="418" r:id="rId33"/>
    <p:sldId id="334" r:id="rId34"/>
    <p:sldId id="335" r:id="rId35"/>
    <p:sldId id="411" r:id="rId36"/>
    <p:sldId id="346" r:id="rId37"/>
    <p:sldId id="368" r:id="rId38"/>
    <p:sldId id="370" r:id="rId39"/>
    <p:sldId id="369" r:id="rId40"/>
    <p:sldId id="35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013"/>
    <a:srgbClr val="F5C8AD"/>
    <a:srgbClr val="6FB14D"/>
    <a:srgbClr val="0067A3"/>
    <a:srgbClr val="F6FAFE"/>
    <a:srgbClr val="6EB14D"/>
    <a:srgbClr val="B31114"/>
    <a:srgbClr val="0066A6"/>
    <a:srgbClr val="5A5EAE"/>
    <a:srgbClr val="F6C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8" autoAdjust="0"/>
    <p:restoredTop sz="86421" autoAdjust="0"/>
  </p:normalViewPr>
  <p:slideViewPr>
    <p:cSldViewPr snapToGrid="0" showGuides="1">
      <p:cViewPr varScale="1">
        <p:scale>
          <a:sx n="95" d="100"/>
          <a:sy n="95" d="100"/>
        </p:scale>
        <p:origin x="1662" y="96"/>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CEE2BE5C-0FBC-4CE7-A151-E74170F4BB5C}"/>
    <pc:docChg chg="undo custSel addSld delSld modSld sldOrd">
      <pc:chgData name="noga mishan" userId="802d01ca9850f5a0" providerId="LiveId" clId="{CEE2BE5C-0FBC-4CE7-A151-E74170F4BB5C}" dt="2024-02-05T14:57:58.271" v="4393"/>
      <pc:docMkLst>
        <pc:docMk/>
      </pc:docMkLst>
      <pc:sldChg chg="modSp mod modNotesTx">
        <pc:chgData name="noga mishan" userId="802d01ca9850f5a0" providerId="LiveId" clId="{CEE2BE5C-0FBC-4CE7-A151-E74170F4BB5C}" dt="2023-12-30T07:41:38.454" v="3523" actId="20577"/>
        <pc:sldMkLst>
          <pc:docMk/>
          <pc:sldMk cId="2839982423" sldId="329"/>
        </pc:sldMkLst>
        <pc:spChg chg="mod">
          <ac:chgData name="noga mishan" userId="802d01ca9850f5a0" providerId="LiveId" clId="{CEE2BE5C-0FBC-4CE7-A151-E74170F4BB5C}" dt="2023-12-28T09:24:40.547" v="0"/>
          <ac:spMkLst>
            <pc:docMk/>
            <pc:sldMk cId="2839982423" sldId="329"/>
            <ac:spMk id="3" creationId="{00000000-0000-0000-0000-000000000000}"/>
          </ac:spMkLst>
        </pc:spChg>
      </pc:sldChg>
      <pc:sldChg chg="addSp delSp modSp mod modNotesTx">
        <pc:chgData name="noga mishan" userId="802d01ca9850f5a0" providerId="LiveId" clId="{CEE2BE5C-0FBC-4CE7-A151-E74170F4BB5C}" dt="2024-01-03T08:02:41.973" v="4297" actId="20577"/>
        <pc:sldMkLst>
          <pc:docMk/>
          <pc:sldMk cId="2118020039" sldId="330"/>
        </pc:sldMkLst>
        <pc:spChg chg="mod">
          <ac:chgData name="noga mishan" userId="802d01ca9850f5a0" providerId="LiveId" clId="{CEE2BE5C-0FBC-4CE7-A151-E74170F4BB5C}" dt="2024-01-03T08:02:41.973" v="4297" actId="20577"/>
          <ac:spMkLst>
            <pc:docMk/>
            <pc:sldMk cId="2118020039" sldId="330"/>
            <ac:spMk id="2" creationId="{00000000-0000-0000-0000-000000000000}"/>
          </ac:spMkLst>
        </pc:spChg>
        <pc:spChg chg="add mod">
          <ac:chgData name="noga mishan" userId="802d01ca9850f5a0" providerId="LiveId" clId="{CEE2BE5C-0FBC-4CE7-A151-E74170F4BB5C}" dt="2023-12-28T15:09:29.866" v="271" actId="1076"/>
          <ac:spMkLst>
            <pc:docMk/>
            <pc:sldMk cId="2118020039" sldId="330"/>
            <ac:spMk id="12" creationId="{596A7CA3-CFF3-7299-6E93-4CC7651C5AC2}"/>
          </ac:spMkLst>
        </pc:spChg>
        <pc:picChg chg="del">
          <ac:chgData name="noga mishan" userId="802d01ca9850f5a0" providerId="LiveId" clId="{CEE2BE5C-0FBC-4CE7-A151-E74170F4BB5C}" dt="2023-12-28T11:42:44.879" v="129" actId="478"/>
          <ac:picMkLst>
            <pc:docMk/>
            <pc:sldMk cId="2118020039" sldId="330"/>
            <ac:picMk id="4" creationId="{00000000-0000-0000-0000-000000000000}"/>
          </ac:picMkLst>
        </pc:picChg>
        <pc:picChg chg="add del mod">
          <ac:chgData name="noga mishan" userId="802d01ca9850f5a0" providerId="LiveId" clId="{CEE2BE5C-0FBC-4CE7-A151-E74170F4BB5C}" dt="2023-12-28T11:43:35.978" v="136" actId="478"/>
          <ac:picMkLst>
            <pc:docMk/>
            <pc:sldMk cId="2118020039" sldId="330"/>
            <ac:picMk id="8" creationId="{6BA99AD8-227A-1531-F4AF-07301F9A33E1}"/>
          </ac:picMkLst>
        </pc:picChg>
        <pc:picChg chg="add mod">
          <ac:chgData name="noga mishan" userId="802d01ca9850f5a0" providerId="LiveId" clId="{CEE2BE5C-0FBC-4CE7-A151-E74170F4BB5C}" dt="2023-12-28T15:09:47.393" v="276" actId="1582"/>
          <ac:picMkLst>
            <pc:docMk/>
            <pc:sldMk cId="2118020039" sldId="330"/>
            <ac:picMk id="10" creationId="{5D5D969D-9D5B-164B-D5B9-E7B1ED520B92}"/>
          </ac:picMkLst>
        </pc:picChg>
      </pc:sldChg>
      <pc:sldChg chg="addSp delSp modSp mod ord modNotesTx">
        <pc:chgData name="noga mishan" userId="802d01ca9850f5a0" providerId="LiveId" clId="{CEE2BE5C-0FBC-4CE7-A151-E74170F4BB5C}" dt="2023-12-30T08:01:10.715" v="4164" actId="20577"/>
        <pc:sldMkLst>
          <pc:docMk/>
          <pc:sldMk cId="1714706908" sldId="331"/>
        </pc:sldMkLst>
        <pc:spChg chg="del">
          <ac:chgData name="noga mishan" userId="802d01ca9850f5a0" providerId="LiveId" clId="{CEE2BE5C-0FBC-4CE7-A151-E74170F4BB5C}" dt="2023-12-29T06:01:06.865" v="896" actId="478"/>
          <ac:spMkLst>
            <pc:docMk/>
            <pc:sldMk cId="1714706908" sldId="331"/>
            <ac:spMk id="2" creationId="{00000000-0000-0000-0000-000000000000}"/>
          </ac:spMkLst>
        </pc:spChg>
        <pc:spChg chg="add del mod">
          <ac:chgData name="noga mishan" userId="802d01ca9850f5a0" providerId="LiveId" clId="{CEE2BE5C-0FBC-4CE7-A151-E74170F4BB5C}" dt="2023-12-29T06:00:58.868" v="895" actId="478"/>
          <ac:spMkLst>
            <pc:docMk/>
            <pc:sldMk cId="1714706908" sldId="331"/>
            <ac:spMk id="7" creationId="{D64A7103-0D0D-7A7C-BCA9-750D47A23D9E}"/>
          </ac:spMkLst>
        </pc:spChg>
        <pc:spChg chg="add del mod">
          <ac:chgData name="noga mishan" userId="802d01ca9850f5a0" providerId="LiveId" clId="{CEE2BE5C-0FBC-4CE7-A151-E74170F4BB5C}" dt="2023-12-29T06:01:14.535" v="898" actId="478"/>
          <ac:spMkLst>
            <pc:docMk/>
            <pc:sldMk cId="1714706908" sldId="331"/>
            <ac:spMk id="9" creationId="{DD9F7D22-6B1B-8E6E-7949-3B4E5B2C0FE5}"/>
          </ac:spMkLst>
        </pc:spChg>
        <pc:spChg chg="add mod">
          <ac:chgData name="noga mishan" userId="802d01ca9850f5a0" providerId="LiveId" clId="{CEE2BE5C-0FBC-4CE7-A151-E74170F4BB5C}" dt="2023-12-29T06:23:29.220" v="1147" actId="1076"/>
          <ac:spMkLst>
            <pc:docMk/>
            <pc:sldMk cId="1714706908" sldId="331"/>
            <ac:spMk id="13" creationId="{13E663D2-A950-CE14-F546-F84148F742DD}"/>
          </ac:spMkLst>
        </pc:spChg>
        <pc:spChg chg="add mod">
          <ac:chgData name="noga mishan" userId="802d01ca9850f5a0" providerId="LiveId" clId="{CEE2BE5C-0FBC-4CE7-A151-E74170F4BB5C}" dt="2023-12-29T06:23:07.278" v="1140" actId="1076"/>
          <ac:spMkLst>
            <pc:docMk/>
            <pc:sldMk cId="1714706908" sldId="331"/>
            <ac:spMk id="14" creationId="{453BE661-64DF-3B5D-4F72-ECA6B7590A92}"/>
          </ac:spMkLst>
        </pc:spChg>
        <pc:spChg chg="add mod">
          <ac:chgData name="noga mishan" userId="802d01ca9850f5a0" providerId="LiveId" clId="{CEE2BE5C-0FBC-4CE7-A151-E74170F4BB5C}" dt="2023-12-29T06:23:22.604" v="1146" actId="1076"/>
          <ac:spMkLst>
            <pc:docMk/>
            <pc:sldMk cId="1714706908" sldId="331"/>
            <ac:spMk id="16" creationId="{E30BE33D-417F-A8D6-693C-DBA5DCBF4D45}"/>
          </ac:spMkLst>
        </pc:spChg>
        <pc:picChg chg="del">
          <ac:chgData name="noga mishan" userId="802d01ca9850f5a0" providerId="LiveId" clId="{CEE2BE5C-0FBC-4CE7-A151-E74170F4BB5C}" dt="2023-12-29T06:00:55.447" v="894" actId="478"/>
          <ac:picMkLst>
            <pc:docMk/>
            <pc:sldMk cId="1714706908" sldId="331"/>
            <ac:picMk id="4" creationId="{00000000-0000-0000-0000-000000000000}"/>
          </ac:picMkLst>
        </pc:picChg>
        <pc:picChg chg="add del mod">
          <ac:chgData name="noga mishan" userId="802d01ca9850f5a0" providerId="LiveId" clId="{CEE2BE5C-0FBC-4CE7-A151-E74170F4BB5C}" dt="2023-12-29T06:06:55.312" v="972" actId="21"/>
          <ac:picMkLst>
            <pc:docMk/>
            <pc:sldMk cId="1714706908" sldId="331"/>
            <ac:picMk id="11" creationId="{C87E7BDA-B4C6-8416-41EB-FF4E20BBAD5A}"/>
          </ac:picMkLst>
        </pc:picChg>
        <pc:picChg chg="add mod">
          <ac:chgData name="noga mishan" userId="802d01ca9850f5a0" providerId="LiveId" clId="{CEE2BE5C-0FBC-4CE7-A151-E74170F4BB5C}" dt="2023-12-29T06:26:37.221" v="1180" actId="208"/>
          <ac:picMkLst>
            <pc:docMk/>
            <pc:sldMk cId="1714706908" sldId="331"/>
            <ac:picMk id="12" creationId="{12C7F7AA-A6C9-E9A3-6043-9D59E19AEF61}"/>
          </ac:picMkLst>
        </pc:picChg>
        <pc:picChg chg="add mod">
          <ac:chgData name="noga mishan" userId="802d01ca9850f5a0" providerId="LiveId" clId="{CEE2BE5C-0FBC-4CE7-A151-E74170F4BB5C}" dt="2023-12-29T06:26:47.001" v="1182" actId="208"/>
          <ac:picMkLst>
            <pc:docMk/>
            <pc:sldMk cId="1714706908" sldId="331"/>
            <ac:picMk id="4098" creationId="{484A7ED6-EA17-17F0-0A9A-76C73BDD087A}"/>
          </ac:picMkLst>
        </pc:picChg>
      </pc:sldChg>
      <pc:sldChg chg="addSp delSp modSp mod modNotesTx">
        <pc:chgData name="noga mishan" userId="802d01ca9850f5a0" providerId="LiveId" clId="{CEE2BE5C-0FBC-4CE7-A151-E74170F4BB5C}" dt="2023-12-29T13:52:56.031" v="2337" actId="20577"/>
        <pc:sldMkLst>
          <pc:docMk/>
          <pc:sldMk cId="618169315" sldId="332"/>
        </pc:sldMkLst>
        <pc:spChg chg="del mod">
          <ac:chgData name="noga mishan" userId="802d01ca9850f5a0" providerId="LiveId" clId="{CEE2BE5C-0FBC-4CE7-A151-E74170F4BB5C}" dt="2023-12-29T07:12:32.898" v="1588" actId="478"/>
          <ac:spMkLst>
            <pc:docMk/>
            <pc:sldMk cId="618169315" sldId="332"/>
            <ac:spMk id="2" creationId="{00000000-0000-0000-0000-000000000000}"/>
          </ac:spMkLst>
        </pc:spChg>
        <pc:spChg chg="del">
          <ac:chgData name="noga mishan" userId="802d01ca9850f5a0" providerId="LiveId" clId="{CEE2BE5C-0FBC-4CE7-A151-E74170F4BB5C}" dt="2023-12-29T07:13:17.254" v="1597" actId="478"/>
          <ac:spMkLst>
            <pc:docMk/>
            <pc:sldMk cId="618169315" sldId="332"/>
            <ac:spMk id="3" creationId="{F3C5651F-D054-E455-EA20-B569CAFBA9A7}"/>
          </ac:spMkLst>
        </pc:spChg>
        <pc:spChg chg="add del mod">
          <ac:chgData name="noga mishan" userId="802d01ca9850f5a0" providerId="LiveId" clId="{CEE2BE5C-0FBC-4CE7-A151-E74170F4BB5C}" dt="2023-12-29T07:12:43.955" v="1592" actId="478"/>
          <ac:spMkLst>
            <pc:docMk/>
            <pc:sldMk cId="618169315" sldId="332"/>
            <ac:spMk id="8" creationId="{5D722892-2A8F-F29E-A464-F4185D69D694}"/>
          </ac:spMkLst>
        </pc:spChg>
        <pc:spChg chg="add del mod">
          <ac:chgData name="noga mishan" userId="802d01ca9850f5a0" providerId="LiveId" clId="{CEE2BE5C-0FBC-4CE7-A151-E74170F4BB5C}" dt="2023-12-29T07:12:36.666" v="1589" actId="478"/>
          <ac:spMkLst>
            <pc:docMk/>
            <pc:sldMk cId="618169315" sldId="332"/>
            <ac:spMk id="10" creationId="{A77EC80B-B9D6-A363-EFA1-954C7ED18A04}"/>
          </ac:spMkLst>
        </pc:spChg>
        <pc:spChg chg="add mod">
          <ac:chgData name="noga mishan" userId="802d01ca9850f5a0" providerId="LiveId" clId="{CEE2BE5C-0FBC-4CE7-A151-E74170F4BB5C}" dt="2023-12-29T07:12:51.765" v="1594" actId="403"/>
          <ac:spMkLst>
            <pc:docMk/>
            <pc:sldMk cId="618169315" sldId="332"/>
            <ac:spMk id="11" creationId="{17A29568-BE0D-52A3-BE67-9F1E41A4C140}"/>
          </ac:spMkLst>
        </pc:spChg>
        <pc:picChg chg="del">
          <ac:chgData name="noga mishan" userId="802d01ca9850f5a0" providerId="LiveId" clId="{CEE2BE5C-0FBC-4CE7-A151-E74170F4BB5C}" dt="2023-12-29T07:08:49.921" v="1564" actId="478"/>
          <ac:picMkLst>
            <pc:docMk/>
            <pc:sldMk cId="618169315" sldId="332"/>
            <ac:picMk id="4" creationId="{00000000-0000-0000-0000-000000000000}"/>
          </ac:picMkLst>
        </pc:picChg>
        <pc:picChg chg="add mod">
          <ac:chgData name="noga mishan" userId="802d01ca9850f5a0" providerId="LiveId" clId="{CEE2BE5C-0FBC-4CE7-A151-E74170F4BB5C}" dt="2023-12-29T11:12:44.744" v="1884" actId="14100"/>
          <ac:picMkLst>
            <pc:docMk/>
            <pc:sldMk cId="618169315" sldId="332"/>
            <ac:picMk id="13" creationId="{98C9B612-C56F-1841-A700-C90A4242F060}"/>
          </ac:picMkLst>
        </pc:picChg>
        <pc:picChg chg="add mod">
          <ac:chgData name="noga mishan" userId="802d01ca9850f5a0" providerId="LiveId" clId="{CEE2BE5C-0FBC-4CE7-A151-E74170F4BB5C}" dt="2023-12-29T11:12:46.900" v="1885" actId="14100"/>
          <ac:picMkLst>
            <pc:docMk/>
            <pc:sldMk cId="618169315" sldId="332"/>
            <ac:picMk id="15" creationId="{A5C8661A-D9AD-B214-376B-26815AB96082}"/>
          </ac:picMkLst>
        </pc:picChg>
      </pc:sldChg>
      <pc:sldChg chg="addSp delSp modSp mod modNotesTx">
        <pc:chgData name="noga mishan" userId="802d01ca9850f5a0" providerId="LiveId" clId="{CEE2BE5C-0FBC-4CE7-A151-E74170F4BB5C}" dt="2023-12-30T06:25:42.790" v="3522" actId="20577"/>
        <pc:sldMkLst>
          <pc:docMk/>
          <pc:sldMk cId="837909569" sldId="333"/>
        </pc:sldMkLst>
        <pc:spChg chg="add mod">
          <ac:chgData name="noga mishan" userId="802d01ca9850f5a0" providerId="LiveId" clId="{CEE2BE5C-0FBC-4CE7-A151-E74170F4BB5C}" dt="2023-12-29T10:57:13.189" v="1765" actId="1076"/>
          <ac:spMkLst>
            <pc:docMk/>
            <pc:sldMk cId="837909569" sldId="333"/>
            <ac:spMk id="4" creationId="{E5F27B2F-1964-5B54-CCDD-6131AD1B2EA0}"/>
          </ac:spMkLst>
        </pc:spChg>
        <pc:spChg chg="add del mod">
          <ac:chgData name="noga mishan" userId="802d01ca9850f5a0" providerId="LiveId" clId="{CEE2BE5C-0FBC-4CE7-A151-E74170F4BB5C}" dt="2023-12-29T07:17:16.871" v="1600" actId="478"/>
          <ac:spMkLst>
            <pc:docMk/>
            <pc:sldMk cId="837909569" sldId="333"/>
            <ac:spMk id="6" creationId="{7A4FA0A8-71EA-41E7-BB28-79D75B9A9E21}"/>
          </ac:spMkLst>
        </pc:spChg>
        <pc:spChg chg="add mod">
          <ac:chgData name="noga mishan" userId="802d01ca9850f5a0" providerId="LiveId" clId="{CEE2BE5C-0FBC-4CE7-A151-E74170F4BB5C}" dt="2023-12-29T10:56:17.770" v="1746" actId="1076"/>
          <ac:spMkLst>
            <pc:docMk/>
            <pc:sldMk cId="837909569" sldId="333"/>
            <ac:spMk id="12" creationId="{B6F6E1AB-1C32-E65E-C600-5306EDD76023}"/>
          </ac:spMkLst>
        </pc:spChg>
        <pc:spChg chg="add mod">
          <ac:chgData name="noga mishan" userId="802d01ca9850f5a0" providerId="LiveId" clId="{CEE2BE5C-0FBC-4CE7-A151-E74170F4BB5C}" dt="2023-12-29T11:06:31.899" v="1839" actId="208"/>
          <ac:spMkLst>
            <pc:docMk/>
            <pc:sldMk cId="837909569" sldId="333"/>
            <ac:spMk id="20" creationId="{E9FDB41C-A1A5-81DD-1E1F-9DFC6AD98722}"/>
          </ac:spMkLst>
        </pc:spChg>
        <pc:picChg chg="add mod">
          <ac:chgData name="noga mishan" userId="802d01ca9850f5a0" providerId="LiveId" clId="{CEE2BE5C-0FBC-4CE7-A151-E74170F4BB5C}" dt="2023-12-29T10:57:28.091" v="1768" actId="208"/>
          <ac:picMkLst>
            <pc:docMk/>
            <pc:sldMk cId="837909569" sldId="333"/>
            <ac:picMk id="2" creationId="{D9AB39DF-BBF3-2DB8-16A4-30EF2FF41E72}"/>
          </ac:picMkLst>
        </pc:picChg>
        <pc:picChg chg="del">
          <ac:chgData name="noga mishan" userId="802d01ca9850f5a0" providerId="LiveId" clId="{CEE2BE5C-0FBC-4CE7-A151-E74170F4BB5C}" dt="2023-12-29T07:08:55.561" v="1565" actId="478"/>
          <ac:picMkLst>
            <pc:docMk/>
            <pc:sldMk cId="837909569" sldId="333"/>
            <ac:picMk id="4" creationId="{00000000-0000-0000-0000-000000000000}"/>
          </ac:picMkLst>
        </pc:picChg>
        <pc:picChg chg="add del mod">
          <ac:chgData name="noga mishan" userId="802d01ca9850f5a0" providerId="LiveId" clId="{CEE2BE5C-0FBC-4CE7-A151-E74170F4BB5C}" dt="2023-12-29T07:22:18.611" v="1615" actId="21"/>
          <ac:picMkLst>
            <pc:docMk/>
            <pc:sldMk cId="837909569" sldId="333"/>
            <ac:picMk id="8" creationId="{E4A91016-23B1-E1A2-BBF4-E0FF1AB215C2}"/>
          </ac:picMkLst>
        </pc:picChg>
        <pc:picChg chg="add del mod">
          <ac:chgData name="noga mishan" userId="802d01ca9850f5a0" providerId="LiveId" clId="{CEE2BE5C-0FBC-4CE7-A151-E74170F4BB5C}" dt="2023-12-29T07:25:07.861" v="1631" actId="478"/>
          <ac:picMkLst>
            <pc:docMk/>
            <pc:sldMk cId="837909569" sldId="333"/>
            <ac:picMk id="10" creationId="{BEF7830C-CA4F-F5CE-F190-AD03ADCBBE1B}"/>
          </ac:picMkLst>
        </pc:picChg>
        <pc:picChg chg="add mod">
          <ac:chgData name="noga mishan" userId="802d01ca9850f5a0" providerId="LiveId" clId="{CEE2BE5C-0FBC-4CE7-A151-E74170F4BB5C}" dt="2023-12-29T11:06:42.569" v="1842" actId="1076"/>
          <ac:picMkLst>
            <pc:docMk/>
            <pc:sldMk cId="837909569" sldId="333"/>
            <ac:picMk id="14" creationId="{DBEFE5E1-9C2E-FCE3-68DE-0514A8859003}"/>
          </ac:picMkLst>
        </pc:picChg>
        <pc:picChg chg="add del mod">
          <ac:chgData name="noga mishan" userId="802d01ca9850f5a0" providerId="LiveId" clId="{CEE2BE5C-0FBC-4CE7-A151-E74170F4BB5C}" dt="2023-12-29T10:55:34.957" v="1740" actId="21"/>
          <ac:picMkLst>
            <pc:docMk/>
            <pc:sldMk cId="837909569" sldId="333"/>
            <ac:picMk id="16" creationId="{2B5C51B9-CCFB-9206-8AC0-0E7ABF2C7423}"/>
          </ac:picMkLst>
        </pc:picChg>
        <pc:picChg chg="add mod">
          <ac:chgData name="noga mishan" userId="802d01ca9850f5a0" providerId="LiveId" clId="{CEE2BE5C-0FBC-4CE7-A151-E74170F4BB5C}" dt="2023-12-29T10:57:49.336" v="1773" actId="1076"/>
          <ac:picMkLst>
            <pc:docMk/>
            <pc:sldMk cId="837909569" sldId="333"/>
            <ac:picMk id="18" creationId="{E43A85DE-BDE0-ABE5-7C34-BA12420F600A}"/>
          </ac:picMkLst>
        </pc:picChg>
      </pc:sldChg>
      <pc:sldChg chg="addSp delSp modSp mod modNotesTx">
        <pc:chgData name="noga mishan" userId="802d01ca9850f5a0" providerId="LiveId" clId="{CEE2BE5C-0FBC-4CE7-A151-E74170F4BB5C}" dt="2023-12-30T05:47:24.346" v="2891" actId="20577"/>
        <pc:sldMkLst>
          <pc:docMk/>
          <pc:sldMk cId="4513561" sldId="334"/>
        </pc:sldMkLst>
        <pc:spChg chg="add mod">
          <ac:chgData name="noga mishan" userId="802d01ca9850f5a0" providerId="LiveId" clId="{CEE2BE5C-0FBC-4CE7-A151-E74170F4BB5C}" dt="2023-12-29T11:04:33.575" v="1815" actId="14100"/>
          <ac:spMkLst>
            <pc:docMk/>
            <pc:sldMk cId="4513561" sldId="334"/>
            <ac:spMk id="4" creationId="{79A65E57-66C3-DBD3-28D8-861E85464B23}"/>
          </ac:spMkLst>
        </pc:spChg>
        <pc:spChg chg="add del mod">
          <ac:chgData name="noga mishan" userId="802d01ca9850f5a0" providerId="LiveId" clId="{CEE2BE5C-0FBC-4CE7-A151-E74170F4BB5C}" dt="2023-12-29T10:58:13.804" v="1774" actId="478"/>
          <ac:spMkLst>
            <pc:docMk/>
            <pc:sldMk cId="4513561" sldId="334"/>
            <ac:spMk id="6" creationId="{0A45A22B-3BD0-3536-2A72-627BBE8B1305}"/>
          </ac:spMkLst>
        </pc:spChg>
        <pc:spChg chg="add del mod">
          <ac:chgData name="noga mishan" userId="802d01ca9850f5a0" providerId="LiveId" clId="{CEE2BE5C-0FBC-4CE7-A151-E74170F4BB5C}" dt="2023-12-29T11:05:44.639" v="1833"/>
          <ac:spMkLst>
            <pc:docMk/>
            <pc:sldMk cId="4513561" sldId="334"/>
            <ac:spMk id="11" creationId="{5303A552-6FD5-9480-5BE8-E46C378D72C4}"/>
          </ac:spMkLst>
        </pc:spChg>
        <pc:spChg chg="add mod">
          <ac:chgData name="noga mishan" userId="802d01ca9850f5a0" providerId="LiveId" clId="{CEE2BE5C-0FBC-4CE7-A151-E74170F4BB5C}" dt="2023-12-29T11:06:02.783" v="1836" actId="20577"/>
          <ac:spMkLst>
            <pc:docMk/>
            <pc:sldMk cId="4513561" sldId="334"/>
            <ac:spMk id="12" creationId="{90A90F32-A2C2-3765-D749-B83CF6A59E92}"/>
          </ac:spMkLst>
        </pc:spChg>
        <pc:picChg chg="mod">
          <ac:chgData name="noga mishan" userId="802d01ca9850f5a0" providerId="LiveId" clId="{CEE2BE5C-0FBC-4CE7-A151-E74170F4BB5C}" dt="2023-12-29T11:04:17.563" v="1810" actId="14100"/>
          <ac:picMkLst>
            <pc:docMk/>
            <pc:sldMk cId="4513561" sldId="334"/>
            <ac:picMk id="3" creationId="{9B5EE2E0-90CD-E89C-5120-2241345A4B00}"/>
          </ac:picMkLst>
        </pc:picChg>
        <pc:picChg chg="del">
          <ac:chgData name="noga mishan" userId="802d01ca9850f5a0" providerId="LiveId" clId="{CEE2BE5C-0FBC-4CE7-A151-E74170F4BB5C}" dt="2023-12-29T07:09:01.759" v="1566" actId="478"/>
          <ac:picMkLst>
            <pc:docMk/>
            <pc:sldMk cId="4513561" sldId="334"/>
            <ac:picMk id="4" creationId="{00000000-0000-0000-0000-000000000000}"/>
          </ac:picMkLst>
        </pc:picChg>
        <pc:picChg chg="mod">
          <ac:chgData name="noga mishan" userId="802d01ca9850f5a0" providerId="LiveId" clId="{CEE2BE5C-0FBC-4CE7-A151-E74170F4BB5C}" dt="2023-12-29T11:04:19.484" v="1811" actId="1076"/>
          <ac:picMkLst>
            <pc:docMk/>
            <pc:sldMk cId="4513561" sldId="334"/>
            <ac:picMk id="5" creationId="{F0A62ABA-A99E-5331-D275-6F8D8726ABFE}"/>
          </ac:picMkLst>
        </pc:picChg>
        <pc:picChg chg="add mod">
          <ac:chgData name="noga mishan" userId="802d01ca9850f5a0" providerId="LiveId" clId="{CEE2BE5C-0FBC-4CE7-A151-E74170F4BB5C}" dt="2023-12-29T11:13:39.941" v="1893" actId="1582"/>
          <ac:picMkLst>
            <pc:docMk/>
            <pc:sldMk cId="4513561" sldId="334"/>
            <ac:picMk id="8" creationId="{CFB32776-67FB-2C69-1371-6478C03C9523}"/>
          </ac:picMkLst>
        </pc:picChg>
        <pc:picChg chg="add mod">
          <ac:chgData name="noga mishan" userId="802d01ca9850f5a0" providerId="LiveId" clId="{CEE2BE5C-0FBC-4CE7-A151-E74170F4BB5C}" dt="2023-12-29T11:05:10.465" v="1819" actId="1582"/>
          <ac:picMkLst>
            <pc:docMk/>
            <pc:sldMk cId="4513561" sldId="334"/>
            <ac:picMk id="10" creationId="{44667495-F8BD-0CDC-5E5F-DC541133010C}"/>
          </ac:picMkLst>
        </pc:picChg>
      </pc:sldChg>
      <pc:sldChg chg="addSp delSp modSp mod modNotesTx">
        <pc:chgData name="noga mishan" userId="802d01ca9850f5a0" providerId="LiveId" clId="{CEE2BE5C-0FBC-4CE7-A151-E74170F4BB5C}" dt="2023-12-30T05:40:27.895" v="2503" actId="20577"/>
        <pc:sldMkLst>
          <pc:docMk/>
          <pc:sldMk cId="1158864300" sldId="335"/>
        </pc:sldMkLst>
        <pc:spChg chg="del">
          <ac:chgData name="noga mishan" userId="802d01ca9850f5a0" providerId="LiveId" clId="{CEE2BE5C-0FBC-4CE7-A151-E74170F4BB5C}" dt="2023-12-29T11:19:00.082" v="1922" actId="21"/>
          <ac:spMkLst>
            <pc:docMk/>
            <pc:sldMk cId="1158864300" sldId="335"/>
            <ac:spMk id="3" creationId="{91FC7E0B-7ED5-F929-C423-26B24746DD9B}"/>
          </ac:spMkLst>
        </pc:spChg>
        <pc:spChg chg="add mod">
          <ac:chgData name="noga mishan" userId="802d01ca9850f5a0" providerId="LiveId" clId="{CEE2BE5C-0FBC-4CE7-A151-E74170F4BB5C}" dt="2023-12-29T11:19:24.021" v="1929" actId="208"/>
          <ac:spMkLst>
            <pc:docMk/>
            <pc:sldMk cId="1158864300" sldId="335"/>
            <ac:spMk id="4" creationId="{133AF6A7-060A-CBD3-F1F6-243D9A9FA53E}"/>
          </ac:spMkLst>
        </pc:spChg>
        <pc:spChg chg="add del mod">
          <ac:chgData name="noga mishan" userId="802d01ca9850f5a0" providerId="LiveId" clId="{CEE2BE5C-0FBC-4CE7-A151-E74170F4BB5C}" dt="2023-12-29T11:15:08.408" v="1894" actId="478"/>
          <ac:spMkLst>
            <pc:docMk/>
            <pc:sldMk cId="1158864300" sldId="335"/>
            <ac:spMk id="7" creationId="{128C6FE9-4418-713C-447F-CC712DFBB3C3}"/>
          </ac:spMkLst>
        </pc:spChg>
        <pc:spChg chg="add mod">
          <ac:chgData name="noga mishan" userId="802d01ca9850f5a0" providerId="LiveId" clId="{CEE2BE5C-0FBC-4CE7-A151-E74170F4BB5C}" dt="2023-12-29T11:20:08.039" v="1939" actId="1076"/>
          <ac:spMkLst>
            <pc:docMk/>
            <pc:sldMk cId="1158864300" sldId="335"/>
            <ac:spMk id="13" creationId="{3E647322-BD8D-B97B-FE83-384034B36474}"/>
          </ac:spMkLst>
        </pc:spChg>
        <pc:picChg chg="del">
          <ac:chgData name="noga mishan" userId="802d01ca9850f5a0" providerId="LiveId" clId="{CEE2BE5C-0FBC-4CE7-A151-E74170F4BB5C}" dt="2023-12-29T07:09:07.606" v="1567" actId="478"/>
          <ac:picMkLst>
            <pc:docMk/>
            <pc:sldMk cId="1158864300" sldId="335"/>
            <ac:picMk id="4" creationId="{00000000-0000-0000-0000-000000000000}"/>
          </ac:picMkLst>
        </pc:picChg>
        <pc:picChg chg="mod">
          <ac:chgData name="noga mishan" userId="802d01ca9850f5a0" providerId="LiveId" clId="{CEE2BE5C-0FBC-4CE7-A151-E74170F4BB5C}" dt="2023-12-29T11:19:04.120" v="1924" actId="14100"/>
          <ac:picMkLst>
            <pc:docMk/>
            <pc:sldMk cId="1158864300" sldId="335"/>
            <ac:picMk id="5" creationId="{45E01491-8D6E-F84B-7EA8-A1AF3BB50067}"/>
          </ac:picMkLst>
        </pc:picChg>
        <pc:picChg chg="mod">
          <ac:chgData name="noga mishan" userId="802d01ca9850f5a0" providerId="LiveId" clId="{CEE2BE5C-0FBC-4CE7-A151-E74170F4BB5C}" dt="2023-12-29T11:19:11.118" v="1926" actId="1076"/>
          <ac:picMkLst>
            <pc:docMk/>
            <pc:sldMk cId="1158864300" sldId="335"/>
            <ac:picMk id="6" creationId="{977C6E93-929C-01A5-B891-7EC47F44CC3D}"/>
          </ac:picMkLst>
        </pc:picChg>
        <pc:picChg chg="add del">
          <ac:chgData name="noga mishan" userId="802d01ca9850f5a0" providerId="LiveId" clId="{CEE2BE5C-0FBC-4CE7-A151-E74170F4BB5C}" dt="2023-12-29T11:18:11.367" v="1918" actId="22"/>
          <ac:picMkLst>
            <pc:docMk/>
            <pc:sldMk cId="1158864300" sldId="335"/>
            <ac:picMk id="9" creationId="{264B4AE3-B76B-0271-F368-44849660B085}"/>
          </ac:picMkLst>
        </pc:picChg>
        <pc:picChg chg="add mod">
          <ac:chgData name="noga mishan" userId="802d01ca9850f5a0" providerId="LiveId" clId="{CEE2BE5C-0FBC-4CE7-A151-E74170F4BB5C}" dt="2023-12-29T11:19:33.566" v="1931" actId="1582"/>
          <ac:picMkLst>
            <pc:docMk/>
            <pc:sldMk cId="1158864300" sldId="335"/>
            <ac:picMk id="11" creationId="{3C382276-812E-C8E3-E4FF-F45785163BD6}"/>
          </ac:picMkLst>
        </pc:picChg>
      </pc:sldChg>
      <pc:sldChg chg="del">
        <pc:chgData name="noga mishan" userId="802d01ca9850f5a0" providerId="LiveId" clId="{CEE2BE5C-0FBC-4CE7-A151-E74170F4BB5C}" dt="2023-12-29T13:37:52.202" v="2262" actId="47"/>
        <pc:sldMkLst>
          <pc:docMk/>
          <pc:sldMk cId="2357368380" sldId="336"/>
        </pc:sldMkLst>
      </pc:sldChg>
      <pc:sldChg chg="modSp del mod">
        <pc:chgData name="noga mishan" userId="802d01ca9850f5a0" providerId="LiveId" clId="{CEE2BE5C-0FBC-4CE7-A151-E74170F4BB5C}" dt="2023-12-29T13:37:54.717" v="2263" actId="47"/>
        <pc:sldMkLst>
          <pc:docMk/>
          <pc:sldMk cId="175763732" sldId="337"/>
        </pc:sldMkLst>
        <pc:spChg chg="mod">
          <ac:chgData name="noga mishan" userId="802d01ca9850f5a0" providerId="LiveId" clId="{CEE2BE5C-0FBC-4CE7-A151-E74170F4BB5C}" dt="2023-12-28T09:27:57.185" v="43"/>
          <ac:spMkLst>
            <pc:docMk/>
            <pc:sldMk cId="175763732" sldId="337"/>
            <ac:spMk id="3" creationId="{00000000-0000-0000-0000-000000000000}"/>
          </ac:spMkLst>
        </pc:spChg>
      </pc:sldChg>
      <pc:sldChg chg="modSp del mod">
        <pc:chgData name="noga mishan" userId="802d01ca9850f5a0" providerId="LiveId" clId="{CEE2BE5C-0FBC-4CE7-A151-E74170F4BB5C}" dt="2023-12-29T13:37:56.545" v="2264" actId="47"/>
        <pc:sldMkLst>
          <pc:docMk/>
          <pc:sldMk cId="127202362" sldId="338"/>
        </pc:sldMkLst>
        <pc:spChg chg="mod">
          <ac:chgData name="noga mishan" userId="802d01ca9850f5a0" providerId="LiveId" clId="{CEE2BE5C-0FBC-4CE7-A151-E74170F4BB5C}" dt="2023-12-28T09:26:50.695" v="37" actId="20577"/>
          <ac:spMkLst>
            <pc:docMk/>
            <pc:sldMk cId="127202362" sldId="338"/>
            <ac:spMk id="2" creationId="{00000000-0000-0000-0000-000000000000}"/>
          </ac:spMkLst>
        </pc:spChg>
      </pc:sldChg>
      <pc:sldChg chg="modSp del mod">
        <pc:chgData name="noga mishan" userId="802d01ca9850f5a0" providerId="LiveId" clId="{CEE2BE5C-0FBC-4CE7-A151-E74170F4BB5C}" dt="2023-12-29T13:38:15.850" v="2265" actId="47"/>
        <pc:sldMkLst>
          <pc:docMk/>
          <pc:sldMk cId="4178158771" sldId="339"/>
        </pc:sldMkLst>
        <pc:spChg chg="mod">
          <ac:chgData name="noga mishan" userId="802d01ca9850f5a0" providerId="LiveId" clId="{CEE2BE5C-0FBC-4CE7-A151-E74170F4BB5C}" dt="2023-12-28T09:27:15.981" v="40"/>
          <ac:spMkLst>
            <pc:docMk/>
            <pc:sldMk cId="4178158771" sldId="339"/>
            <ac:spMk id="2" creationId="{00000000-0000-0000-0000-000000000000}"/>
          </ac:spMkLst>
        </pc:spChg>
      </pc:sldChg>
      <pc:sldChg chg="del">
        <pc:chgData name="noga mishan" userId="802d01ca9850f5a0" providerId="LiveId" clId="{CEE2BE5C-0FBC-4CE7-A151-E74170F4BB5C}" dt="2023-12-29T13:38:25.145" v="2266" actId="47"/>
        <pc:sldMkLst>
          <pc:docMk/>
          <pc:sldMk cId="2315987099" sldId="340"/>
        </pc:sldMkLst>
      </pc:sldChg>
      <pc:sldChg chg="addSp delSp modSp mod modNotesTx">
        <pc:chgData name="noga mishan" userId="802d01ca9850f5a0" providerId="LiveId" clId="{CEE2BE5C-0FBC-4CE7-A151-E74170F4BB5C}" dt="2023-12-30T07:53:32.815" v="3814" actId="20577"/>
        <pc:sldMkLst>
          <pc:docMk/>
          <pc:sldMk cId="2415166514" sldId="342"/>
        </pc:sldMkLst>
        <pc:spChg chg="mod">
          <ac:chgData name="noga mishan" userId="802d01ca9850f5a0" providerId="LiveId" clId="{CEE2BE5C-0FBC-4CE7-A151-E74170F4BB5C}" dt="2023-12-28T15:16:05.170" v="367" actId="113"/>
          <ac:spMkLst>
            <pc:docMk/>
            <pc:sldMk cId="2415166514" sldId="342"/>
            <ac:spMk id="2" creationId="{00000000-0000-0000-0000-000000000000}"/>
          </ac:spMkLst>
        </pc:spChg>
        <pc:spChg chg="del">
          <ac:chgData name="noga mishan" userId="802d01ca9850f5a0" providerId="LiveId" clId="{CEE2BE5C-0FBC-4CE7-A151-E74170F4BB5C}" dt="2023-12-28T11:29:45.208" v="64" actId="478"/>
          <ac:spMkLst>
            <pc:docMk/>
            <pc:sldMk cId="2415166514" sldId="342"/>
            <ac:spMk id="3" creationId="{00000000-0000-0000-0000-000000000000}"/>
          </ac:spMkLst>
        </pc:spChg>
        <pc:spChg chg="add del mod">
          <ac:chgData name="noga mishan" userId="802d01ca9850f5a0" providerId="LiveId" clId="{CEE2BE5C-0FBC-4CE7-A151-E74170F4BB5C}" dt="2023-12-28T11:29:50.879" v="66" actId="478"/>
          <ac:spMkLst>
            <pc:docMk/>
            <pc:sldMk cId="2415166514" sldId="342"/>
            <ac:spMk id="8" creationId="{EBF63F5D-6B69-D5A9-9DE3-663972926E16}"/>
          </ac:spMkLst>
        </pc:spChg>
        <pc:spChg chg="add mod">
          <ac:chgData name="noga mishan" userId="802d01ca9850f5a0" providerId="LiveId" clId="{CEE2BE5C-0FBC-4CE7-A151-E74170F4BB5C}" dt="2023-12-28T15:14:31.539" v="339" actId="1076"/>
          <ac:spMkLst>
            <pc:docMk/>
            <pc:sldMk cId="2415166514" sldId="342"/>
            <ac:spMk id="11" creationId="{0BD2B650-69FD-6ACD-1E31-8A59E5954414}"/>
          </ac:spMkLst>
        </pc:spChg>
        <pc:spChg chg="add mod">
          <ac:chgData name="noga mishan" userId="802d01ca9850f5a0" providerId="LiveId" clId="{CEE2BE5C-0FBC-4CE7-A151-E74170F4BB5C}" dt="2023-12-28T15:14:23.838" v="337" actId="1076"/>
          <ac:spMkLst>
            <pc:docMk/>
            <pc:sldMk cId="2415166514" sldId="342"/>
            <ac:spMk id="12" creationId="{95C625D2-CFF5-763D-CCC2-A42CA475AC1B}"/>
          </ac:spMkLst>
        </pc:spChg>
        <pc:spChg chg="add mod">
          <ac:chgData name="noga mishan" userId="802d01ca9850f5a0" providerId="LiveId" clId="{CEE2BE5C-0FBC-4CE7-A151-E74170F4BB5C}" dt="2023-12-28T15:16:17.717" v="370" actId="1076"/>
          <ac:spMkLst>
            <pc:docMk/>
            <pc:sldMk cId="2415166514" sldId="342"/>
            <ac:spMk id="14" creationId="{D4DAE0D7-9AAD-3230-7B6A-06439083FEBF}"/>
          </ac:spMkLst>
        </pc:spChg>
        <pc:picChg chg="del">
          <ac:chgData name="noga mishan" userId="802d01ca9850f5a0" providerId="LiveId" clId="{CEE2BE5C-0FBC-4CE7-A151-E74170F4BB5C}" dt="2023-12-28T11:29:38.241" v="63" actId="478"/>
          <ac:picMkLst>
            <pc:docMk/>
            <pc:sldMk cId="2415166514" sldId="342"/>
            <ac:picMk id="4" creationId="{00000000-0000-0000-0000-000000000000}"/>
          </ac:picMkLst>
        </pc:picChg>
        <pc:picChg chg="add mod">
          <ac:chgData name="noga mishan" userId="802d01ca9850f5a0" providerId="LiveId" clId="{CEE2BE5C-0FBC-4CE7-A151-E74170F4BB5C}" dt="2023-12-28T15:14:39.943" v="342" actId="14100"/>
          <ac:picMkLst>
            <pc:docMk/>
            <pc:sldMk cId="2415166514" sldId="342"/>
            <ac:picMk id="10" creationId="{4031B8E0-4897-5C07-2CBD-B317C4A08610}"/>
          </ac:picMkLst>
        </pc:picChg>
      </pc:sldChg>
      <pc:sldChg chg="addSp delSp modSp mod modNotesTx">
        <pc:chgData name="noga mishan" userId="802d01ca9850f5a0" providerId="LiveId" clId="{CEE2BE5C-0FBC-4CE7-A151-E74170F4BB5C}" dt="2023-12-29T13:49:07.743" v="2313" actId="20577"/>
        <pc:sldMkLst>
          <pc:docMk/>
          <pc:sldMk cId="684991668" sldId="343"/>
        </pc:sldMkLst>
        <pc:spChg chg="del">
          <ac:chgData name="noga mishan" userId="802d01ca9850f5a0" providerId="LiveId" clId="{CEE2BE5C-0FBC-4CE7-A151-E74170F4BB5C}" dt="2023-12-28T11:39:37.077" v="126" actId="478"/>
          <ac:spMkLst>
            <pc:docMk/>
            <pc:sldMk cId="684991668" sldId="343"/>
            <ac:spMk id="2" creationId="{00000000-0000-0000-0000-000000000000}"/>
          </ac:spMkLst>
        </pc:spChg>
        <pc:spChg chg="add del mod">
          <ac:chgData name="noga mishan" userId="802d01ca9850f5a0" providerId="LiveId" clId="{CEE2BE5C-0FBC-4CE7-A151-E74170F4BB5C}" dt="2023-12-28T11:39:34.461" v="125" actId="478"/>
          <ac:spMkLst>
            <pc:docMk/>
            <pc:sldMk cId="684991668" sldId="343"/>
            <ac:spMk id="7" creationId="{4710ED81-1A49-28A1-BA44-0773042A85F0}"/>
          </ac:spMkLst>
        </pc:spChg>
        <pc:spChg chg="add mod">
          <ac:chgData name="noga mishan" userId="802d01ca9850f5a0" providerId="LiveId" clId="{CEE2BE5C-0FBC-4CE7-A151-E74170F4BB5C}" dt="2023-12-28T15:10:19.839" v="287" actId="1076"/>
          <ac:spMkLst>
            <pc:docMk/>
            <pc:sldMk cId="684991668" sldId="343"/>
            <ac:spMk id="9" creationId="{B0408F25-9578-7C59-58DB-623972C62851}"/>
          </ac:spMkLst>
        </pc:spChg>
        <pc:picChg chg="del">
          <ac:chgData name="noga mishan" userId="802d01ca9850f5a0" providerId="LiveId" clId="{CEE2BE5C-0FBC-4CE7-A151-E74170F4BB5C}" dt="2023-12-28T11:39:28.447" v="124" actId="478"/>
          <ac:picMkLst>
            <pc:docMk/>
            <pc:sldMk cId="684991668" sldId="343"/>
            <ac:picMk id="4" creationId="{00000000-0000-0000-0000-000000000000}"/>
          </ac:picMkLst>
        </pc:picChg>
        <pc:picChg chg="add mod">
          <ac:chgData name="noga mishan" userId="802d01ca9850f5a0" providerId="LiveId" clId="{CEE2BE5C-0FBC-4CE7-A151-E74170F4BB5C}" dt="2023-12-28T15:09:58.313" v="279" actId="14100"/>
          <ac:picMkLst>
            <pc:docMk/>
            <pc:sldMk cId="684991668" sldId="343"/>
            <ac:picMk id="1026" creationId="{7D499BDB-94CD-4669-B665-27A82D9BA632}"/>
          </ac:picMkLst>
        </pc:picChg>
      </pc:sldChg>
      <pc:sldChg chg="addSp delSp del mod">
        <pc:chgData name="noga mishan" userId="802d01ca9850f5a0" providerId="LiveId" clId="{CEE2BE5C-0FBC-4CE7-A151-E74170F4BB5C}" dt="2023-12-29T13:06:23.988" v="2003" actId="47"/>
        <pc:sldMkLst>
          <pc:docMk/>
          <pc:sldMk cId="1853670324" sldId="344"/>
        </pc:sldMkLst>
        <pc:picChg chg="del">
          <ac:chgData name="noga mishan" userId="802d01ca9850f5a0" providerId="LiveId" clId="{CEE2BE5C-0FBC-4CE7-A151-E74170F4BB5C}" dt="2023-12-29T11:23:19.548" v="1940" actId="478"/>
          <ac:picMkLst>
            <pc:docMk/>
            <pc:sldMk cId="1853670324" sldId="344"/>
            <ac:picMk id="3" creationId="{8B09ED96-2D9D-B632-00DD-F452B9AD9E96}"/>
          </ac:picMkLst>
        </pc:picChg>
        <pc:picChg chg="add">
          <ac:chgData name="noga mishan" userId="802d01ca9850f5a0" providerId="LiveId" clId="{CEE2BE5C-0FBC-4CE7-A151-E74170F4BB5C}" dt="2023-12-29T11:23:22.734" v="1941" actId="22"/>
          <ac:picMkLst>
            <pc:docMk/>
            <pc:sldMk cId="1853670324" sldId="344"/>
            <ac:picMk id="6" creationId="{D4FA89BE-94ED-31E3-E547-84517E2F351B}"/>
          </ac:picMkLst>
        </pc:picChg>
      </pc:sldChg>
      <pc:sldChg chg="addSp delSp modSp mod ord modNotesTx">
        <pc:chgData name="noga mishan" userId="802d01ca9850f5a0" providerId="LiveId" clId="{CEE2BE5C-0FBC-4CE7-A151-E74170F4BB5C}" dt="2023-12-29T13:53:12.795" v="2344" actId="20577"/>
        <pc:sldMkLst>
          <pc:docMk/>
          <pc:sldMk cId="1136510319" sldId="345"/>
        </pc:sldMkLst>
        <pc:picChg chg="del">
          <ac:chgData name="noga mishan" userId="802d01ca9850f5a0" providerId="LiveId" clId="{CEE2BE5C-0FBC-4CE7-A151-E74170F4BB5C}" dt="2023-12-29T13:13:58.544" v="2080" actId="478"/>
          <ac:picMkLst>
            <pc:docMk/>
            <pc:sldMk cId="1136510319" sldId="345"/>
            <ac:picMk id="3" creationId="{182B7E83-BED4-F88F-9F0F-34BD614C11FD}"/>
          </ac:picMkLst>
        </pc:picChg>
        <pc:picChg chg="del">
          <ac:chgData name="noga mishan" userId="802d01ca9850f5a0" providerId="LiveId" clId="{CEE2BE5C-0FBC-4CE7-A151-E74170F4BB5C}" dt="2023-12-29T13:37:12.446" v="2252" actId="478"/>
          <ac:picMkLst>
            <pc:docMk/>
            <pc:sldMk cId="1136510319" sldId="345"/>
            <ac:picMk id="4" creationId="{1CC96039-519B-9164-5AEB-0F2E5CD98285}"/>
          </ac:picMkLst>
        </pc:picChg>
        <pc:picChg chg="del">
          <ac:chgData name="noga mishan" userId="802d01ca9850f5a0" providerId="LiveId" clId="{CEE2BE5C-0FBC-4CE7-A151-E74170F4BB5C}" dt="2023-12-29T13:37:15.117" v="2253" actId="478"/>
          <ac:picMkLst>
            <pc:docMk/>
            <pc:sldMk cId="1136510319" sldId="345"/>
            <ac:picMk id="5" creationId="{FAF5E4FF-FA6D-5391-DF10-4A440A523BDC}"/>
          </ac:picMkLst>
        </pc:picChg>
        <pc:picChg chg="add mod">
          <ac:chgData name="noga mishan" userId="802d01ca9850f5a0" providerId="LiveId" clId="{CEE2BE5C-0FBC-4CE7-A151-E74170F4BB5C}" dt="2023-12-29T13:37:17.554" v="2254" actId="1076"/>
          <ac:picMkLst>
            <pc:docMk/>
            <pc:sldMk cId="1136510319" sldId="345"/>
            <ac:picMk id="6" creationId="{CC6B78B2-84A1-B6D4-1BC1-E81C35E46D07}"/>
          </ac:picMkLst>
        </pc:picChg>
        <pc:picChg chg="add mod">
          <ac:chgData name="noga mishan" userId="802d01ca9850f5a0" providerId="LiveId" clId="{CEE2BE5C-0FBC-4CE7-A151-E74170F4BB5C}" dt="2023-12-29T13:37:19.647" v="2255"/>
          <ac:picMkLst>
            <pc:docMk/>
            <pc:sldMk cId="1136510319" sldId="345"/>
            <ac:picMk id="7" creationId="{4C5018FB-286B-542A-CAEB-E9654B939675}"/>
          </ac:picMkLst>
        </pc:picChg>
      </pc:sldChg>
      <pc:sldChg chg="addSp delSp modSp mod modNotesTx">
        <pc:chgData name="noga mishan" userId="802d01ca9850f5a0" providerId="LiveId" clId="{CEE2BE5C-0FBC-4CE7-A151-E74170F4BB5C}" dt="2023-12-30T05:39:15.688" v="2496" actId="20577"/>
        <pc:sldMkLst>
          <pc:docMk/>
          <pc:sldMk cId="1008317927" sldId="346"/>
        </pc:sldMkLst>
        <pc:spChg chg="del">
          <ac:chgData name="noga mishan" userId="802d01ca9850f5a0" providerId="LiveId" clId="{CEE2BE5C-0FBC-4CE7-A151-E74170F4BB5C}" dt="2023-12-29T11:25:20.347" v="1943" actId="478"/>
          <ac:spMkLst>
            <pc:docMk/>
            <pc:sldMk cId="1008317927" sldId="346"/>
            <ac:spMk id="2" creationId="{FC8579DA-F4D1-07B6-D604-F92D198D7216}"/>
          </ac:spMkLst>
        </pc:spChg>
        <pc:spChg chg="add mod">
          <ac:chgData name="noga mishan" userId="802d01ca9850f5a0" providerId="LiveId" clId="{CEE2BE5C-0FBC-4CE7-A151-E74170F4BB5C}" dt="2023-12-29T13:06:55.872" v="2020" actId="403"/>
          <ac:spMkLst>
            <pc:docMk/>
            <pc:sldMk cId="1008317927" sldId="346"/>
            <ac:spMk id="8" creationId="{EE0F0383-C581-3878-3F96-39E97122508D}"/>
          </ac:spMkLst>
        </pc:spChg>
        <pc:picChg chg="add mod">
          <ac:chgData name="noga mishan" userId="802d01ca9850f5a0" providerId="LiveId" clId="{CEE2BE5C-0FBC-4CE7-A151-E74170F4BB5C}" dt="2023-12-29T13:05:20.425" v="1999" actId="1582"/>
          <ac:picMkLst>
            <pc:docMk/>
            <pc:sldMk cId="1008317927" sldId="346"/>
            <ac:picMk id="4" creationId="{D014BA31-66AF-6BDE-133B-675F4CB9C222}"/>
          </ac:picMkLst>
        </pc:picChg>
        <pc:picChg chg="del">
          <ac:chgData name="noga mishan" userId="802d01ca9850f5a0" providerId="LiveId" clId="{CEE2BE5C-0FBC-4CE7-A151-E74170F4BB5C}" dt="2023-12-29T11:25:16.098" v="1942" actId="478"/>
          <ac:picMkLst>
            <pc:docMk/>
            <pc:sldMk cId="1008317927" sldId="346"/>
            <ac:picMk id="5" creationId="{BC037AC1-E9FD-240A-E54A-F2CD0BE35A17}"/>
          </ac:picMkLst>
        </pc:picChg>
      </pc:sldChg>
      <pc:sldChg chg="addSp delSp modSp mod ord modNotesTx">
        <pc:chgData name="noga mishan" userId="802d01ca9850f5a0" providerId="LiveId" clId="{CEE2BE5C-0FBC-4CE7-A151-E74170F4BB5C}" dt="2024-01-31T08:56:15.079" v="4389" actId="113"/>
        <pc:sldMkLst>
          <pc:docMk/>
          <pc:sldMk cId="3152146691" sldId="347"/>
        </pc:sldMkLst>
        <pc:picChg chg="add mod">
          <ac:chgData name="noga mishan" userId="802d01ca9850f5a0" providerId="LiveId" clId="{CEE2BE5C-0FBC-4CE7-A151-E74170F4BB5C}" dt="2024-01-31T08:53:59.650" v="4319" actId="1582"/>
          <ac:picMkLst>
            <pc:docMk/>
            <pc:sldMk cId="3152146691" sldId="347"/>
            <ac:picMk id="3" creationId="{B043B735-EF5E-BE48-80E4-FF7E325DEDD7}"/>
          </ac:picMkLst>
        </pc:picChg>
        <pc:picChg chg="del">
          <ac:chgData name="noga mishan" userId="802d01ca9850f5a0" providerId="LiveId" clId="{CEE2BE5C-0FBC-4CE7-A151-E74170F4BB5C}" dt="2023-12-29T13:10:49.866" v="2034" actId="478"/>
          <ac:picMkLst>
            <pc:docMk/>
            <pc:sldMk cId="3152146691" sldId="347"/>
            <ac:picMk id="3" creationId="{B96041F6-8CC1-BE62-0F71-8FAC63431A7F}"/>
          </ac:picMkLst>
        </pc:picChg>
        <pc:picChg chg="del">
          <ac:chgData name="noga mishan" userId="802d01ca9850f5a0" providerId="LiveId" clId="{CEE2BE5C-0FBC-4CE7-A151-E74170F4BB5C}" dt="2023-12-29T13:36:06.293" v="2236" actId="478"/>
          <ac:picMkLst>
            <pc:docMk/>
            <pc:sldMk cId="3152146691" sldId="347"/>
            <ac:picMk id="4" creationId="{E1542FAC-E401-9B89-E59A-5CF9733EE2F9}"/>
          </ac:picMkLst>
        </pc:picChg>
        <pc:picChg chg="del">
          <ac:chgData name="noga mishan" userId="802d01ca9850f5a0" providerId="LiveId" clId="{CEE2BE5C-0FBC-4CE7-A151-E74170F4BB5C}" dt="2023-12-29T13:36:08.964" v="2237" actId="478"/>
          <ac:picMkLst>
            <pc:docMk/>
            <pc:sldMk cId="3152146691" sldId="347"/>
            <ac:picMk id="5" creationId="{CFF39171-7FFA-091A-F126-5C6EE528612C}"/>
          </ac:picMkLst>
        </pc:picChg>
        <pc:picChg chg="add del mod">
          <ac:chgData name="noga mishan" userId="802d01ca9850f5a0" providerId="LiveId" clId="{CEE2BE5C-0FBC-4CE7-A151-E74170F4BB5C}" dt="2024-01-31T08:51:44.261" v="4313" actId="478"/>
          <ac:picMkLst>
            <pc:docMk/>
            <pc:sldMk cId="3152146691" sldId="347"/>
            <ac:picMk id="6" creationId="{4DAA78ED-31A0-9064-BE30-A33576A52256}"/>
          </ac:picMkLst>
        </pc:picChg>
        <pc:picChg chg="add mod">
          <ac:chgData name="noga mishan" userId="802d01ca9850f5a0" providerId="LiveId" clId="{CEE2BE5C-0FBC-4CE7-A151-E74170F4BB5C}" dt="2023-12-29T13:36:16.728" v="2240" actId="14100"/>
          <ac:picMkLst>
            <pc:docMk/>
            <pc:sldMk cId="3152146691" sldId="347"/>
            <ac:picMk id="7" creationId="{FB40EC51-6207-BA5F-E4A6-51CCCA107D2F}"/>
          </ac:picMkLst>
        </pc:picChg>
      </pc:sldChg>
      <pc:sldChg chg="addSp delSp modSp add mod modNotesTx">
        <pc:chgData name="noga mishan" userId="802d01ca9850f5a0" providerId="LiveId" clId="{CEE2BE5C-0FBC-4CE7-A151-E74170F4BB5C}" dt="2024-01-03T08:02:23.290" v="4292" actId="20577"/>
        <pc:sldMkLst>
          <pc:docMk/>
          <pc:sldMk cId="2294057815" sldId="348"/>
        </pc:sldMkLst>
        <pc:spChg chg="mod">
          <ac:chgData name="noga mishan" userId="802d01ca9850f5a0" providerId="LiveId" clId="{CEE2BE5C-0FBC-4CE7-A151-E74170F4BB5C}" dt="2024-01-03T08:02:23.290" v="4292" actId="20577"/>
          <ac:spMkLst>
            <pc:docMk/>
            <pc:sldMk cId="2294057815" sldId="348"/>
            <ac:spMk id="2" creationId="{00000000-0000-0000-0000-000000000000}"/>
          </ac:spMkLst>
        </pc:spChg>
        <pc:spChg chg="add mod">
          <ac:chgData name="noga mishan" userId="802d01ca9850f5a0" providerId="LiveId" clId="{CEE2BE5C-0FBC-4CE7-A151-E74170F4BB5C}" dt="2023-12-28T11:46:59.151" v="182" actId="20577"/>
          <ac:spMkLst>
            <pc:docMk/>
            <pc:sldMk cId="2294057815" sldId="348"/>
            <ac:spMk id="8" creationId="{6258CA9D-81B6-EBE8-EFC2-4223A9BEE5E0}"/>
          </ac:spMkLst>
        </pc:spChg>
        <pc:spChg chg="add mod">
          <ac:chgData name="noga mishan" userId="802d01ca9850f5a0" providerId="LiveId" clId="{CEE2BE5C-0FBC-4CE7-A151-E74170F4BB5C}" dt="2023-12-28T15:10:37.962" v="293" actId="1076"/>
          <ac:spMkLst>
            <pc:docMk/>
            <pc:sldMk cId="2294057815" sldId="348"/>
            <ac:spMk id="11" creationId="{0AE96356-79D4-0DDA-D31E-B19D295E128A}"/>
          </ac:spMkLst>
        </pc:spChg>
        <pc:picChg chg="add mod">
          <ac:chgData name="noga mishan" userId="802d01ca9850f5a0" providerId="LiveId" clId="{CEE2BE5C-0FBC-4CE7-A151-E74170F4BB5C}" dt="2023-12-28T15:11:05.984" v="299" actId="1582"/>
          <ac:picMkLst>
            <pc:docMk/>
            <pc:sldMk cId="2294057815" sldId="348"/>
            <ac:picMk id="7" creationId="{03C79922-5B09-C0CD-0171-CF8128D6C08A}"/>
          </ac:picMkLst>
        </pc:picChg>
        <pc:picChg chg="del">
          <ac:chgData name="noga mishan" userId="802d01ca9850f5a0" providerId="LiveId" clId="{CEE2BE5C-0FBC-4CE7-A151-E74170F4BB5C}" dt="2023-12-28T11:44:00.210" v="142" actId="478"/>
          <ac:picMkLst>
            <pc:docMk/>
            <pc:sldMk cId="2294057815" sldId="348"/>
            <ac:picMk id="10" creationId="{5D5D969D-9D5B-164B-D5B9-E7B1ED520B92}"/>
          </ac:picMkLst>
        </pc:picChg>
      </pc:sldChg>
      <pc:sldChg chg="addSp modSp add mod modNotesTx">
        <pc:chgData name="noga mishan" userId="802d01ca9850f5a0" providerId="LiveId" clId="{CEE2BE5C-0FBC-4CE7-A151-E74170F4BB5C}" dt="2024-01-03T08:02:30.147" v="4293" actId="20577"/>
        <pc:sldMkLst>
          <pc:docMk/>
          <pc:sldMk cId="3322715382" sldId="349"/>
        </pc:sldMkLst>
        <pc:spChg chg="mod">
          <ac:chgData name="noga mishan" userId="802d01ca9850f5a0" providerId="LiveId" clId="{CEE2BE5C-0FBC-4CE7-A151-E74170F4BB5C}" dt="2024-01-03T08:02:30.147" v="4293" actId="20577"/>
          <ac:spMkLst>
            <pc:docMk/>
            <pc:sldMk cId="3322715382" sldId="349"/>
            <ac:spMk id="2" creationId="{00000000-0000-0000-0000-000000000000}"/>
          </ac:spMkLst>
        </pc:spChg>
        <pc:spChg chg="add mod">
          <ac:chgData name="noga mishan" userId="802d01ca9850f5a0" providerId="LiveId" clId="{CEE2BE5C-0FBC-4CE7-A151-E74170F4BB5C}" dt="2023-12-28T15:11:33.462" v="307" actId="1076"/>
          <ac:spMkLst>
            <pc:docMk/>
            <pc:sldMk cId="3322715382" sldId="349"/>
            <ac:spMk id="7" creationId="{6DF339FE-B325-E1FE-1CFF-0893BBC37DFB}"/>
          </ac:spMkLst>
        </pc:spChg>
        <pc:picChg chg="add mod">
          <ac:chgData name="noga mishan" userId="802d01ca9850f5a0" providerId="LiveId" clId="{CEE2BE5C-0FBC-4CE7-A151-E74170F4BB5C}" dt="2023-12-28T15:11:52.176" v="311" actId="208"/>
          <ac:picMkLst>
            <pc:docMk/>
            <pc:sldMk cId="3322715382" sldId="349"/>
            <ac:picMk id="2050" creationId="{EC718517-EA92-9C54-DBB4-C279492E3C7C}"/>
          </ac:picMkLst>
        </pc:picChg>
      </pc:sldChg>
      <pc:sldChg chg="addSp modSp add mod modNotesTx">
        <pc:chgData name="noga mishan" userId="802d01ca9850f5a0" providerId="LiveId" clId="{CEE2BE5C-0FBC-4CE7-A151-E74170F4BB5C}" dt="2024-01-03T08:02:49.533" v="4298" actId="20577"/>
        <pc:sldMkLst>
          <pc:docMk/>
          <pc:sldMk cId="3726438752" sldId="350"/>
        </pc:sldMkLst>
        <pc:spChg chg="mod">
          <ac:chgData name="noga mishan" userId="802d01ca9850f5a0" providerId="LiveId" clId="{CEE2BE5C-0FBC-4CE7-A151-E74170F4BB5C}" dt="2024-01-03T08:02:49.533" v="4298" actId="20577"/>
          <ac:spMkLst>
            <pc:docMk/>
            <pc:sldMk cId="3726438752" sldId="350"/>
            <ac:spMk id="2" creationId="{00000000-0000-0000-0000-000000000000}"/>
          </ac:spMkLst>
        </pc:spChg>
        <pc:spChg chg="add mod">
          <ac:chgData name="noga mishan" userId="802d01ca9850f5a0" providerId="LiveId" clId="{CEE2BE5C-0FBC-4CE7-A151-E74170F4BB5C}" dt="2023-12-28T11:50:40.163" v="214" actId="1076"/>
          <ac:spMkLst>
            <pc:docMk/>
            <pc:sldMk cId="3726438752" sldId="350"/>
            <ac:spMk id="8" creationId="{AD185BE6-5290-D1F7-715E-9CDDCBD3851B}"/>
          </ac:spMkLst>
        </pc:spChg>
        <pc:spChg chg="add mod">
          <ac:chgData name="noga mishan" userId="802d01ca9850f5a0" providerId="LiveId" clId="{CEE2BE5C-0FBC-4CE7-A151-E74170F4BB5C}" dt="2023-12-28T15:12:23.023" v="319" actId="1076"/>
          <ac:spMkLst>
            <pc:docMk/>
            <pc:sldMk cId="3726438752" sldId="350"/>
            <ac:spMk id="10" creationId="{55DAB6FD-E802-BEDB-C1BA-7B619D4FB8CB}"/>
          </ac:spMkLst>
        </pc:spChg>
        <pc:picChg chg="add mod">
          <ac:chgData name="noga mishan" userId="802d01ca9850f5a0" providerId="LiveId" clId="{CEE2BE5C-0FBC-4CE7-A151-E74170F4BB5C}" dt="2023-12-28T15:12:03.703" v="313" actId="208"/>
          <ac:picMkLst>
            <pc:docMk/>
            <pc:sldMk cId="3726438752" sldId="350"/>
            <ac:picMk id="7" creationId="{30A25D1D-0A7D-F10B-66DC-04346CA6912C}"/>
          </ac:picMkLst>
        </pc:picChg>
      </pc:sldChg>
      <pc:sldChg chg="addSp delSp modSp add mod modNotesTx">
        <pc:chgData name="noga mishan" userId="802d01ca9850f5a0" providerId="LiveId" clId="{CEE2BE5C-0FBC-4CE7-A151-E74170F4BB5C}" dt="2024-01-03T08:02:11.746" v="4291" actId="20577"/>
        <pc:sldMkLst>
          <pc:docMk/>
          <pc:sldMk cId="2556150007" sldId="351"/>
        </pc:sldMkLst>
        <pc:spChg chg="del">
          <ac:chgData name="noga mishan" userId="802d01ca9850f5a0" providerId="LiveId" clId="{CEE2BE5C-0FBC-4CE7-A151-E74170F4BB5C}" dt="2023-12-28T15:42:08.577" v="591" actId="478"/>
          <ac:spMkLst>
            <pc:docMk/>
            <pc:sldMk cId="2556150007" sldId="351"/>
            <ac:spMk id="2" creationId="{00000000-0000-0000-0000-000000000000}"/>
          </ac:spMkLst>
        </pc:spChg>
        <pc:spChg chg="add del mod">
          <ac:chgData name="noga mishan" userId="802d01ca9850f5a0" providerId="LiveId" clId="{CEE2BE5C-0FBC-4CE7-A151-E74170F4BB5C}" dt="2023-12-28T15:43:52.322" v="594" actId="478"/>
          <ac:spMkLst>
            <pc:docMk/>
            <pc:sldMk cId="2556150007" sldId="351"/>
            <ac:spMk id="17" creationId="{6474D414-595A-FE64-F866-7D132C1072AF}"/>
          </ac:spMkLst>
        </pc:spChg>
        <pc:spChg chg="add mod">
          <ac:chgData name="noga mishan" userId="802d01ca9850f5a0" providerId="LiveId" clId="{CEE2BE5C-0FBC-4CE7-A151-E74170F4BB5C}" dt="2024-01-03T08:02:11.746" v="4291" actId="20577"/>
          <ac:spMkLst>
            <pc:docMk/>
            <pc:sldMk cId="2556150007" sldId="351"/>
            <ac:spMk id="19" creationId="{294F5657-FA1B-B7BD-A46C-B736A41F11C8}"/>
          </ac:spMkLst>
        </pc:spChg>
        <pc:picChg chg="add del mod">
          <ac:chgData name="noga mishan" userId="802d01ca9850f5a0" providerId="LiveId" clId="{CEE2BE5C-0FBC-4CE7-A151-E74170F4BB5C}" dt="2023-12-28T15:45:20.672" v="605" actId="478"/>
          <ac:picMkLst>
            <pc:docMk/>
            <pc:sldMk cId="2556150007" sldId="351"/>
            <ac:picMk id="7" creationId="{0737E4B2-35A6-A09D-FADF-E50CE89EC7B0}"/>
          </ac:picMkLst>
        </pc:picChg>
        <pc:picChg chg="add del mod">
          <ac:chgData name="noga mishan" userId="802d01ca9850f5a0" providerId="LiveId" clId="{CEE2BE5C-0FBC-4CE7-A151-E74170F4BB5C}" dt="2023-12-28T15:45:28.345" v="608" actId="478"/>
          <ac:picMkLst>
            <pc:docMk/>
            <pc:sldMk cId="2556150007" sldId="351"/>
            <ac:picMk id="9" creationId="{89AA1A04-2D8C-8C6C-485D-43DEEC605A92}"/>
          </ac:picMkLst>
        </pc:picChg>
        <pc:picChg chg="add del mod">
          <ac:chgData name="noga mishan" userId="802d01ca9850f5a0" providerId="LiveId" clId="{CEE2BE5C-0FBC-4CE7-A151-E74170F4BB5C}" dt="2023-12-28T15:41:59.164" v="589" actId="478"/>
          <ac:picMkLst>
            <pc:docMk/>
            <pc:sldMk cId="2556150007" sldId="351"/>
            <ac:picMk id="11" creationId="{E75262C3-F0F6-5D3A-CA62-40DED6147B0B}"/>
          </ac:picMkLst>
        </pc:picChg>
        <pc:picChg chg="add del mod">
          <ac:chgData name="noga mishan" userId="802d01ca9850f5a0" providerId="LiveId" clId="{CEE2BE5C-0FBC-4CE7-A151-E74170F4BB5C}" dt="2023-12-28T15:41:57.242" v="588" actId="478"/>
          <ac:picMkLst>
            <pc:docMk/>
            <pc:sldMk cId="2556150007" sldId="351"/>
            <ac:picMk id="13" creationId="{A72ADFF4-4590-148D-809C-576CE93DEA0D}"/>
          </ac:picMkLst>
        </pc:picChg>
        <pc:picChg chg="add del">
          <ac:chgData name="noga mishan" userId="802d01ca9850f5a0" providerId="LiveId" clId="{CEE2BE5C-0FBC-4CE7-A151-E74170F4BB5C}" dt="2023-12-28T15:42:01.844" v="590" actId="478"/>
          <ac:picMkLst>
            <pc:docMk/>
            <pc:sldMk cId="2556150007" sldId="351"/>
            <ac:picMk id="15" creationId="{4A549211-E80C-7128-4373-B5F682B4E9E4}"/>
          </ac:picMkLst>
        </pc:picChg>
        <pc:picChg chg="add mod">
          <ac:chgData name="noga mishan" userId="802d01ca9850f5a0" providerId="LiveId" clId="{CEE2BE5C-0FBC-4CE7-A151-E74170F4BB5C}" dt="2023-12-28T15:46:38.794" v="619" actId="208"/>
          <ac:picMkLst>
            <pc:docMk/>
            <pc:sldMk cId="2556150007" sldId="351"/>
            <ac:picMk id="21" creationId="{FCA48F9C-232B-46FF-956D-080CF29A18E9}"/>
          </ac:picMkLst>
        </pc:picChg>
        <pc:picChg chg="add mod">
          <ac:chgData name="noga mishan" userId="802d01ca9850f5a0" providerId="LiveId" clId="{CEE2BE5C-0FBC-4CE7-A151-E74170F4BB5C}" dt="2023-12-28T15:46:47.604" v="621" actId="208"/>
          <ac:picMkLst>
            <pc:docMk/>
            <pc:sldMk cId="2556150007" sldId="351"/>
            <ac:picMk id="23" creationId="{C356BDE1-5794-6346-C7ED-B74C92C36EF5}"/>
          </ac:picMkLst>
        </pc:picChg>
      </pc:sldChg>
      <pc:sldChg chg="addSp delSp modSp add mod ord modNotesTx">
        <pc:chgData name="noga mishan" userId="802d01ca9850f5a0" providerId="LiveId" clId="{CEE2BE5C-0FBC-4CE7-A151-E74170F4BB5C}" dt="2023-12-30T07:54:07.290" v="3824" actId="113"/>
        <pc:sldMkLst>
          <pc:docMk/>
          <pc:sldMk cId="597375634" sldId="352"/>
        </pc:sldMkLst>
        <pc:spChg chg="del">
          <ac:chgData name="noga mishan" userId="802d01ca9850f5a0" providerId="LiveId" clId="{CEE2BE5C-0FBC-4CE7-A151-E74170F4BB5C}" dt="2023-12-28T15:24:02.113" v="427" actId="478"/>
          <ac:spMkLst>
            <pc:docMk/>
            <pc:sldMk cId="597375634" sldId="352"/>
            <ac:spMk id="2" creationId="{00000000-0000-0000-0000-000000000000}"/>
          </ac:spMkLst>
        </pc:spChg>
        <pc:spChg chg="add del mod">
          <ac:chgData name="noga mishan" userId="802d01ca9850f5a0" providerId="LiveId" clId="{CEE2BE5C-0FBC-4CE7-A151-E74170F4BB5C}" dt="2023-12-28T15:24:05.003" v="428" actId="478"/>
          <ac:spMkLst>
            <pc:docMk/>
            <pc:sldMk cId="597375634" sldId="352"/>
            <ac:spMk id="11" creationId="{62A430DC-CD95-7E96-AD71-CC8CE6566BF5}"/>
          </ac:spMkLst>
        </pc:spChg>
        <pc:spChg chg="add mod">
          <ac:chgData name="noga mishan" userId="802d01ca9850f5a0" providerId="LiveId" clId="{CEE2BE5C-0FBC-4CE7-A151-E74170F4BB5C}" dt="2023-12-29T06:13:25.620" v="1059" actId="1076"/>
          <ac:spMkLst>
            <pc:docMk/>
            <pc:sldMk cId="597375634" sldId="352"/>
            <ac:spMk id="12" creationId="{AFD1A4AE-BBAC-FDB0-091B-9E03CA4AD67F}"/>
          </ac:spMkLst>
        </pc:spChg>
        <pc:spChg chg="add mod">
          <ac:chgData name="noga mishan" userId="802d01ca9850f5a0" providerId="LiveId" clId="{CEE2BE5C-0FBC-4CE7-A151-E74170F4BB5C}" dt="2023-12-29T06:13:30.400" v="1061" actId="1076"/>
          <ac:spMkLst>
            <pc:docMk/>
            <pc:sldMk cId="597375634" sldId="352"/>
            <ac:spMk id="14" creationId="{3117AC84-8F52-DA36-CD60-186116FA40E4}"/>
          </ac:spMkLst>
        </pc:spChg>
        <pc:picChg chg="add mod">
          <ac:chgData name="noga mishan" userId="802d01ca9850f5a0" providerId="LiveId" clId="{CEE2BE5C-0FBC-4CE7-A151-E74170F4BB5C}" dt="2023-12-29T06:13:38.507" v="1062" actId="208"/>
          <ac:picMkLst>
            <pc:docMk/>
            <pc:sldMk cId="597375634" sldId="352"/>
            <ac:picMk id="7" creationId="{E013F990-469D-CBCA-E527-85BBE7657499}"/>
          </ac:picMkLst>
        </pc:picChg>
        <pc:picChg chg="add mod">
          <ac:chgData name="noga mishan" userId="802d01ca9850f5a0" providerId="LiveId" clId="{CEE2BE5C-0FBC-4CE7-A151-E74170F4BB5C}" dt="2023-12-29T06:13:47.974" v="1063" actId="208"/>
          <ac:picMkLst>
            <pc:docMk/>
            <pc:sldMk cId="597375634" sldId="352"/>
            <ac:picMk id="9" creationId="{4542CFFC-D32C-B943-51C4-E9F0CC8A5B98}"/>
          </ac:picMkLst>
        </pc:picChg>
      </pc:sldChg>
      <pc:sldChg chg="addSp delSp modSp add mod modNotesTx">
        <pc:chgData name="noga mishan" userId="802d01ca9850f5a0" providerId="LiveId" clId="{CEE2BE5C-0FBC-4CE7-A151-E74170F4BB5C}" dt="2023-12-29T13:49:41.497" v="2320" actId="20577"/>
        <pc:sldMkLst>
          <pc:docMk/>
          <pc:sldMk cId="1734655698" sldId="353"/>
        </pc:sldMkLst>
        <pc:spChg chg="del">
          <ac:chgData name="noga mishan" userId="802d01ca9850f5a0" providerId="LiveId" clId="{CEE2BE5C-0FBC-4CE7-A151-E74170F4BB5C}" dt="2023-12-28T15:35:49.221" v="546" actId="478"/>
          <ac:spMkLst>
            <pc:docMk/>
            <pc:sldMk cId="1734655698" sldId="353"/>
            <ac:spMk id="2" creationId="{00000000-0000-0000-0000-000000000000}"/>
          </ac:spMkLst>
        </pc:spChg>
        <pc:spChg chg="mod">
          <ac:chgData name="noga mishan" userId="802d01ca9850f5a0" providerId="LiveId" clId="{CEE2BE5C-0FBC-4CE7-A151-E74170F4BB5C}" dt="2023-12-28T15:34:13.126" v="527" actId="21"/>
          <ac:spMkLst>
            <pc:docMk/>
            <pc:sldMk cId="1734655698" sldId="353"/>
            <ac:spMk id="3" creationId="{00000000-0000-0000-0000-000000000000}"/>
          </ac:spMkLst>
        </pc:spChg>
        <pc:spChg chg="add del mod">
          <ac:chgData name="noga mishan" userId="802d01ca9850f5a0" providerId="LiveId" clId="{CEE2BE5C-0FBC-4CE7-A151-E74170F4BB5C}" dt="2023-12-28T15:34:15.579" v="530"/>
          <ac:spMkLst>
            <pc:docMk/>
            <pc:sldMk cId="1734655698" sldId="353"/>
            <ac:spMk id="9" creationId="{85AC2418-7B33-E5AF-7AB8-CFC01909868E}"/>
          </ac:spMkLst>
        </pc:spChg>
        <pc:spChg chg="add mod">
          <ac:chgData name="noga mishan" userId="802d01ca9850f5a0" providerId="LiveId" clId="{CEE2BE5C-0FBC-4CE7-A151-E74170F4BB5C}" dt="2023-12-28T15:35:57.813" v="549" actId="1076"/>
          <ac:spMkLst>
            <pc:docMk/>
            <pc:sldMk cId="1734655698" sldId="353"/>
            <ac:spMk id="11" creationId="{06740BB2-D0B4-DC74-287F-B033978F8DA1}"/>
          </ac:spMkLst>
        </pc:spChg>
        <pc:spChg chg="add del mod">
          <ac:chgData name="noga mishan" userId="802d01ca9850f5a0" providerId="LiveId" clId="{CEE2BE5C-0FBC-4CE7-A151-E74170F4BB5C}" dt="2023-12-28T15:35:52.330" v="547" actId="478"/>
          <ac:spMkLst>
            <pc:docMk/>
            <pc:sldMk cId="1734655698" sldId="353"/>
            <ac:spMk id="13" creationId="{BDCDBB87-7421-77EC-D771-4BA09DED9837}"/>
          </ac:spMkLst>
        </pc:spChg>
        <pc:spChg chg="add mod">
          <ac:chgData name="noga mishan" userId="802d01ca9850f5a0" providerId="LiveId" clId="{CEE2BE5C-0FBC-4CE7-A151-E74170F4BB5C}" dt="2023-12-28T15:41:04.827" v="580" actId="1076"/>
          <ac:spMkLst>
            <pc:docMk/>
            <pc:sldMk cId="1734655698" sldId="353"/>
            <ac:spMk id="19" creationId="{5AA62AA1-3C2C-6765-4CE3-322FE1ED5EAE}"/>
          </ac:spMkLst>
        </pc:spChg>
        <pc:picChg chg="add del mod">
          <ac:chgData name="noga mishan" userId="802d01ca9850f5a0" providerId="LiveId" clId="{CEE2BE5C-0FBC-4CE7-A151-E74170F4BB5C}" dt="2023-12-28T15:38:29.016" v="562" actId="478"/>
          <ac:picMkLst>
            <pc:docMk/>
            <pc:sldMk cId="1734655698" sldId="353"/>
            <ac:picMk id="4" creationId="{A0FE62A8-0E2D-D889-F6FD-9C2793C06CE3}"/>
          </ac:picMkLst>
        </pc:picChg>
        <pc:picChg chg="add del mod">
          <ac:chgData name="noga mishan" userId="802d01ca9850f5a0" providerId="LiveId" clId="{CEE2BE5C-0FBC-4CE7-A151-E74170F4BB5C}" dt="2023-12-28T15:40:01.248" v="568" actId="478"/>
          <ac:picMkLst>
            <pc:docMk/>
            <pc:sldMk cId="1734655698" sldId="353"/>
            <ac:picMk id="7" creationId="{AE8E57EB-6B77-0153-5D4D-4D00332E240F}"/>
          </ac:picMkLst>
        </pc:picChg>
        <pc:picChg chg="add mod">
          <ac:chgData name="noga mishan" userId="802d01ca9850f5a0" providerId="LiveId" clId="{CEE2BE5C-0FBC-4CE7-A151-E74170F4BB5C}" dt="2023-12-28T15:41:20.502" v="582" actId="208"/>
          <ac:picMkLst>
            <pc:docMk/>
            <pc:sldMk cId="1734655698" sldId="353"/>
            <ac:picMk id="15" creationId="{143E3368-B748-9279-4875-5A01B005F403}"/>
          </ac:picMkLst>
        </pc:picChg>
        <pc:picChg chg="add mod">
          <ac:chgData name="noga mishan" userId="802d01ca9850f5a0" providerId="LiveId" clId="{CEE2BE5C-0FBC-4CE7-A151-E74170F4BB5C}" dt="2023-12-28T15:41:31.312" v="584" actId="208"/>
          <ac:picMkLst>
            <pc:docMk/>
            <pc:sldMk cId="1734655698" sldId="353"/>
            <ac:picMk id="17" creationId="{0F235459-5DBF-4A0B-2405-91C61D1643DD}"/>
          </ac:picMkLst>
        </pc:picChg>
      </pc:sldChg>
      <pc:sldChg chg="addSp delSp modSp add mod modNotesTx">
        <pc:chgData name="noga mishan" userId="802d01ca9850f5a0" providerId="LiveId" clId="{CEE2BE5C-0FBC-4CE7-A151-E74170F4BB5C}" dt="2023-12-30T07:55:48.557" v="3846" actId="20577"/>
        <pc:sldMkLst>
          <pc:docMk/>
          <pc:sldMk cId="961496903" sldId="354"/>
        </pc:sldMkLst>
        <pc:spChg chg="mod">
          <ac:chgData name="noga mishan" userId="802d01ca9850f5a0" providerId="LiveId" clId="{CEE2BE5C-0FBC-4CE7-A151-E74170F4BB5C}" dt="2023-12-29T10:50:37.754" v="1675" actId="207"/>
          <ac:spMkLst>
            <pc:docMk/>
            <pc:sldMk cId="961496903" sldId="354"/>
            <ac:spMk id="2" creationId="{00000000-0000-0000-0000-000000000000}"/>
          </ac:spMkLst>
        </pc:spChg>
        <pc:spChg chg="add mod">
          <ac:chgData name="noga mishan" userId="802d01ca9850f5a0" providerId="LiveId" clId="{CEE2BE5C-0FBC-4CE7-A151-E74170F4BB5C}" dt="2023-12-29T05:33:46.889" v="649" actId="207"/>
          <ac:spMkLst>
            <pc:docMk/>
            <pc:sldMk cId="961496903" sldId="354"/>
            <ac:spMk id="4" creationId="{805CC259-031C-51D5-4DD4-947BCD989C69}"/>
          </ac:spMkLst>
        </pc:spChg>
        <pc:spChg chg="add mod">
          <ac:chgData name="noga mishan" userId="802d01ca9850f5a0" providerId="LiveId" clId="{CEE2BE5C-0FBC-4CE7-A151-E74170F4BB5C}" dt="2023-12-29T06:11:10.989" v="1038" actId="20578"/>
          <ac:spMkLst>
            <pc:docMk/>
            <pc:sldMk cId="961496903" sldId="354"/>
            <ac:spMk id="13" creationId="{F48EA097-28D3-2ED5-F77A-5928241DDFD2}"/>
          </ac:spMkLst>
        </pc:spChg>
        <pc:picChg chg="add del">
          <ac:chgData name="noga mishan" userId="802d01ca9850f5a0" providerId="LiveId" clId="{CEE2BE5C-0FBC-4CE7-A151-E74170F4BB5C}" dt="2023-12-29T05:35:43.885" v="651" actId="22"/>
          <ac:picMkLst>
            <pc:docMk/>
            <pc:sldMk cId="961496903" sldId="354"/>
            <ac:picMk id="8" creationId="{529A5758-0D27-63DA-8A4F-F61CA9ACCF42}"/>
          </ac:picMkLst>
        </pc:picChg>
        <pc:picChg chg="add del mod">
          <ac:chgData name="noga mishan" userId="802d01ca9850f5a0" providerId="LiveId" clId="{CEE2BE5C-0FBC-4CE7-A151-E74170F4BB5C}" dt="2023-12-29T05:40:19.807" v="656" actId="478"/>
          <ac:picMkLst>
            <pc:docMk/>
            <pc:sldMk cId="961496903" sldId="354"/>
            <ac:picMk id="10" creationId="{7403A4C3-F796-9CDD-5745-21203AC2E7A3}"/>
          </ac:picMkLst>
        </pc:picChg>
        <pc:picChg chg="add mod">
          <ac:chgData name="noga mishan" userId="802d01ca9850f5a0" providerId="LiveId" clId="{CEE2BE5C-0FBC-4CE7-A151-E74170F4BB5C}" dt="2023-12-29T06:14:07.448" v="1066" actId="1076"/>
          <ac:picMkLst>
            <pc:docMk/>
            <pc:sldMk cId="961496903" sldId="354"/>
            <ac:picMk id="12" creationId="{70765B62-E6BD-F6E6-866E-CE901B9B3A14}"/>
          </ac:picMkLst>
        </pc:picChg>
        <pc:picChg chg="add del mod">
          <ac:chgData name="noga mishan" userId="802d01ca9850f5a0" providerId="LiveId" clId="{CEE2BE5C-0FBC-4CE7-A151-E74170F4BB5C}" dt="2023-12-29T05:54:43.189" v="815" actId="21"/>
          <ac:picMkLst>
            <pc:docMk/>
            <pc:sldMk cId="961496903" sldId="354"/>
            <ac:picMk id="3074" creationId="{22BE8C01-3CA9-1C05-4213-79BC2484A8BA}"/>
          </ac:picMkLst>
        </pc:picChg>
        <pc:picChg chg="add del mod">
          <ac:chgData name="noga mishan" userId="802d01ca9850f5a0" providerId="LiveId" clId="{CEE2BE5C-0FBC-4CE7-A151-E74170F4BB5C}" dt="2023-12-29T05:54:30.333" v="812" actId="21"/>
          <ac:picMkLst>
            <pc:docMk/>
            <pc:sldMk cId="961496903" sldId="354"/>
            <ac:picMk id="3076" creationId="{AAD28C10-DFEF-2613-C01B-48A7FCF0C77F}"/>
          </ac:picMkLst>
        </pc:picChg>
      </pc:sldChg>
      <pc:sldChg chg="addSp delSp modSp add mod ord modNotesTx">
        <pc:chgData name="noga mishan" userId="802d01ca9850f5a0" providerId="LiveId" clId="{CEE2BE5C-0FBC-4CE7-A151-E74170F4BB5C}" dt="2023-12-30T06:18:35.778" v="3448"/>
        <pc:sldMkLst>
          <pc:docMk/>
          <pc:sldMk cId="2859805669" sldId="355"/>
        </pc:sldMkLst>
        <pc:spChg chg="del">
          <ac:chgData name="noga mishan" userId="802d01ca9850f5a0" providerId="LiveId" clId="{CEE2BE5C-0FBC-4CE7-A151-E74170F4BB5C}" dt="2023-12-29T05:55:00.310" v="821" actId="478"/>
          <ac:spMkLst>
            <pc:docMk/>
            <pc:sldMk cId="2859805669" sldId="355"/>
            <ac:spMk id="2" creationId="{00000000-0000-0000-0000-000000000000}"/>
          </ac:spMkLst>
        </pc:spChg>
        <pc:spChg chg="add del mod">
          <ac:chgData name="noga mishan" userId="802d01ca9850f5a0" providerId="LiveId" clId="{CEE2BE5C-0FBC-4CE7-A151-E74170F4BB5C}" dt="2023-12-29T05:55:03.277" v="822" actId="478"/>
          <ac:spMkLst>
            <pc:docMk/>
            <pc:sldMk cId="2859805669" sldId="355"/>
            <ac:spMk id="11" creationId="{419FEEBA-6420-90C0-EF19-F9FF5AB8FEF7}"/>
          </ac:spMkLst>
        </pc:spChg>
        <pc:spChg chg="add mod">
          <ac:chgData name="noga mishan" userId="802d01ca9850f5a0" providerId="LiveId" clId="{CEE2BE5C-0FBC-4CE7-A151-E74170F4BB5C}" dt="2023-12-29T06:14:28.599" v="1068" actId="1076"/>
          <ac:spMkLst>
            <pc:docMk/>
            <pc:sldMk cId="2859805669" sldId="355"/>
            <ac:spMk id="16" creationId="{C46240ED-BB7E-E483-2EAE-8F457B623402}"/>
          </ac:spMkLst>
        </pc:spChg>
        <pc:spChg chg="add mod">
          <ac:chgData name="noga mishan" userId="802d01ca9850f5a0" providerId="LiveId" clId="{CEE2BE5C-0FBC-4CE7-A151-E74170F4BB5C}" dt="2023-12-29T06:22:32.913" v="1127" actId="403"/>
          <ac:spMkLst>
            <pc:docMk/>
            <pc:sldMk cId="2859805669" sldId="355"/>
            <ac:spMk id="17" creationId="{ED44472A-1609-A3DE-910B-1F0F13A0C54F}"/>
          </ac:spMkLst>
        </pc:spChg>
        <pc:spChg chg="add mod">
          <ac:chgData name="noga mishan" userId="802d01ca9850f5a0" providerId="LiveId" clId="{CEE2BE5C-0FBC-4CE7-A151-E74170F4BB5C}" dt="2023-12-29T06:22:50.606" v="1134" actId="113"/>
          <ac:spMkLst>
            <pc:docMk/>
            <pc:sldMk cId="2859805669" sldId="355"/>
            <ac:spMk id="18" creationId="{39C1B120-3BD7-AA16-9C0B-C5302B43760D}"/>
          </ac:spMkLst>
        </pc:spChg>
        <pc:picChg chg="add mod">
          <ac:chgData name="noga mishan" userId="802d01ca9850f5a0" providerId="LiveId" clId="{CEE2BE5C-0FBC-4CE7-A151-E74170F4BB5C}" dt="2023-12-29T06:27:13.644" v="1186" actId="208"/>
          <ac:picMkLst>
            <pc:docMk/>
            <pc:sldMk cId="2859805669" sldId="355"/>
            <ac:picMk id="7" creationId="{0CD806ED-AB91-EDFF-284D-7DCD55F39131}"/>
          </ac:picMkLst>
        </pc:picChg>
        <pc:picChg chg="add del mod">
          <ac:chgData name="noga mishan" userId="802d01ca9850f5a0" providerId="LiveId" clId="{CEE2BE5C-0FBC-4CE7-A151-E74170F4BB5C}" dt="2023-12-29T06:08:45.102" v="1000" actId="21"/>
          <ac:picMkLst>
            <pc:docMk/>
            <pc:sldMk cId="2859805669" sldId="355"/>
            <ac:picMk id="8" creationId="{9930CD99-56F7-038B-DFED-1762BFAEE11D}"/>
          </ac:picMkLst>
        </pc:picChg>
        <pc:picChg chg="add mod">
          <ac:chgData name="noga mishan" userId="802d01ca9850f5a0" providerId="LiveId" clId="{CEE2BE5C-0FBC-4CE7-A151-E74170F4BB5C}" dt="2023-12-29T06:27:02.740" v="1184" actId="1582"/>
          <ac:picMkLst>
            <pc:docMk/>
            <pc:sldMk cId="2859805669" sldId="355"/>
            <ac:picMk id="9" creationId="{1F5279A5-0E1F-710E-B24D-EC559E8579B0}"/>
          </ac:picMkLst>
        </pc:picChg>
        <pc:picChg chg="add del mod">
          <ac:chgData name="noga mishan" userId="802d01ca9850f5a0" providerId="LiveId" clId="{CEE2BE5C-0FBC-4CE7-A151-E74170F4BB5C}" dt="2023-12-29T05:58:32.226" v="870" actId="478"/>
          <ac:picMkLst>
            <pc:docMk/>
            <pc:sldMk cId="2859805669" sldId="355"/>
            <ac:picMk id="13" creationId="{0A9B1EEA-CD97-4BCD-9EE7-80993BD7FB79}"/>
          </ac:picMkLst>
        </pc:picChg>
        <pc:picChg chg="add del mod">
          <ac:chgData name="noga mishan" userId="802d01ca9850f5a0" providerId="LiveId" clId="{CEE2BE5C-0FBC-4CE7-A151-E74170F4BB5C}" dt="2023-12-29T06:07:54.046" v="988" actId="21"/>
          <ac:picMkLst>
            <pc:docMk/>
            <pc:sldMk cId="2859805669" sldId="355"/>
            <ac:picMk id="15" creationId="{0C33802F-A063-CC03-BB27-A6FEABDF180F}"/>
          </ac:picMkLst>
        </pc:picChg>
      </pc:sldChg>
      <pc:sldChg chg="addSp delSp modSp add mod ord modNotesTx">
        <pc:chgData name="noga mishan" userId="802d01ca9850f5a0" providerId="LiveId" clId="{CEE2BE5C-0FBC-4CE7-A151-E74170F4BB5C}" dt="2023-12-30T06:17:14.003" v="3427"/>
        <pc:sldMkLst>
          <pc:docMk/>
          <pc:sldMk cId="2600592785" sldId="356"/>
        </pc:sldMkLst>
        <pc:spChg chg="del">
          <ac:chgData name="noga mishan" userId="802d01ca9850f5a0" providerId="LiveId" clId="{CEE2BE5C-0FBC-4CE7-A151-E74170F4BB5C}" dt="2023-12-29T05:56:11.736" v="833" actId="478"/>
          <ac:spMkLst>
            <pc:docMk/>
            <pc:sldMk cId="2600592785" sldId="356"/>
            <ac:spMk id="2" creationId="{00000000-0000-0000-0000-000000000000}"/>
          </ac:spMkLst>
        </pc:spChg>
        <pc:spChg chg="add del mod">
          <ac:chgData name="noga mishan" userId="802d01ca9850f5a0" providerId="LiveId" clId="{CEE2BE5C-0FBC-4CE7-A151-E74170F4BB5C}" dt="2023-12-29T05:56:15.689" v="834" actId="478"/>
          <ac:spMkLst>
            <pc:docMk/>
            <pc:sldMk cId="2600592785" sldId="356"/>
            <ac:spMk id="7" creationId="{F638FEC0-08D8-51FC-A281-4FA2AD21A35C}"/>
          </ac:spMkLst>
        </pc:spChg>
        <pc:spChg chg="add mod">
          <ac:chgData name="noga mishan" userId="802d01ca9850f5a0" providerId="LiveId" clId="{CEE2BE5C-0FBC-4CE7-A151-E74170F4BB5C}" dt="2023-12-29T05:57:24.048" v="867" actId="1076"/>
          <ac:spMkLst>
            <pc:docMk/>
            <pc:sldMk cId="2600592785" sldId="356"/>
            <ac:spMk id="10" creationId="{8352AE3B-8AE0-0CCA-6BF4-4E8C3CFA4603}"/>
          </ac:spMkLst>
        </pc:spChg>
        <pc:spChg chg="add mod">
          <ac:chgData name="noga mishan" userId="802d01ca9850f5a0" providerId="LiveId" clId="{CEE2BE5C-0FBC-4CE7-A151-E74170F4BB5C}" dt="2023-12-29T06:14:42.783" v="1074"/>
          <ac:spMkLst>
            <pc:docMk/>
            <pc:sldMk cId="2600592785" sldId="356"/>
            <ac:spMk id="11" creationId="{D5CEDC97-90C4-AE52-23FE-821DC3B9F970}"/>
          </ac:spMkLst>
        </pc:spChg>
        <pc:picChg chg="add mod">
          <ac:chgData name="noga mishan" userId="802d01ca9850f5a0" providerId="LiveId" clId="{CEE2BE5C-0FBC-4CE7-A151-E74170F4BB5C}" dt="2023-12-29T06:14:40.722" v="1073" actId="14100"/>
          <ac:picMkLst>
            <pc:docMk/>
            <pc:sldMk cId="2600592785" sldId="356"/>
            <ac:picMk id="9" creationId="{84214931-18AA-0EC9-E119-8A48E243C409}"/>
          </ac:picMkLst>
        </pc:picChg>
      </pc:sldChg>
      <pc:sldChg chg="addSp delSp modSp add mod ord modNotesTx">
        <pc:chgData name="noga mishan" userId="802d01ca9850f5a0" providerId="LiveId" clId="{CEE2BE5C-0FBC-4CE7-A151-E74170F4BB5C}" dt="2024-01-27T06:14:57.275" v="4307" actId="20577"/>
        <pc:sldMkLst>
          <pc:docMk/>
          <pc:sldMk cId="1465299346" sldId="357"/>
        </pc:sldMkLst>
        <pc:spChg chg="del">
          <ac:chgData name="noga mishan" userId="802d01ca9850f5a0" providerId="LiveId" clId="{CEE2BE5C-0FBC-4CE7-A151-E74170F4BB5C}" dt="2023-12-29T06:02:58.222" v="929" actId="478"/>
          <ac:spMkLst>
            <pc:docMk/>
            <pc:sldMk cId="1465299346" sldId="357"/>
            <ac:spMk id="2" creationId="{00000000-0000-0000-0000-000000000000}"/>
          </ac:spMkLst>
        </pc:spChg>
        <pc:spChg chg="add mod">
          <ac:chgData name="noga mishan" userId="802d01ca9850f5a0" providerId="LiveId" clId="{CEE2BE5C-0FBC-4CE7-A151-E74170F4BB5C}" dt="2023-12-29T13:39:30.258" v="2299" actId="1076"/>
          <ac:spMkLst>
            <pc:docMk/>
            <pc:sldMk cId="1465299346" sldId="357"/>
            <ac:spMk id="2" creationId="{00CEB1DD-32DF-2476-5007-3F98BD1F6BD5}"/>
          </ac:spMkLst>
        </pc:spChg>
        <pc:spChg chg="add del mod">
          <ac:chgData name="noga mishan" userId="802d01ca9850f5a0" providerId="LiveId" clId="{CEE2BE5C-0FBC-4CE7-A151-E74170F4BB5C}" dt="2023-12-29T05:51:11.435" v="779" actId="478"/>
          <ac:spMkLst>
            <pc:docMk/>
            <pc:sldMk cId="1465299346" sldId="357"/>
            <ac:spMk id="3" creationId="{00000000-0000-0000-0000-000000000000}"/>
          </ac:spMkLst>
        </pc:spChg>
        <pc:spChg chg="add del">
          <ac:chgData name="noga mishan" userId="802d01ca9850f5a0" providerId="LiveId" clId="{CEE2BE5C-0FBC-4CE7-A151-E74170F4BB5C}" dt="2023-12-29T05:44:26.331" v="702" actId="478"/>
          <ac:spMkLst>
            <pc:docMk/>
            <pc:sldMk cId="1465299346" sldId="357"/>
            <ac:spMk id="7" creationId="{ECFD1FBB-490E-C760-F65C-22F55E6A3D28}"/>
          </ac:spMkLst>
        </pc:spChg>
        <pc:spChg chg="add del mod">
          <ac:chgData name="noga mishan" userId="802d01ca9850f5a0" providerId="LiveId" clId="{CEE2BE5C-0FBC-4CE7-A151-E74170F4BB5C}" dt="2023-12-29T05:48:44.434" v="736" actId="478"/>
          <ac:spMkLst>
            <pc:docMk/>
            <pc:sldMk cId="1465299346" sldId="357"/>
            <ac:spMk id="9" creationId="{DEC3B09F-2EC1-39B2-2000-6AF618A2F2C5}"/>
          </ac:spMkLst>
        </pc:spChg>
        <pc:spChg chg="add del mod">
          <ac:chgData name="noga mishan" userId="802d01ca9850f5a0" providerId="LiveId" clId="{CEE2BE5C-0FBC-4CE7-A151-E74170F4BB5C}" dt="2023-12-29T05:51:06.576" v="778" actId="21"/>
          <ac:spMkLst>
            <pc:docMk/>
            <pc:sldMk cId="1465299346" sldId="357"/>
            <ac:spMk id="10" creationId="{F96D9BD4-B6C1-3056-9E08-14AECBA0D266}"/>
          </ac:spMkLst>
        </pc:spChg>
        <pc:spChg chg="add del mod">
          <ac:chgData name="noga mishan" userId="802d01ca9850f5a0" providerId="LiveId" clId="{CEE2BE5C-0FBC-4CE7-A151-E74170F4BB5C}" dt="2023-12-29T05:50:18.560" v="769" actId="478"/>
          <ac:spMkLst>
            <pc:docMk/>
            <pc:sldMk cId="1465299346" sldId="357"/>
            <ac:spMk id="12" creationId="{42C6D579-2322-2A8D-5105-D859C71E9591}"/>
          </ac:spMkLst>
        </pc:spChg>
        <pc:spChg chg="add mod">
          <ac:chgData name="noga mishan" userId="802d01ca9850f5a0" providerId="LiveId" clId="{CEE2BE5C-0FBC-4CE7-A151-E74170F4BB5C}" dt="2024-01-27T06:14:57.275" v="4307" actId="20577"/>
          <ac:spMkLst>
            <pc:docMk/>
            <pc:sldMk cId="1465299346" sldId="357"/>
            <ac:spMk id="13" creationId="{828967D1-72EC-C6EA-1A0B-666AD70A0F40}"/>
          </ac:spMkLst>
        </pc:spChg>
        <pc:spChg chg="add del mod">
          <ac:chgData name="noga mishan" userId="802d01ca9850f5a0" providerId="LiveId" clId="{CEE2BE5C-0FBC-4CE7-A151-E74170F4BB5C}" dt="2023-12-29T06:03:02.516" v="930" actId="478"/>
          <ac:spMkLst>
            <pc:docMk/>
            <pc:sldMk cId="1465299346" sldId="357"/>
            <ac:spMk id="15" creationId="{EB775D67-6973-F793-B896-E4BAD4FF9EE9}"/>
          </ac:spMkLst>
        </pc:spChg>
        <pc:spChg chg="add del mod">
          <ac:chgData name="noga mishan" userId="802d01ca9850f5a0" providerId="LiveId" clId="{CEE2BE5C-0FBC-4CE7-A151-E74170F4BB5C}" dt="2023-12-29T06:53:37.135" v="1452" actId="478"/>
          <ac:spMkLst>
            <pc:docMk/>
            <pc:sldMk cId="1465299346" sldId="357"/>
            <ac:spMk id="16" creationId="{703B7D48-6C9E-2A51-4B42-29A51A5F8F63}"/>
          </ac:spMkLst>
        </pc:spChg>
      </pc:sldChg>
      <pc:sldChg chg="addSp delSp modSp new del mod ord">
        <pc:chgData name="noga mishan" userId="802d01ca9850f5a0" providerId="LiveId" clId="{CEE2BE5C-0FBC-4CE7-A151-E74170F4BB5C}" dt="2023-12-30T05:57:33.449" v="3123" actId="47"/>
        <pc:sldMkLst>
          <pc:docMk/>
          <pc:sldMk cId="2546439317" sldId="358"/>
        </pc:sldMkLst>
        <pc:picChg chg="add del">
          <ac:chgData name="noga mishan" userId="802d01ca9850f5a0" providerId="LiveId" clId="{CEE2BE5C-0FBC-4CE7-A151-E74170F4BB5C}" dt="2023-12-30T05:55:57.225" v="3107" actId="21"/>
          <ac:picMkLst>
            <pc:docMk/>
            <pc:sldMk cId="2546439317" sldId="358"/>
            <ac:picMk id="5" creationId="{66BA0C54-8DE8-34E2-ACB2-8288DADC3A4D}"/>
          </ac:picMkLst>
        </pc:picChg>
        <pc:picChg chg="add del mod">
          <ac:chgData name="noga mishan" userId="802d01ca9850f5a0" providerId="LiveId" clId="{CEE2BE5C-0FBC-4CE7-A151-E74170F4BB5C}" dt="2023-12-30T05:56:08.412" v="3110" actId="21"/>
          <ac:picMkLst>
            <pc:docMk/>
            <pc:sldMk cId="2546439317" sldId="358"/>
            <ac:picMk id="7" creationId="{0AE0689F-1652-78F7-02B2-7AD87A68CB9C}"/>
          </ac:picMkLst>
        </pc:picChg>
      </pc:sldChg>
      <pc:sldChg chg="addSp delSp modSp add mod modNotesTx">
        <pc:chgData name="noga mishan" userId="802d01ca9850f5a0" providerId="LiveId" clId="{CEE2BE5C-0FBC-4CE7-A151-E74170F4BB5C}" dt="2024-02-05T14:57:58.271" v="4393"/>
        <pc:sldMkLst>
          <pc:docMk/>
          <pc:sldMk cId="2463669572" sldId="359"/>
        </pc:sldMkLst>
        <pc:spChg chg="del mod">
          <ac:chgData name="noga mishan" userId="802d01ca9850f5a0" providerId="LiveId" clId="{CEE2BE5C-0FBC-4CE7-A151-E74170F4BB5C}" dt="2023-12-28T15:20:02.837" v="410" actId="478"/>
          <ac:spMkLst>
            <pc:docMk/>
            <pc:sldMk cId="2463669572" sldId="359"/>
            <ac:spMk id="2" creationId="{00000000-0000-0000-0000-000000000000}"/>
          </ac:spMkLst>
        </pc:spChg>
        <pc:spChg chg="del mod">
          <ac:chgData name="noga mishan" userId="802d01ca9850f5a0" providerId="LiveId" clId="{CEE2BE5C-0FBC-4CE7-A151-E74170F4BB5C}" dt="2023-12-28T15:32:06.210" v="503" actId="478"/>
          <ac:spMkLst>
            <pc:docMk/>
            <pc:sldMk cId="2463669572" sldId="359"/>
            <ac:spMk id="3" creationId="{00000000-0000-0000-0000-000000000000}"/>
          </ac:spMkLst>
        </pc:spChg>
        <pc:spChg chg="add del mod">
          <ac:chgData name="noga mishan" userId="802d01ca9850f5a0" providerId="LiveId" clId="{CEE2BE5C-0FBC-4CE7-A151-E74170F4BB5C}" dt="2023-12-28T15:20:05.415" v="411" actId="478"/>
          <ac:spMkLst>
            <pc:docMk/>
            <pc:sldMk cId="2463669572" sldId="359"/>
            <ac:spMk id="8" creationId="{2CF14632-2C7A-72D3-17D2-E98A0F298539}"/>
          </ac:spMkLst>
        </pc:spChg>
        <pc:spChg chg="add mod">
          <ac:chgData name="noga mishan" userId="802d01ca9850f5a0" providerId="LiveId" clId="{CEE2BE5C-0FBC-4CE7-A151-E74170F4BB5C}" dt="2023-12-28T15:28:04.444" v="473" actId="1076"/>
          <ac:spMkLst>
            <pc:docMk/>
            <pc:sldMk cId="2463669572" sldId="359"/>
            <ac:spMk id="12" creationId="{D110BAD5-1DE2-8648-06FF-4D28623A53DC}"/>
          </ac:spMkLst>
        </pc:spChg>
        <pc:spChg chg="add del">
          <ac:chgData name="noga mishan" userId="802d01ca9850f5a0" providerId="LiveId" clId="{CEE2BE5C-0FBC-4CE7-A151-E74170F4BB5C}" dt="2023-12-28T15:28:27.031" v="475" actId="22"/>
          <ac:spMkLst>
            <pc:docMk/>
            <pc:sldMk cId="2463669572" sldId="359"/>
            <ac:spMk id="16" creationId="{F9D4C149-A30B-BA8F-6B27-45A8D3FB1C4A}"/>
          </ac:spMkLst>
        </pc:spChg>
        <pc:spChg chg="add mod">
          <ac:chgData name="noga mishan" userId="802d01ca9850f5a0" providerId="LiveId" clId="{CEE2BE5C-0FBC-4CE7-A151-E74170F4BB5C}" dt="2023-12-28T15:32:02.914" v="502" actId="6549"/>
          <ac:spMkLst>
            <pc:docMk/>
            <pc:sldMk cId="2463669572" sldId="359"/>
            <ac:spMk id="18" creationId="{F2C1A693-194E-ED17-DD82-95B58D6BFF1D}"/>
          </ac:spMkLst>
        </pc:spChg>
        <pc:spChg chg="add mod">
          <ac:chgData name="noga mishan" userId="802d01ca9850f5a0" providerId="LiveId" clId="{CEE2BE5C-0FBC-4CE7-A151-E74170F4BB5C}" dt="2024-02-05T14:57:58.271" v="4393"/>
          <ac:spMkLst>
            <pc:docMk/>
            <pc:sldMk cId="2463669572" sldId="359"/>
            <ac:spMk id="20" creationId="{4C93C71D-79C2-85B7-C32F-C771B899C39C}"/>
          </ac:spMkLst>
        </pc:spChg>
        <pc:picChg chg="mod">
          <ac:chgData name="noga mishan" userId="802d01ca9850f5a0" providerId="LiveId" clId="{CEE2BE5C-0FBC-4CE7-A151-E74170F4BB5C}" dt="2023-12-28T15:26:50.234" v="469" actId="1076"/>
          <ac:picMkLst>
            <pc:docMk/>
            <pc:sldMk cId="2463669572" sldId="359"/>
            <ac:picMk id="5" creationId="{6EBA0FDC-42D7-C95D-F6D0-9E94D4470F94}"/>
          </ac:picMkLst>
        </pc:picChg>
        <pc:picChg chg="mod">
          <ac:chgData name="noga mishan" userId="802d01ca9850f5a0" providerId="LiveId" clId="{CEE2BE5C-0FBC-4CE7-A151-E74170F4BB5C}" dt="2023-12-28T15:26:53.967" v="470" actId="1076"/>
          <ac:picMkLst>
            <pc:docMk/>
            <pc:sldMk cId="2463669572" sldId="359"/>
            <ac:picMk id="6" creationId="{57CC6FE2-60B4-6479-1A8E-D316B2434895}"/>
          </ac:picMkLst>
        </pc:picChg>
        <pc:picChg chg="del">
          <ac:chgData name="noga mishan" userId="802d01ca9850f5a0" providerId="LiveId" clId="{CEE2BE5C-0FBC-4CE7-A151-E74170F4BB5C}" dt="2023-12-28T15:18:24.218" v="381" actId="478"/>
          <ac:picMkLst>
            <pc:docMk/>
            <pc:sldMk cId="2463669572" sldId="359"/>
            <ac:picMk id="7" creationId="{0737E4B2-35A6-A09D-FADF-E50CE89EC7B0}"/>
          </ac:picMkLst>
        </pc:picChg>
        <pc:picChg chg="del">
          <ac:chgData name="noga mishan" userId="802d01ca9850f5a0" providerId="LiveId" clId="{CEE2BE5C-0FBC-4CE7-A151-E74170F4BB5C}" dt="2023-12-28T15:18:27.267" v="382" actId="478"/>
          <ac:picMkLst>
            <pc:docMk/>
            <pc:sldMk cId="2463669572" sldId="359"/>
            <ac:picMk id="9" creationId="{89AA1A04-2D8C-8C6C-485D-43DEEC605A92}"/>
          </ac:picMkLst>
        </pc:picChg>
        <pc:picChg chg="del mod">
          <ac:chgData name="noga mishan" userId="802d01ca9850f5a0" providerId="LiveId" clId="{CEE2BE5C-0FBC-4CE7-A151-E74170F4BB5C}" dt="2023-12-28T15:37:36.464" v="556" actId="478"/>
          <ac:picMkLst>
            <pc:docMk/>
            <pc:sldMk cId="2463669572" sldId="359"/>
            <ac:picMk id="11" creationId="{E75262C3-F0F6-5D3A-CA62-40DED6147B0B}"/>
          </ac:picMkLst>
        </pc:picChg>
        <pc:picChg chg="del mod">
          <ac:chgData name="noga mishan" userId="802d01ca9850f5a0" providerId="LiveId" clId="{CEE2BE5C-0FBC-4CE7-A151-E74170F4BB5C}" dt="2023-12-28T15:31:32.806" v="494" actId="21"/>
          <ac:picMkLst>
            <pc:docMk/>
            <pc:sldMk cId="2463669572" sldId="359"/>
            <ac:picMk id="13" creationId="{A72ADFF4-4590-148D-809C-576CE93DEA0D}"/>
          </ac:picMkLst>
        </pc:picChg>
        <pc:picChg chg="del mod">
          <ac:chgData name="noga mishan" userId="802d01ca9850f5a0" providerId="LiveId" clId="{CEE2BE5C-0FBC-4CE7-A151-E74170F4BB5C}" dt="2023-12-28T15:31:39.735" v="496" actId="21"/>
          <ac:picMkLst>
            <pc:docMk/>
            <pc:sldMk cId="2463669572" sldId="359"/>
            <ac:picMk id="15" creationId="{4A549211-E80C-7128-4373-B5F682B4E9E4}"/>
          </ac:picMkLst>
        </pc:picChg>
        <pc:picChg chg="add mod">
          <ac:chgData name="noga mishan" userId="802d01ca9850f5a0" providerId="LiveId" clId="{CEE2BE5C-0FBC-4CE7-A151-E74170F4BB5C}" dt="2023-12-28T15:41:52.368" v="587" actId="208"/>
          <ac:picMkLst>
            <pc:docMk/>
            <pc:sldMk cId="2463669572" sldId="359"/>
            <ac:picMk id="22" creationId="{C62B8CDA-BC36-9CB6-DD09-989380A48D66}"/>
          </ac:picMkLst>
        </pc:picChg>
      </pc:sldChg>
      <pc:sldChg chg="addSp delSp modSp add mod ord">
        <pc:chgData name="noga mishan" userId="802d01ca9850f5a0" providerId="LiveId" clId="{CEE2BE5C-0FBC-4CE7-A151-E74170F4BB5C}" dt="2023-12-29T06:26:22.319" v="1178" actId="1582"/>
        <pc:sldMkLst>
          <pc:docMk/>
          <pc:sldMk cId="1975377328" sldId="360"/>
        </pc:sldMkLst>
        <pc:spChg chg="add mod">
          <ac:chgData name="noga mishan" userId="802d01ca9850f5a0" providerId="LiveId" clId="{CEE2BE5C-0FBC-4CE7-A151-E74170F4BB5C}" dt="2023-12-29T06:24:59.279" v="1157" actId="1076"/>
          <ac:spMkLst>
            <pc:docMk/>
            <pc:sldMk cId="1975377328" sldId="360"/>
            <ac:spMk id="6" creationId="{B9599F65-F940-5080-409A-655E92865A68}"/>
          </ac:spMkLst>
        </pc:spChg>
        <pc:spChg chg="add mod">
          <ac:chgData name="noga mishan" userId="802d01ca9850f5a0" providerId="LiveId" clId="{CEE2BE5C-0FBC-4CE7-A151-E74170F4BB5C}" dt="2023-12-29T06:25:44.819" v="1171" actId="1076"/>
          <ac:spMkLst>
            <pc:docMk/>
            <pc:sldMk cId="1975377328" sldId="360"/>
            <ac:spMk id="7" creationId="{AA7CEF5A-66BB-53DB-18BB-1A01AD97D258}"/>
          </ac:spMkLst>
        </pc:spChg>
        <pc:spChg chg="add mod">
          <ac:chgData name="noga mishan" userId="802d01ca9850f5a0" providerId="LiveId" clId="{CEE2BE5C-0FBC-4CE7-A151-E74170F4BB5C}" dt="2023-12-29T06:25:11.205" v="1161" actId="1076"/>
          <ac:spMkLst>
            <pc:docMk/>
            <pc:sldMk cId="1975377328" sldId="360"/>
            <ac:spMk id="8" creationId="{1BE87BB8-6438-C660-114D-A735437F078E}"/>
          </ac:spMkLst>
        </pc:spChg>
        <pc:picChg chg="add mod">
          <ac:chgData name="noga mishan" userId="802d01ca9850f5a0" providerId="LiveId" clId="{CEE2BE5C-0FBC-4CE7-A151-E74170F4BB5C}" dt="2023-12-29T06:26:22.319" v="1178" actId="1582"/>
          <ac:picMkLst>
            <pc:docMk/>
            <pc:sldMk cId="1975377328" sldId="360"/>
            <ac:picMk id="2" creationId="{66445EB2-B5DF-F7C8-2939-641366FA3AD9}"/>
          </ac:picMkLst>
        </pc:picChg>
        <pc:picChg chg="add mod">
          <ac:chgData name="noga mishan" userId="802d01ca9850f5a0" providerId="LiveId" clId="{CEE2BE5C-0FBC-4CE7-A151-E74170F4BB5C}" dt="2023-12-29T06:26:06.054" v="1176" actId="208"/>
          <ac:picMkLst>
            <pc:docMk/>
            <pc:sldMk cId="1975377328" sldId="360"/>
            <ac:picMk id="4" creationId="{6B1DF38A-D8CA-FC09-3A8E-412F188F3540}"/>
          </ac:picMkLst>
        </pc:picChg>
        <pc:picChg chg="del">
          <ac:chgData name="noga mishan" userId="802d01ca9850f5a0" providerId="LiveId" clId="{CEE2BE5C-0FBC-4CE7-A151-E74170F4BB5C}" dt="2023-12-29T06:06:37.706" v="967" actId="478"/>
          <ac:picMkLst>
            <pc:docMk/>
            <pc:sldMk cId="1975377328" sldId="360"/>
            <ac:picMk id="11" creationId="{C87E7BDA-B4C6-8416-41EB-FF4E20BBAD5A}"/>
          </ac:picMkLst>
        </pc:picChg>
        <pc:picChg chg="del">
          <ac:chgData name="noga mishan" userId="802d01ca9850f5a0" providerId="LiveId" clId="{CEE2BE5C-0FBC-4CE7-A151-E74170F4BB5C}" dt="2023-12-29T06:06:39.831" v="968" actId="478"/>
          <ac:picMkLst>
            <pc:docMk/>
            <pc:sldMk cId="1975377328" sldId="360"/>
            <ac:picMk id="4098" creationId="{484A7ED6-EA17-17F0-0A9A-76C73BDD087A}"/>
          </ac:picMkLst>
        </pc:picChg>
      </pc:sldChg>
      <pc:sldChg chg="addSp modSp add mod ord modNotesTx">
        <pc:chgData name="noga mishan" userId="802d01ca9850f5a0" providerId="LiveId" clId="{CEE2BE5C-0FBC-4CE7-A151-E74170F4BB5C}" dt="2023-12-30T08:00:11.689" v="4061" actId="20577"/>
        <pc:sldMkLst>
          <pc:docMk/>
          <pc:sldMk cId="2995411932" sldId="361"/>
        </pc:sldMkLst>
        <pc:spChg chg="add mod">
          <ac:chgData name="noga mishan" userId="802d01ca9850f5a0" providerId="LiveId" clId="{CEE2BE5C-0FBC-4CE7-A151-E74170F4BB5C}" dt="2023-12-29T10:52:09.281" v="1699" actId="20577"/>
          <ac:spMkLst>
            <pc:docMk/>
            <pc:sldMk cId="2995411932" sldId="361"/>
            <ac:spMk id="2" creationId="{A47699CD-ADB7-F01B-7A31-F05ECC80D0BA}"/>
          </ac:spMkLst>
        </pc:spChg>
        <pc:picChg chg="add mod">
          <ac:chgData name="noga mishan" userId="802d01ca9850f5a0" providerId="LiveId" clId="{CEE2BE5C-0FBC-4CE7-A151-E74170F4BB5C}" dt="2023-12-30T06:12:08.284" v="3392" actId="1582"/>
          <ac:picMkLst>
            <pc:docMk/>
            <pc:sldMk cId="2995411932" sldId="361"/>
            <ac:picMk id="4" creationId="{EDD84351-84EE-BBB0-4803-B8408847B47B}"/>
          </ac:picMkLst>
        </pc:picChg>
      </pc:sldChg>
      <pc:sldChg chg="addSp delSp modSp add mod modNotesTx">
        <pc:chgData name="noga mishan" userId="802d01ca9850f5a0" providerId="LiveId" clId="{CEE2BE5C-0FBC-4CE7-A151-E74170F4BB5C}" dt="2023-12-30T08:03:48.773" v="4187" actId="20577"/>
        <pc:sldMkLst>
          <pc:docMk/>
          <pc:sldMk cId="2479450715" sldId="362"/>
        </pc:sldMkLst>
        <pc:spChg chg="add del mod">
          <ac:chgData name="noga mishan" userId="802d01ca9850f5a0" providerId="LiveId" clId="{CEE2BE5C-0FBC-4CE7-A151-E74170F4BB5C}" dt="2023-12-29T06:38:10.188" v="1354" actId="478"/>
          <ac:spMkLst>
            <pc:docMk/>
            <pc:sldMk cId="2479450715" sldId="362"/>
            <ac:spMk id="4" creationId="{D4373CC8-39B4-CE3D-C8E7-98514640ACF4}"/>
          </ac:spMkLst>
        </pc:spChg>
        <pc:spChg chg="add mod">
          <ac:chgData name="noga mishan" userId="802d01ca9850f5a0" providerId="LiveId" clId="{CEE2BE5C-0FBC-4CE7-A151-E74170F4BB5C}" dt="2023-12-30T06:05:15.313" v="3221" actId="1076"/>
          <ac:spMkLst>
            <pc:docMk/>
            <pc:sldMk cId="2479450715" sldId="362"/>
            <ac:spMk id="7" creationId="{87C77C41-9FCF-EEF9-2654-68AE7EE8D5DD}"/>
          </ac:spMkLst>
        </pc:spChg>
        <pc:spChg chg="add mod">
          <ac:chgData name="noga mishan" userId="802d01ca9850f5a0" providerId="LiveId" clId="{CEE2BE5C-0FBC-4CE7-A151-E74170F4BB5C}" dt="2023-12-30T06:05:54.460" v="3230" actId="1076"/>
          <ac:spMkLst>
            <pc:docMk/>
            <pc:sldMk cId="2479450715" sldId="362"/>
            <ac:spMk id="12" creationId="{17DFF1CA-F0B4-1EAD-6590-C966B6C81AFD}"/>
          </ac:spMkLst>
        </pc:spChg>
        <pc:spChg chg="add mod">
          <ac:chgData name="noga mishan" userId="802d01ca9850f5a0" providerId="LiveId" clId="{CEE2BE5C-0FBC-4CE7-A151-E74170F4BB5C}" dt="2023-12-30T06:06:11.627" v="3233" actId="1076"/>
          <ac:spMkLst>
            <pc:docMk/>
            <pc:sldMk cId="2479450715" sldId="362"/>
            <ac:spMk id="13" creationId="{60ABE23A-F3D4-1616-E353-4D71BE974580}"/>
          </ac:spMkLst>
        </pc:spChg>
        <pc:picChg chg="add del mod">
          <ac:chgData name="noga mishan" userId="802d01ca9850f5a0" providerId="LiveId" clId="{CEE2BE5C-0FBC-4CE7-A151-E74170F4BB5C}" dt="2023-12-30T06:02:06.733" v="3192" actId="22"/>
          <ac:picMkLst>
            <pc:docMk/>
            <pc:sldMk cId="2479450715" sldId="362"/>
            <ac:picMk id="4" creationId="{929A2244-F2C3-9AB4-A5BE-61B582857151}"/>
          </ac:picMkLst>
        </pc:picChg>
        <pc:picChg chg="add mod">
          <ac:chgData name="noga mishan" userId="802d01ca9850f5a0" providerId="LiveId" clId="{CEE2BE5C-0FBC-4CE7-A151-E74170F4BB5C}" dt="2023-12-30T06:05:17.047" v="3222" actId="1076"/>
          <ac:picMkLst>
            <pc:docMk/>
            <pc:sldMk cId="2479450715" sldId="362"/>
            <ac:picMk id="8" creationId="{629FE037-D0F7-106E-EF7D-4AB0843AB6B8}"/>
          </ac:picMkLst>
        </pc:picChg>
        <pc:picChg chg="add del mod">
          <ac:chgData name="noga mishan" userId="802d01ca9850f5a0" providerId="LiveId" clId="{CEE2BE5C-0FBC-4CE7-A151-E74170F4BB5C}" dt="2023-12-30T06:02:32.270" v="3194" actId="478"/>
          <ac:picMkLst>
            <pc:docMk/>
            <pc:sldMk cId="2479450715" sldId="362"/>
            <ac:picMk id="9" creationId="{DDFEDA94-6729-A75D-594D-DC6AE80DE589}"/>
          </ac:picMkLst>
        </pc:picChg>
        <pc:picChg chg="add mod">
          <ac:chgData name="noga mishan" userId="802d01ca9850f5a0" providerId="LiveId" clId="{CEE2BE5C-0FBC-4CE7-A151-E74170F4BB5C}" dt="2023-12-30T06:06:16.470" v="3234" actId="14100"/>
          <ac:picMkLst>
            <pc:docMk/>
            <pc:sldMk cId="2479450715" sldId="362"/>
            <ac:picMk id="10" creationId="{27B37251-8D4C-DF44-39E9-CA59DF3222EA}"/>
          </ac:picMkLst>
        </pc:picChg>
        <pc:picChg chg="add mod">
          <ac:chgData name="noga mishan" userId="802d01ca9850f5a0" providerId="LiveId" clId="{CEE2BE5C-0FBC-4CE7-A151-E74170F4BB5C}" dt="2023-12-30T06:06:19.172" v="3235" actId="14100"/>
          <ac:picMkLst>
            <pc:docMk/>
            <pc:sldMk cId="2479450715" sldId="362"/>
            <ac:picMk id="11" creationId="{84093F96-5F96-8CA7-B5B1-A32921936958}"/>
          </ac:picMkLst>
        </pc:picChg>
      </pc:sldChg>
      <pc:sldChg chg="addSp delSp modSp add mod modNotesTx">
        <pc:chgData name="noga mishan" userId="802d01ca9850f5a0" providerId="LiveId" clId="{CEE2BE5C-0FBC-4CE7-A151-E74170F4BB5C}" dt="2023-12-30T08:05:21.821" v="4285" actId="20577"/>
        <pc:sldMkLst>
          <pc:docMk/>
          <pc:sldMk cId="2844197301" sldId="363"/>
        </pc:sldMkLst>
        <pc:spChg chg="add del mod">
          <ac:chgData name="noga mishan" userId="802d01ca9850f5a0" providerId="LiveId" clId="{CEE2BE5C-0FBC-4CE7-A151-E74170F4BB5C}" dt="2023-12-29T07:08:00.492" v="1552" actId="478"/>
          <ac:spMkLst>
            <pc:docMk/>
            <pc:sldMk cId="2844197301" sldId="363"/>
            <ac:spMk id="7" creationId="{A5E1FE13-DA0C-8C8A-7B13-890AC45D3E6C}"/>
          </ac:spMkLst>
        </pc:spChg>
        <pc:spChg chg="add mod">
          <ac:chgData name="noga mishan" userId="802d01ca9850f5a0" providerId="LiveId" clId="{CEE2BE5C-0FBC-4CE7-A151-E74170F4BB5C}" dt="2023-12-29T07:10:44.528" v="1570" actId="1076"/>
          <ac:spMkLst>
            <pc:docMk/>
            <pc:sldMk cId="2844197301" sldId="363"/>
            <ac:spMk id="9" creationId="{E021D785-1BC3-2132-071B-CFBFAC5532E4}"/>
          </ac:spMkLst>
        </pc:spChg>
        <pc:picChg chg="add mod">
          <ac:chgData name="noga mishan" userId="802d01ca9850f5a0" providerId="LiveId" clId="{CEE2BE5C-0FBC-4CE7-A151-E74170F4BB5C}" dt="2023-12-29T07:11:30.993" v="1577" actId="1076"/>
          <ac:picMkLst>
            <pc:docMk/>
            <pc:sldMk cId="2844197301" sldId="363"/>
            <ac:picMk id="4" creationId="{B36D14A6-D3CD-32EC-5A34-0D0670E433BF}"/>
          </ac:picMkLst>
        </pc:picChg>
        <pc:picChg chg="add del mod">
          <ac:chgData name="noga mishan" userId="802d01ca9850f5a0" providerId="LiveId" clId="{CEE2BE5C-0FBC-4CE7-A151-E74170F4BB5C}" dt="2023-12-29T07:11:23.924" v="1574" actId="478"/>
          <ac:picMkLst>
            <pc:docMk/>
            <pc:sldMk cId="2844197301" sldId="363"/>
            <ac:picMk id="11" creationId="{968112E2-B085-9AD9-67C9-3DB61FFC22F2}"/>
          </ac:picMkLst>
        </pc:picChg>
        <pc:picChg chg="add mod">
          <ac:chgData name="noga mishan" userId="802d01ca9850f5a0" providerId="LiveId" clId="{CEE2BE5C-0FBC-4CE7-A151-E74170F4BB5C}" dt="2023-12-29T11:13:20.430" v="1890" actId="1582"/>
          <ac:picMkLst>
            <pc:docMk/>
            <pc:sldMk cId="2844197301" sldId="363"/>
            <ac:picMk id="13" creationId="{C5B19FED-A3AB-163C-528A-7F3D5BC8F5CA}"/>
          </ac:picMkLst>
        </pc:picChg>
        <pc:picChg chg="add mod">
          <ac:chgData name="noga mishan" userId="802d01ca9850f5a0" providerId="LiveId" clId="{CEE2BE5C-0FBC-4CE7-A151-E74170F4BB5C}" dt="2023-12-29T11:13:11.500" v="1888" actId="208"/>
          <ac:picMkLst>
            <pc:docMk/>
            <pc:sldMk cId="2844197301" sldId="363"/>
            <ac:picMk id="15" creationId="{819E91C5-8922-8B2C-FBA7-8974F0F9A1AB}"/>
          </ac:picMkLst>
        </pc:picChg>
      </pc:sldChg>
      <pc:sldChg chg="addSp delSp modSp add mod modNotesTx">
        <pc:chgData name="noga mishan" userId="802d01ca9850f5a0" providerId="LiveId" clId="{CEE2BE5C-0FBC-4CE7-A151-E74170F4BB5C}" dt="2023-12-29T13:50:21.952" v="2324" actId="20577"/>
        <pc:sldMkLst>
          <pc:docMk/>
          <pc:sldMk cId="3694759566" sldId="364"/>
        </pc:sldMkLst>
        <pc:spChg chg="del mod">
          <ac:chgData name="noga mishan" userId="802d01ca9850f5a0" providerId="LiveId" clId="{CEE2BE5C-0FBC-4CE7-A151-E74170F4BB5C}" dt="2023-12-29T06:35:32.615" v="1331" actId="478"/>
          <ac:spMkLst>
            <pc:docMk/>
            <pc:sldMk cId="3694759566" sldId="364"/>
            <ac:spMk id="7" creationId="{AA7CEF5A-66BB-53DB-18BB-1A01AD97D258}"/>
          </ac:spMkLst>
        </pc:spChg>
        <pc:spChg chg="del">
          <ac:chgData name="noga mishan" userId="802d01ca9850f5a0" providerId="LiveId" clId="{CEE2BE5C-0FBC-4CE7-A151-E74170F4BB5C}" dt="2023-12-29T06:34:44.856" v="1327" actId="478"/>
          <ac:spMkLst>
            <pc:docMk/>
            <pc:sldMk cId="3694759566" sldId="364"/>
            <ac:spMk id="8" creationId="{1BE87BB8-6438-C660-114D-A735437F078E}"/>
          </ac:spMkLst>
        </pc:spChg>
        <pc:spChg chg="add mod">
          <ac:chgData name="noga mishan" userId="802d01ca9850f5a0" providerId="LiveId" clId="{CEE2BE5C-0FBC-4CE7-A151-E74170F4BB5C}" dt="2023-12-29T06:34:49.340" v="1328" actId="1076"/>
          <ac:spMkLst>
            <pc:docMk/>
            <pc:sldMk cId="3694759566" sldId="364"/>
            <ac:spMk id="11" creationId="{62C6FE96-2BAF-75ED-4C26-028D2BE267A7}"/>
          </ac:spMkLst>
        </pc:spChg>
        <pc:spChg chg="add mod">
          <ac:chgData name="noga mishan" userId="802d01ca9850f5a0" providerId="LiveId" clId="{CEE2BE5C-0FBC-4CE7-A151-E74170F4BB5C}" dt="2023-12-29T06:36:18.694" v="1346" actId="1076"/>
          <ac:spMkLst>
            <pc:docMk/>
            <pc:sldMk cId="3694759566" sldId="364"/>
            <ac:spMk id="12" creationId="{CE397936-11D6-2CB8-1B1D-D274AEAF213F}"/>
          </ac:spMkLst>
        </pc:spChg>
        <pc:picChg chg="del">
          <ac:chgData name="noga mishan" userId="802d01ca9850f5a0" providerId="LiveId" clId="{CEE2BE5C-0FBC-4CE7-A151-E74170F4BB5C}" dt="2023-12-29T06:33:38.953" v="1314" actId="478"/>
          <ac:picMkLst>
            <pc:docMk/>
            <pc:sldMk cId="3694759566" sldId="364"/>
            <ac:picMk id="2" creationId="{66445EB2-B5DF-F7C8-2939-641366FA3AD9}"/>
          </ac:picMkLst>
        </pc:picChg>
        <pc:picChg chg="del">
          <ac:chgData name="noga mishan" userId="802d01ca9850f5a0" providerId="LiveId" clId="{CEE2BE5C-0FBC-4CE7-A151-E74170F4BB5C}" dt="2023-12-29T06:33:36.531" v="1313" actId="478"/>
          <ac:picMkLst>
            <pc:docMk/>
            <pc:sldMk cId="3694759566" sldId="364"/>
            <ac:picMk id="4" creationId="{6B1DF38A-D8CA-FC09-3A8E-412F188F3540}"/>
          </ac:picMkLst>
        </pc:picChg>
        <pc:picChg chg="add mod">
          <ac:chgData name="noga mishan" userId="802d01ca9850f5a0" providerId="LiveId" clId="{CEE2BE5C-0FBC-4CE7-A151-E74170F4BB5C}" dt="2023-12-29T06:36:13.273" v="1345" actId="14100"/>
          <ac:picMkLst>
            <pc:docMk/>
            <pc:sldMk cId="3694759566" sldId="364"/>
            <ac:picMk id="9" creationId="{6DDB3E38-10DB-7BAB-A1E4-5B70E3ABA5E0}"/>
          </ac:picMkLst>
        </pc:picChg>
        <pc:picChg chg="add mod">
          <ac:chgData name="noga mishan" userId="802d01ca9850f5a0" providerId="LiveId" clId="{CEE2BE5C-0FBC-4CE7-A151-E74170F4BB5C}" dt="2023-12-29T06:36:05.993" v="1342" actId="14100"/>
          <ac:picMkLst>
            <pc:docMk/>
            <pc:sldMk cId="3694759566" sldId="364"/>
            <ac:picMk id="10" creationId="{B170B5B1-DA0D-44E8-B497-9CF2097A41DF}"/>
          </ac:picMkLst>
        </pc:picChg>
      </pc:sldChg>
      <pc:sldChg chg="addSp delSp modSp add del mod modNotesTx">
        <pc:chgData name="noga mishan" userId="802d01ca9850f5a0" providerId="LiveId" clId="{CEE2BE5C-0FBC-4CE7-A151-E74170F4BB5C}" dt="2023-12-30T06:06:23.624" v="3236" actId="47"/>
        <pc:sldMkLst>
          <pc:docMk/>
          <pc:sldMk cId="4214558914" sldId="365"/>
        </pc:sldMkLst>
        <pc:spChg chg="mod">
          <ac:chgData name="noga mishan" userId="802d01ca9850f5a0" providerId="LiveId" clId="{CEE2BE5C-0FBC-4CE7-A151-E74170F4BB5C}" dt="2023-12-29T11:12:00.183" v="1877"/>
          <ac:spMkLst>
            <pc:docMk/>
            <pc:sldMk cId="4214558914" sldId="365"/>
            <ac:spMk id="7" creationId="{87C77C41-9FCF-EEF9-2654-68AE7EE8D5DD}"/>
          </ac:spMkLst>
        </pc:spChg>
        <pc:spChg chg="add del mod">
          <ac:chgData name="noga mishan" userId="802d01ca9850f5a0" providerId="LiveId" clId="{CEE2BE5C-0FBC-4CE7-A151-E74170F4BB5C}" dt="2023-12-30T06:05:59.740" v="3231" actId="21"/>
          <ac:spMkLst>
            <pc:docMk/>
            <pc:sldMk cId="4214558914" sldId="365"/>
            <ac:spMk id="10" creationId="{8F47A188-2A46-6DF7-E4D1-D8B4D11C1D81}"/>
          </ac:spMkLst>
        </pc:spChg>
        <pc:spChg chg="add del mod">
          <ac:chgData name="noga mishan" userId="802d01ca9850f5a0" providerId="LiveId" clId="{CEE2BE5C-0FBC-4CE7-A151-E74170F4BB5C}" dt="2023-12-30T06:05:42.385" v="3228" actId="21"/>
          <ac:spMkLst>
            <pc:docMk/>
            <pc:sldMk cId="4214558914" sldId="365"/>
            <ac:spMk id="12" creationId="{217F93E0-E93A-0179-22E0-59F946B2A33D}"/>
          </ac:spMkLst>
        </pc:spChg>
        <pc:picChg chg="add del mod">
          <ac:chgData name="noga mishan" userId="802d01ca9850f5a0" providerId="LiveId" clId="{CEE2BE5C-0FBC-4CE7-A151-E74170F4BB5C}" dt="2023-12-29T06:42:08.093" v="1385" actId="478"/>
          <ac:picMkLst>
            <pc:docMk/>
            <pc:sldMk cId="4214558914" sldId="365"/>
            <ac:picMk id="4" creationId="{A29E40E6-F10C-9F37-B205-DB73A8CF9852}"/>
          </ac:picMkLst>
        </pc:picChg>
        <pc:picChg chg="add del mod">
          <ac:chgData name="noga mishan" userId="802d01ca9850f5a0" providerId="LiveId" clId="{CEE2BE5C-0FBC-4CE7-A151-E74170F4BB5C}" dt="2023-12-29T06:45:15.309" v="1398" actId="478"/>
          <ac:picMkLst>
            <pc:docMk/>
            <pc:sldMk cId="4214558914" sldId="365"/>
            <ac:picMk id="8" creationId="{A05E01F2-491D-15E9-D581-C82DDAB885A9}"/>
          </ac:picMkLst>
        </pc:picChg>
        <pc:picChg chg="add del mod">
          <ac:chgData name="noga mishan" userId="802d01ca9850f5a0" providerId="LiveId" clId="{CEE2BE5C-0FBC-4CE7-A151-E74170F4BB5C}" dt="2023-12-30T06:04:41.841" v="3211" actId="21"/>
          <ac:picMkLst>
            <pc:docMk/>
            <pc:sldMk cId="4214558914" sldId="365"/>
            <ac:picMk id="6146" creationId="{BB7E2637-F334-D09E-8476-7656D6C8F290}"/>
          </ac:picMkLst>
        </pc:picChg>
        <pc:picChg chg="add del mod">
          <ac:chgData name="noga mishan" userId="802d01ca9850f5a0" providerId="LiveId" clId="{CEE2BE5C-0FBC-4CE7-A151-E74170F4BB5C}" dt="2023-12-30T06:05:01.879" v="3217" actId="21"/>
          <ac:picMkLst>
            <pc:docMk/>
            <pc:sldMk cId="4214558914" sldId="365"/>
            <ac:picMk id="6148" creationId="{88910C08-0CBE-F889-45C1-7E40E9DFE509}"/>
          </ac:picMkLst>
        </pc:picChg>
      </pc:sldChg>
      <pc:sldChg chg="addSp delSp modSp add mod modNotesTx">
        <pc:chgData name="noga mishan" userId="802d01ca9850f5a0" providerId="LiveId" clId="{CEE2BE5C-0FBC-4CE7-A151-E74170F4BB5C}" dt="2023-12-29T13:52:19.644" v="2332" actId="113"/>
        <pc:sldMkLst>
          <pc:docMk/>
          <pc:sldMk cId="4207600137" sldId="366"/>
        </pc:sldMkLst>
        <pc:spChg chg="add del mod">
          <ac:chgData name="noga mishan" userId="802d01ca9850f5a0" providerId="LiveId" clId="{CEE2BE5C-0FBC-4CE7-A151-E74170F4BB5C}" dt="2023-12-29T06:52:48.369" v="1446" actId="21"/>
          <ac:spMkLst>
            <pc:docMk/>
            <pc:sldMk cId="4207600137" sldId="366"/>
            <ac:spMk id="4" creationId="{A9EA11AA-AAE4-05BB-7D1C-8E0DE73A029F}"/>
          </ac:spMkLst>
        </pc:spChg>
        <pc:spChg chg="mod">
          <ac:chgData name="noga mishan" userId="802d01ca9850f5a0" providerId="LiveId" clId="{CEE2BE5C-0FBC-4CE7-A151-E74170F4BB5C}" dt="2023-12-29T11:12:09.080" v="1878"/>
          <ac:spMkLst>
            <pc:docMk/>
            <pc:sldMk cId="4207600137" sldId="366"/>
            <ac:spMk id="7" creationId="{87C77C41-9FCF-EEF9-2654-68AE7EE8D5DD}"/>
          </ac:spMkLst>
        </pc:spChg>
        <pc:spChg chg="add mod">
          <ac:chgData name="noga mishan" userId="802d01ca9850f5a0" providerId="LiveId" clId="{CEE2BE5C-0FBC-4CE7-A151-E74170F4BB5C}" dt="2023-12-29T11:07:15.685" v="1845" actId="20577"/>
          <ac:spMkLst>
            <pc:docMk/>
            <pc:sldMk cId="4207600137" sldId="366"/>
            <ac:spMk id="8" creationId="{83BF47C2-DFDA-2562-DCCA-6633E96D11BE}"/>
          </ac:spMkLst>
        </pc:spChg>
        <pc:spChg chg="add mod">
          <ac:chgData name="noga mishan" userId="802d01ca9850f5a0" providerId="LiveId" clId="{CEE2BE5C-0FBC-4CE7-A151-E74170F4BB5C}" dt="2023-12-29T07:03:04.293" v="1523" actId="122"/>
          <ac:spMkLst>
            <pc:docMk/>
            <pc:sldMk cId="4207600137" sldId="366"/>
            <ac:spMk id="13" creationId="{DEC5B9FE-C34B-A90A-9963-8A41FA92D3D3}"/>
          </ac:spMkLst>
        </pc:spChg>
        <pc:picChg chg="add del">
          <ac:chgData name="noga mishan" userId="802d01ca9850f5a0" providerId="LiveId" clId="{CEE2BE5C-0FBC-4CE7-A151-E74170F4BB5C}" dt="2023-12-29T06:52:36.044" v="1442" actId="22"/>
          <ac:picMkLst>
            <pc:docMk/>
            <pc:sldMk cId="4207600137" sldId="366"/>
            <ac:picMk id="10" creationId="{B40D7683-A9C3-1EC1-B785-F22B518AED15}"/>
          </ac:picMkLst>
        </pc:picChg>
        <pc:picChg chg="add mod">
          <ac:chgData name="noga mishan" userId="802d01ca9850f5a0" providerId="LiveId" clId="{CEE2BE5C-0FBC-4CE7-A151-E74170F4BB5C}" dt="2023-12-29T07:01:30.198" v="1507" actId="1076"/>
          <ac:picMkLst>
            <pc:docMk/>
            <pc:sldMk cId="4207600137" sldId="366"/>
            <ac:picMk id="12" creationId="{24C42649-6E18-F92B-143C-C4E5073A6448}"/>
          </ac:picMkLst>
        </pc:picChg>
      </pc:sldChg>
      <pc:sldChg chg="addSp modSp add mod ord modNotesTx">
        <pc:chgData name="noga mishan" userId="802d01ca9850f5a0" providerId="LiveId" clId="{CEE2BE5C-0FBC-4CE7-A151-E74170F4BB5C}" dt="2023-12-30T08:03:22.233" v="4171" actId="113"/>
        <pc:sldMkLst>
          <pc:docMk/>
          <pc:sldMk cId="2175290028" sldId="367"/>
        </pc:sldMkLst>
        <pc:spChg chg="add mod">
          <ac:chgData name="noga mishan" userId="802d01ca9850f5a0" providerId="LiveId" clId="{CEE2BE5C-0FBC-4CE7-A151-E74170F4BB5C}" dt="2023-12-30T06:03:25.982" v="3204" actId="1076"/>
          <ac:spMkLst>
            <pc:docMk/>
            <pc:sldMk cId="2175290028" sldId="367"/>
            <ac:spMk id="4" creationId="{140861C6-FC33-BC46-7F14-44EFD8E92751}"/>
          </ac:spMkLst>
        </pc:spChg>
        <pc:spChg chg="mod">
          <ac:chgData name="noga mishan" userId="802d01ca9850f5a0" providerId="LiveId" clId="{CEE2BE5C-0FBC-4CE7-A151-E74170F4BB5C}" dt="2023-12-29T11:08:54.360" v="1868" actId="1076"/>
          <ac:spMkLst>
            <pc:docMk/>
            <pc:sldMk cId="2175290028" sldId="367"/>
            <ac:spMk id="7" creationId="{87C77C41-9FCF-EEF9-2654-68AE7EE8D5DD}"/>
          </ac:spMkLst>
        </pc:spChg>
        <pc:picChg chg="add mod">
          <ac:chgData name="noga mishan" userId="802d01ca9850f5a0" providerId="LiveId" clId="{CEE2BE5C-0FBC-4CE7-A151-E74170F4BB5C}" dt="2023-12-30T06:03:54.349" v="3208" actId="1582"/>
          <ac:picMkLst>
            <pc:docMk/>
            <pc:sldMk cId="2175290028" sldId="367"/>
            <ac:picMk id="6" creationId="{593B69B2-5D93-6023-04C8-843EF67F2F39}"/>
          </ac:picMkLst>
        </pc:picChg>
        <pc:picChg chg="add mod">
          <ac:chgData name="noga mishan" userId="802d01ca9850f5a0" providerId="LiveId" clId="{CEE2BE5C-0FBC-4CE7-A151-E74170F4BB5C}" dt="2023-12-30T06:03:22.045" v="3203" actId="1076"/>
          <ac:picMkLst>
            <pc:docMk/>
            <pc:sldMk cId="2175290028" sldId="367"/>
            <ac:picMk id="10242" creationId="{CAC2A441-9D6F-1C0D-CCBB-9B9AB1A74DBF}"/>
          </ac:picMkLst>
        </pc:picChg>
      </pc:sldChg>
      <pc:sldChg chg="addSp delSp modSp add mod ord modNotesTx">
        <pc:chgData name="noga mishan" userId="802d01ca9850f5a0" providerId="LiveId" clId="{CEE2BE5C-0FBC-4CE7-A151-E74170F4BB5C}" dt="2023-12-30T05:59:01.235" v="3142" actId="14100"/>
        <pc:sldMkLst>
          <pc:docMk/>
          <pc:sldMk cId="2085204874" sldId="368"/>
        </pc:sldMkLst>
        <pc:spChg chg="add del">
          <ac:chgData name="noga mishan" userId="802d01ca9850f5a0" providerId="LiveId" clId="{CEE2BE5C-0FBC-4CE7-A151-E74170F4BB5C}" dt="2023-12-29T13:07:36.249" v="2031" actId="22"/>
          <ac:spMkLst>
            <pc:docMk/>
            <pc:sldMk cId="2085204874" sldId="368"/>
            <ac:spMk id="10" creationId="{C2C1903D-7CAD-A98E-5BB1-869662B39F0A}"/>
          </ac:spMkLst>
        </pc:spChg>
        <pc:picChg chg="add mod">
          <ac:chgData name="noga mishan" userId="802d01ca9850f5a0" providerId="LiveId" clId="{CEE2BE5C-0FBC-4CE7-A151-E74170F4BB5C}" dt="2023-12-30T05:58:57.409" v="3141" actId="1076"/>
          <ac:picMkLst>
            <pc:docMk/>
            <pc:sldMk cId="2085204874" sldId="368"/>
            <ac:picMk id="2" creationId="{B0BE2631-BA6F-B260-D13A-DCC3C2ABD126}"/>
          </ac:picMkLst>
        </pc:picChg>
        <pc:picChg chg="add del">
          <ac:chgData name="noga mishan" userId="802d01ca9850f5a0" providerId="LiveId" clId="{CEE2BE5C-0FBC-4CE7-A151-E74170F4BB5C}" dt="2023-12-29T11:30:13.712" v="1957" actId="21"/>
          <ac:picMkLst>
            <pc:docMk/>
            <pc:sldMk cId="2085204874" sldId="368"/>
            <ac:picMk id="3" creationId="{F79BD27A-A303-A5F7-60B2-976B2F2FB159}"/>
          </ac:picMkLst>
        </pc:picChg>
        <pc:picChg chg="del">
          <ac:chgData name="noga mishan" userId="802d01ca9850f5a0" providerId="LiveId" clId="{CEE2BE5C-0FBC-4CE7-A151-E74170F4BB5C}" dt="2023-12-29T11:26:08.219" v="1946" actId="478"/>
          <ac:picMkLst>
            <pc:docMk/>
            <pc:sldMk cId="2085204874" sldId="368"/>
            <ac:picMk id="4" creationId="{D014BA31-66AF-6BDE-133B-675F4CB9C222}"/>
          </ac:picMkLst>
        </pc:picChg>
        <pc:picChg chg="add mod">
          <ac:chgData name="noga mishan" userId="802d01ca9850f5a0" providerId="LiveId" clId="{CEE2BE5C-0FBC-4CE7-A151-E74170F4BB5C}" dt="2023-12-30T05:59:01.235" v="3142" actId="14100"/>
          <ac:picMkLst>
            <pc:docMk/>
            <pc:sldMk cId="2085204874" sldId="368"/>
            <ac:picMk id="8" creationId="{C6A007C6-3B61-8A35-437D-5C7AC0F77D2A}"/>
          </ac:picMkLst>
        </pc:picChg>
        <pc:picChg chg="add mod">
          <ac:chgData name="noga mishan" userId="802d01ca9850f5a0" providerId="LiveId" clId="{CEE2BE5C-0FBC-4CE7-A151-E74170F4BB5C}" dt="2023-12-30T05:58:55.003" v="3140" actId="14100"/>
          <ac:picMkLst>
            <pc:docMk/>
            <pc:sldMk cId="2085204874" sldId="368"/>
            <ac:picMk id="12" creationId="{9DA38311-DBCD-D261-FE87-E5AE92AE5FBF}"/>
          </ac:picMkLst>
        </pc:picChg>
      </pc:sldChg>
      <pc:sldChg chg="addSp delSp modSp add mod ord modNotesTx">
        <pc:chgData name="noga mishan" userId="802d01ca9850f5a0" providerId="LiveId" clId="{CEE2BE5C-0FBC-4CE7-A151-E74170F4BB5C}" dt="2023-12-30T05:43:13.222" v="2689" actId="113"/>
        <pc:sldMkLst>
          <pc:docMk/>
          <pc:sldMk cId="3322816534" sldId="369"/>
        </pc:sldMkLst>
        <pc:spChg chg="add mod">
          <ac:chgData name="noga mishan" userId="802d01ca9850f5a0" providerId="LiveId" clId="{CEE2BE5C-0FBC-4CE7-A151-E74170F4BB5C}" dt="2023-12-29T13:04:16.160" v="1993" actId="14100"/>
          <ac:spMkLst>
            <pc:docMk/>
            <pc:sldMk cId="3322816534" sldId="369"/>
            <ac:spMk id="9" creationId="{ABD3366D-CD88-0C0D-4460-0C004E34CB49}"/>
          </ac:spMkLst>
        </pc:spChg>
        <pc:picChg chg="add del">
          <ac:chgData name="noga mishan" userId="802d01ca9850f5a0" providerId="LiveId" clId="{CEE2BE5C-0FBC-4CE7-A151-E74170F4BB5C}" dt="2023-12-29T11:29:51.220" v="1953" actId="478"/>
          <ac:picMkLst>
            <pc:docMk/>
            <pc:sldMk cId="3322816534" sldId="369"/>
            <ac:picMk id="3" creationId="{41B894CF-AB98-2A3D-240D-611C2958B5AD}"/>
          </ac:picMkLst>
        </pc:picChg>
        <pc:picChg chg="del">
          <ac:chgData name="noga mishan" userId="802d01ca9850f5a0" providerId="LiveId" clId="{CEE2BE5C-0FBC-4CE7-A151-E74170F4BB5C}" dt="2023-12-29T11:29:24.914" v="1951" actId="478"/>
          <ac:picMkLst>
            <pc:docMk/>
            <pc:sldMk cId="3322816534" sldId="369"/>
            <ac:picMk id="4" creationId="{D014BA31-66AF-6BDE-133B-675F4CB9C222}"/>
          </ac:picMkLst>
        </pc:picChg>
        <pc:picChg chg="add mod">
          <ac:chgData name="noga mishan" userId="802d01ca9850f5a0" providerId="LiveId" clId="{CEE2BE5C-0FBC-4CE7-A151-E74170F4BB5C}" dt="2023-12-29T13:03:26.774" v="1977" actId="14100"/>
          <ac:picMkLst>
            <pc:docMk/>
            <pc:sldMk cId="3322816534" sldId="369"/>
            <ac:picMk id="8" creationId="{BC144098-CF6A-AA89-389C-2F0C99EB046A}"/>
          </ac:picMkLst>
        </pc:picChg>
      </pc:sldChg>
      <pc:sldChg chg="addSp delSp modSp add mod ord modNotesTx">
        <pc:chgData name="noga mishan" userId="802d01ca9850f5a0" providerId="LiveId" clId="{CEE2BE5C-0FBC-4CE7-A151-E74170F4BB5C}" dt="2023-12-30T05:59:46.233" v="3181" actId="1582"/>
        <pc:sldMkLst>
          <pc:docMk/>
          <pc:sldMk cId="33569351" sldId="370"/>
        </pc:sldMkLst>
        <pc:spChg chg="add mod">
          <ac:chgData name="noga mishan" userId="802d01ca9850f5a0" providerId="LiveId" clId="{CEE2BE5C-0FBC-4CE7-A151-E74170F4BB5C}" dt="2023-12-30T05:56:32.125" v="3118" actId="1076"/>
          <ac:spMkLst>
            <pc:docMk/>
            <pc:sldMk cId="33569351" sldId="370"/>
            <ac:spMk id="4" creationId="{D74C9BF9-D1E7-946E-6162-3EB7D35288A6}"/>
          </ac:spMkLst>
        </pc:spChg>
        <pc:spChg chg="add mod">
          <ac:chgData name="noga mishan" userId="802d01ca9850f5a0" providerId="LiveId" clId="{CEE2BE5C-0FBC-4CE7-A151-E74170F4BB5C}" dt="2023-12-30T05:59:08.562" v="3143" actId="1076"/>
          <ac:spMkLst>
            <pc:docMk/>
            <pc:sldMk cId="33569351" sldId="370"/>
            <ac:spMk id="8" creationId="{F54B32E3-E363-0863-FBF5-90841E3306DA}"/>
          </ac:spMkLst>
        </pc:spChg>
        <pc:picChg chg="add del mod">
          <ac:chgData name="noga mishan" userId="802d01ca9850f5a0" providerId="LiveId" clId="{CEE2BE5C-0FBC-4CE7-A151-E74170F4BB5C}" dt="2023-12-30T05:57:48.507" v="3127" actId="21"/>
          <ac:picMkLst>
            <pc:docMk/>
            <pc:sldMk cId="33569351" sldId="370"/>
            <ac:picMk id="2" creationId="{22244882-FCC0-29D2-0FC6-13DB35FB21C8}"/>
          </ac:picMkLst>
        </pc:picChg>
        <pc:picChg chg="add mod">
          <ac:chgData name="noga mishan" userId="802d01ca9850f5a0" providerId="LiveId" clId="{CEE2BE5C-0FBC-4CE7-A151-E74170F4BB5C}" dt="2023-12-30T05:59:38.367" v="3179" actId="1582"/>
          <ac:picMkLst>
            <pc:docMk/>
            <pc:sldMk cId="33569351" sldId="370"/>
            <ac:picMk id="3" creationId="{EB339FBD-968B-DDD9-002A-1ACAD9C7210F}"/>
          </ac:picMkLst>
        </pc:picChg>
        <pc:picChg chg="add mod">
          <ac:chgData name="noga mishan" userId="802d01ca9850f5a0" providerId="LiveId" clId="{CEE2BE5C-0FBC-4CE7-A151-E74170F4BB5C}" dt="2023-12-30T05:59:46.233" v="3181" actId="1582"/>
          <ac:picMkLst>
            <pc:docMk/>
            <pc:sldMk cId="33569351" sldId="370"/>
            <ac:picMk id="5" creationId="{C2142070-F256-CDD3-547E-033C1DD18307}"/>
          </ac:picMkLst>
        </pc:picChg>
        <pc:picChg chg="del">
          <ac:chgData name="noga mishan" userId="802d01ca9850f5a0" providerId="LiveId" clId="{CEE2BE5C-0FBC-4CE7-A151-E74170F4BB5C}" dt="2023-12-29T11:30:07.855" v="1956" actId="478"/>
          <ac:picMkLst>
            <pc:docMk/>
            <pc:sldMk cId="33569351" sldId="370"/>
            <ac:picMk id="8" creationId="{BC144098-CF6A-AA89-389C-2F0C99EB046A}"/>
          </ac:picMkLst>
        </pc:picChg>
      </pc:sldChg>
      <pc:sldChg chg="new del">
        <pc:chgData name="noga mishan" userId="802d01ca9850f5a0" providerId="LiveId" clId="{CEE2BE5C-0FBC-4CE7-A151-E74170F4BB5C}" dt="2023-12-29T13:17:31.737" v="2174" actId="47"/>
        <pc:sldMkLst>
          <pc:docMk/>
          <pc:sldMk cId="1952845396" sldId="371"/>
        </pc:sldMkLst>
      </pc:sldChg>
      <pc:sldChg chg="addSp delSp modSp add mod ord modNotesTx">
        <pc:chgData name="noga mishan" userId="802d01ca9850f5a0" providerId="LiveId" clId="{CEE2BE5C-0FBC-4CE7-A151-E74170F4BB5C}" dt="2023-12-30T08:05:58.188" v="4289"/>
        <pc:sldMkLst>
          <pc:docMk/>
          <pc:sldMk cId="55563070" sldId="411"/>
        </pc:sldMkLst>
        <pc:spChg chg="mod">
          <ac:chgData name="noga mishan" userId="802d01ca9850f5a0" providerId="LiveId" clId="{CEE2BE5C-0FBC-4CE7-A151-E74170F4BB5C}" dt="2023-12-29T13:37:34.972" v="2259" actId="1076"/>
          <ac:spMkLst>
            <pc:docMk/>
            <pc:sldMk cId="55563070" sldId="411"/>
            <ac:spMk id="9" creationId="{88D75D55-81F6-834C-9DF6-7ED737AE3CDF}"/>
          </ac:spMkLst>
        </pc:spChg>
        <pc:picChg chg="add mod">
          <ac:chgData name="noga mishan" userId="802d01ca9850f5a0" providerId="LiveId" clId="{CEE2BE5C-0FBC-4CE7-A151-E74170F4BB5C}" dt="2023-12-29T13:37:40.971" v="2261" actId="14100"/>
          <ac:picMkLst>
            <pc:docMk/>
            <pc:sldMk cId="55563070" sldId="411"/>
            <ac:picMk id="2" creationId="{411F1B3E-C3DF-F336-1DE8-50C52BC1D876}"/>
          </ac:picMkLst>
        </pc:picChg>
        <pc:picChg chg="mod">
          <ac:chgData name="noga mishan" userId="802d01ca9850f5a0" providerId="LiveId" clId="{CEE2BE5C-0FBC-4CE7-A151-E74170F4BB5C}" dt="2023-12-29T13:37:30.770" v="2258" actId="1076"/>
          <ac:picMkLst>
            <pc:docMk/>
            <pc:sldMk cId="55563070" sldId="411"/>
            <ac:picMk id="6" creationId="{9C7FA04F-3781-46EB-3206-12CCD85D5AB4}"/>
          </ac:picMkLst>
        </pc:picChg>
        <pc:picChg chg="del">
          <ac:chgData name="noga mishan" userId="802d01ca9850f5a0" providerId="LiveId" clId="{CEE2BE5C-0FBC-4CE7-A151-E74170F4BB5C}" dt="2023-12-29T13:37:23.928" v="2256" actId="478"/>
          <ac:picMkLst>
            <pc:docMk/>
            <pc:sldMk cId="55563070" sldId="411"/>
            <ac:picMk id="10" creationId="{C673AC75-D60B-EF23-416E-773364263C6C}"/>
          </ac:picMkLst>
        </pc:picChg>
        <pc:picChg chg="del">
          <ac:chgData name="noga mishan" userId="802d01ca9850f5a0" providerId="LiveId" clId="{CEE2BE5C-0FBC-4CE7-A151-E74170F4BB5C}" dt="2023-12-29T13:37:27.177" v="2257" actId="478"/>
          <ac:picMkLst>
            <pc:docMk/>
            <pc:sldMk cId="55563070" sldId="411"/>
            <ac:picMk id="11" creationId="{9BD00621-718C-09AD-786B-EA0285D50C0F}"/>
          </ac:picMkLst>
        </pc:picChg>
      </pc:sldChg>
      <pc:sldChg chg="addSp delSp modSp add mod modNotesTx">
        <pc:chgData name="noga mishan" userId="802d01ca9850f5a0" providerId="LiveId" clId="{CEE2BE5C-0FBC-4CE7-A151-E74170F4BB5C}" dt="2023-12-30T06:11:36.380" v="3390" actId="1076"/>
        <pc:sldMkLst>
          <pc:docMk/>
          <pc:sldMk cId="586265827" sldId="412"/>
        </pc:sldMkLst>
        <pc:spChg chg="del">
          <ac:chgData name="noga mishan" userId="802d01ca9850f5a0" providerId="LiveId" clId="{CEE2BE5C-0FBC-4CE7-A151-E74170F4BB5C}" dt="2023-12-29T13:21:41.017" v="2184" actId="478"/>
          <ac:spMkLst>
            <pc:docMk/>
            <pc:sldMk cId="586265827" sldId="412"/>
            <ac:spMk id="6" creationId="{B9599F65-F940-5080-409A-655E92865A68}"/>
          </ac:spMkLst>
        </pc:spChg>
        <pc:spChg chg="del">
          <ac:chgData name="noga mishan" userId="802d01ca9850f5a0" providerId="LiveId" clId="{CEE2BE5C-0FBC-4CE7-A151-E74170F4BB5C}" dt="2023-12-29T13:21:44.281" v="2185" actId="478"/>
          <ac:spMkLst>
            <pc:docMk/>
            <pc:sldMk cId="586265827" sldId="412"/>
            <ac:spMk id="11" creationId="{62C6FE96-2BAF-75ED-4C26-028D2BE267A7}"/>
          </ac:spMkLst>
        </pc:spChg>
        <pc:spChg chg="del">
          <ac:chgData name="noga mishan" userId="802d01ca9850f5a0" providerId="LiveId" clId="{CEE2BE5C-0FBC-4CE7-A151-E74170F4BB5C}" dt="2023-12-29T13:21:48.249" v="2186" actId="478"/>
          <ac:spMkLst>
            <pc:docMk/>
            <pc:sldMk cId="586265827" sldId="412"/>
            <ac:spMk id="12" creationId="{CE397936-11D6-2CB8-1B1D-D274AEAF213F}"/>
          </ac:spMkLst>
        </pc:spChg>
        <pc:picChg chg="del">
          <ac:chgData name="noga mishan" userId="802d01ca9850f5a0" providerId="LiveId" clId="{CEE2BE5C-0FBC-4CE7-A151-E74170F4BB5C}" dt="2023-12-29T13:35:38.302" v="2231" actId="478"/>
          <ac:picMkLst>
            <pc:docMk/>
            <pc:sldMk cId="586265827" sldId="412"/>
            <ac:picMk id="3" creationId="{64DEC36E-E804-63B3-4064-1FF72458A6CB}"/>
          </ac:picMkLst>
        </pc:picChg>
        <pc:picChg chg="add mod">
          <ac:chgData name="noga mishan" userId="802d01ca9850f5a0" providerId="LiveId" clId="{CEE2BE5C-0FBC-4CE7-A151-E74170F4BB5C}" dt="2023-12-30T06:11:36.380" v="3390" actId="1076"/>
          <ac:picMkLst>
            <pc:docMk/>
            <pc:sldMk cId="586265827" sldId="412"/>
            <ac:picMk id="4" creationId="{33532A54-819C-1EF7-1768-8FBF6960B495}"/>
          </ac:picMkLst>
        </pc:picChg>
        <pc:picChg chg="del">
          <ac:chgData name="noga mishan" userId="802d01ca9850f5a0" providerId="LiveId" clId="{CEE2BE5C-0FBC-4CE7-A151-E74170F4BB5C}" dt="2023-12-29T13:35:40.880" v="2232" actId="478"/>
          <ac:picMkLst>
            <pc:docMk/>
            <pc:sldMk cId="586265827" sldId="412"/>
            <ac:picMk id="5" creationId="{0866141F-AE50-6EB2-63A6-8AF3B8FFA4D1}"/>
          </ac:picMkLst>
        </pc:picChg>
        <pc:picChg chg="add mod">
          <ac:chgData name="noga mishan" userId="802d01ca9850f5a0" providerId="LiveId" clId="{CEE2BE5C-0FBC-4CE7-A151-E74170F4BB5C}" dt="2023-12-29T13:35:49.284" v="2235" actId="14100"/>
          <ac:picMkLst>
            <pc:docMk/>
            <pc:sldMk cId="586265827" sldId="412"/>
            <ac:picMk id="7" creationId="{71F81B57-144D-C5AE-27CA-5E3FAC8AE84F}"/>
          </ac:picMkLst>
        </pc:picChg>
        <pc:picChg chg="del">
          <ac:chgData name="noga mishan" userId="802d01ca9850f5a0" providerId="LiveId" clId="{CEE2BE5C-0FBC-4CE7-A151-E74170F4BB5C}" dt="2023-12-29T13:21:34.877" v="2182" actId="478"/>
          <ac:picMkLst>
            <pc:docMk/>
            <pc:sldMk cId="586265827" sldId="412"/>
            <ac:picMk id="9" creationId="{6DDB3E38-10DB-7BAB-A1E4-5B70E3ABA5E0}"/>
          </ac:picMkLst>
        </pc:picChg>
        <pc:picChg chg="del">
          <ac:chgData name="noga mishan" userId="802d01ca9850f5a0" providerId="LiveId" clId="{CEE2BE5C-0FBC-4CE7-A151-E74170F4BB5C}" dt="2023-12-29T13:21:36.986" v="2183" actId="478"/>
          <ac:picMkLst>
            <pc:docMk/>
            <pc:sldMk cId="586265827" sldId="412"/>
            <ac:picMk id="10" creationId="{B170B5B1-DA0D-44E8-B497-9CF2097A41DF}"/>
          </ac:picMkLst>
        </pc:picChg>
      </pc:sldChg>
      <pc:sldChg chg="delSp add del mod">
        <pc:chgData name="noga mishan" userId="802d01ca9850f5a0" providerId="LiveId" clId="{CEE2BE5C-0FBC-4CE7-A151-E74170F4BB5C}" dt="2023-12-29T13:50:29.716" v="2325" actId="47"/>
        <pc:sldMkLst>
          <pc:docMk/>
          <pc:sldMk cId="4264971131" sldId="413"/>
        </pc:sldMkLst>
        <pc:picChg chg="del">
          <ac:chgData name="noga mishan" userId="802d01ca9850f5a0" providerId="LiveId" clId="{CEE2BE5C-0FBC-4CE7-A151-E74170F4BB5C}" dt="2023-12-29T13:23:55.521" v="2197" actId="478"/>
          <ac:picMkLst>
            <pc:docMk/>
            <pc:sldMk cId="4264971131" sldId="413"/>
            <ac:picMk id="4" creationId="{33532A54-819C-1EF7-1768-8FBF6960B495}"/>
          </ac:picMkLst>
        </pc:picChg>
      </pc:sldChg>
      <pc:sldChg chg="add del">
        <pc:chgData name="noga mishan" userId="802d01ca9850f5a0" providerId="LiveId" clId="{CEE2BE5C-0FBC-4CE7-A151-E74170F4BB5C}" dt="2023-12-29T13:50:30.591" v="2326" actId="47"/>
        <pc:sldMkLst>
          <pc:docMk/>
          <pc:sldMk cId="1264174736" sldId="414"/>
        </pc:sldMkLst>
      </pc:sldChg>
      <pc:sldChg chg="addSp delSp modSp add mod ord modNotesTx">
        <pc:chgData name="noga mishan" userId="802d01ca9850f5a0" providerId="LiveId" clId="{CEE2BE5C-0FBC-4CE7-A151-E74170F4BB5C}" dt="2023-12-30T06:10:18.921" v="3360"/>
        <pc:sldMkLst>
          <pc:docMk/>
          <pc:sldMk cId="4081719844" sldId="415"/>
        </pc:sldMkLst>
        <pc:picChg chg="del">
          <ac:chgData name="noga mishan" userId="802d01ca9850f5a0" providerId="LiveId" clId="{CEE2BE5C-0FBC-4CE7-A151-E74170F4BB5C}" dt="2023-12-29T13:35:05.629" v="2221" actId="478"/>
          <ac:picMkLst>
            <pc:docMk/>
            <pc:sldMk cId="4081719844" sldId="415"/>
            <ac:picMk id="3" creationId="{64DEC36E-E804-63B3-4064-1FF72458A6CB}"/>
          </ac:picMkLst>
        </pc:picChg>
        <pc:picChg chg="add mod">
          <ac:chgData name="noga mishan" userId="802d01ca9850f5a0" providerId="LiveId" clId="{CEE2BE5C-0FBC-4CE7-A151-E74170F4BB5C}" dt="2023-12-29T13:35:03.724" v="2220" actId="1076"/>
          <ac:picMkLst>
            <pc:docMk/>
            <pc:sldMk cId="4081719844" sldId="415"/>
            <ac:picMk id="4" creationId="{E2AB9CEB-4BA9-3B80-8662-B1915DE40CFA}"/>
          </ac:picMkLst>
        </pc:picChg>
        <pc:picChg chg="del">
          <ac:chgData name="noga mishan" userId="802d01ca9850f5a0" providerId="LiveId" clId="{CEE2BE5C-0FBC-4CE7-A151-E74170F4BB5C}" dt="2023-12-29T13:35:08.254" v="2222" actId="478"/>
          <ac:picMkLst>
            <pc:docMk/>
            <pc:sldMk cId="4081719844" sldId="415"/>
            <ac:picMk id="5" creationId="{0866141F-AE50-6EB2-63A6-8AF3B8FFA4D1}"/>
          </ac:picMkLst>
        </pc:picChg>
        <pc:picChg chg="add mod">
          <ac:chgData name="noga mishan" userId="802d01ca9850f5a0" providerId="LiveId" clId="{CEE2BE5C-0FBC-4CE7-A151-E74170F4BB5C}" dt="2023-12-29T13:35:18.470" v="2227" actId="14100"/>
          <ac:picMkLst>
            <pc:docMk/>
            <pc:sldMk cId="4081719844" sldId="415"/>
            <ac:picMk id="7" creationId="{828CB53F-6850-C0B0-8C08-CF490CF5186B}"/>
          </ac:picMkLst>
        </pc:picChg>
      </pc:sldChg>
      <pc:sldChg chg="addSp modSp add mod ord modNotesTx">
        <pc:chgData name="noga mishan" userId="802d01ca9850f5a0" providerId="LiveId" clId="{CEE2BE5C-0FBC-4CE7-A151-E74170F4BB5C}" dt="2023-12-30T06:12:37.137" v="3395" actId="208"/>
        <pc:sldMkLst>
          <pc:docMk/>
          <pc:sldMk cId="2487369637" sldId="416"/>
        </pc:sldMkLst>
        <pc:picChg chg="add mod">
          <ac:chgData name="noga mishan" userId="802d01ca9850f5a0" providerId="LiveId" clId="{CEE2BE5C-0FBC-4CE7-A151-E74170F4BB5C}" dt="2023-12-30T06:12:37.137" v="3395" actId="208"/>
          <ac:picMkLst>
            <pc:docMk/>
            <pc:sldMk cId="2487369637" sldId="416"/>
            <ac:picMk id="4" creationId="{2590C6F2-6CFE-B2BC-9AD0-F52650FAE9AA}"/>
          </ac:picMkLst>
        </pc:picChg>
        <pc:picChg chg="add mod">
          <ac:chgData name="noga mishan" userId="802d01ca9850f5a0" providerId="LiveId" clId="{CEE2BE5C-0FBC-4CE7-A151-E74170F4BB5C}" dt="2023-12-29T13:35:30.366" v="2230"/>
          <ac:picMkLst>
            <pc:docMk/>
            <pc:sldMk cId="2487369637" sldId="416"/>
            <ac:picMk id="6" creationId="{595FCAF3-76B9-B6DA-65BB-E59FD90C2FEE}"/>
          </ac:picMkLst>
        </pc:picChg>
      </pc:sldChg>
      <pc:sldChg chg="addSp delSp modSp add mod ord modNotesTx">
        <pc:chgData name="noga mishan" userId="802d01ca9850f5a0" providerId="LiveId" clId="{CEE2BE5C-0FBC-4CE7-A151-E74170F4BB5C}" dt="2023-12-30T06:13:03.579" v="3401" actId="1582"/>
        <pc:sldMkLst>
          <pc:docMk/>
          <pc:sldMk cId="1063282284" sldId="417"/>
        </pc:sldMkLst>
        <pc:picChg chg="del">
          <ac:chgData name="noga mishan" userId="802d01ca9850f5a0" providerId="LiveId" clId="{CEE2BE5C-0FBC-4CE7-A151-E74170F4BB5C}" dt="2023-12-29T13:36:35.036" v="2242" actId="478"/>
          <ac:picMkLst>
            <pc:docMk/>
            <pc:sldMk cId="1063282284" sldId="417"/>
            <ac:picMk id="3" creationId="{64DEC36E-E804-63B3-4064-1FF72458A6CB}"/>
          </ac:picMkLst>
        </pc:picChg>
        <pc:picChg chg="add mod">
          <ac:chgData name="noga mishan" userId="802d01ca9850f5a0" providerId="LiveId" clId="{CEE2BE5C-0FBC-4CE7-A151-E74170F4BB5C}" dt="2023-12-30T06:13:03.579" v="3401" actId="1582"/>
          <ac:picMkLst>
            <pc:docMk/>
            <pc:sldMk cId="1063282284" sldId="417"/>
            <ac:picMk id="4" creationId="{7C4625C8-7B40-3656-28E1-47D364BF1C1A}"/>
          </ac:picMkLst>
        </pc:picChg>
        <pc:picChg chg="del">
          <ac:chgData name="noga mishan" userId="802d01ca9850f5a0" providerId="LiveId" clId="{CEE2BE5C-0FBC-4CE7-A151-E74170F4BB5C}" dt="2023-12-29T13:36:37.551" v="2243" actId="478"/>
          <ac:picMkLst>
            <pc:docMk/>
            <pc:sldMk cId="1063282284" sldId="417"/>
            <ac:picMk id="5" creationId="{0866141F-AE50-6EB2-63A6-8AF3B8FFA4D1}"/>
          </ac:picMkLst>
        </pc:picChg>
        <pc:picChg chg="add mod">
          <ac:chgData name="noga mishan" userId="802d01ca9850f5a0" providerId="LiveId" clId="{CEE2BE5C-0FBC-4CE7-A151-E74170F4BB5C}" dt="2023-12-29T13:36:42.065" v="2245"/>
          <ac:picMkLst>
            <pc:docMk/>
            <pc:sldMk cId="1063282284" sldId="417"/>
            <ac:picMk id="6" creationId="{D41F2215-B426-9E32-7F60-87AB81663A0C}"/>
          </ac:picMkLst>
        </pc:picChg>
      </pc:sldChg>
      <pc:sldChg chg="addSp delSp modSp add mod ord modNotesTx">
        <pc:chgData name="noga mishan" userId="802d01ca9850f5a0" providerId="LiveId" clId="{CEE2BE5C-0FBC-4CE7-A151-E74170F4BB5C}" dt="2023-12-30T06:09:09.910" v="3329"/>
        <pc:sldMkLst>
          <pc:docMk/>
          <pc:sldMk cId="1376415942" sldId="418"/>
        </pc:sldMkLst>
        <pc:picChg chg="del">
          <ac:chgData name="noga mishan" userId="802d01ca9850f5a0" providerId="LiveId" clId="{CEE2BE5C-0FBC-4CE7-A151-E74170F4BB5C}" dt="2023-12-29T13:36:52.204" v="2248" actId="478"/>
          <ac:picMkLst>
            <pc:docMk/>
            <pc:sldMk cId="1376415942" sldId="418"/>
            <ac:picMk id="3" creationId="{64DEC36E-E804-63B3-4064-1FF72458A6CB}"/>
          </ac:picMkLst>
        </pc:picChg>
        <pc:picChg chg="add del mod">
          <ac:chgData name="noga mishan" userId="802d01ca9850f5a0" providerId="LiveId" clId="{CEE2BE5C-0FBC-4CE7-A151-E74170F4BB5C}" dt="2023-12-29T13:26:43.188" v="2207" actId="478"/>
          <ac:picMkLst>
            <pc:docMk/>
            <pc:sldMk cId="1376415942" sldId="418"/>
            <ac:picMk id="4" creationId="{908F9C82-43F1-A4F6-D4E4-0176137EF05B}"/>
          </ac:picMkLst>
        </pc:picChg>
        <pc:picChg chg="del">
          <ac:chgData name="noga mishan" userId="802d01ca9850f5a0" providerId="LiveId" clId="{CEE2BE5C-0FBC-4CE7-A151-E74170F4BB5C}" dt="2023-12-29T13:36:54.922" v="2249" actId="478"/>
          <ac:picMkLst>
            <pc:docMk/>
            <pc:sldMk cId="1376415942" sldId="418"/>
            <ac:picMk id="5" creationId="{0866141F-AE50-6EB2-63A6-8AF3B8FFA4D1}"/>
          </ac:picMkLst>
        </pc:picChg>
        <pc:picChg chg="add mod">
          <ac:chgData name="noga mishan" userId="802d01ca9850f5a0" providerId="LiveId" clId="{CEE2BE5C-0FBC-4CE7-A151-E74170F4BB5C}" dt="2023-12-29T13:36:50.314" v="2247" actId="14100"/>
          <ac:picMkLst>
            <pc:docMk/>
            <pc:sldMk cId="1376415942" sldId="418"/>
            <ac:picMk id="7" creationId="{72A5A2E0-277B-37A2-D714-5442FFFC153B}"/>
          </ac:picMkLst>
        </pc:picChg>
        <pc:picChg chg="add mod">
          <ac:chgData name="noga mishan" userId="802d01ca9850f5a0" providerId="LiveId" clId="{CEE2BE5C-0FBC-4CE7-A151-E74170F4BB5C}" dt="2023-12-29T13:37:01.527" v="2251" actId="14100"/>
          <ac:picMkLst>
            <pc:docMk/>
            <pc:sldMk cId="1376415942" sldId="418"/>
            <ac:picMk id="8" creationId="{1747D536-9799-DF50-50A7-B87B9641A7B8}"/>
          </ac:picMkLst>
        </pc:picChg>
      </pc:sldChg>
      <pc:sldChg chg="add">
        <pc:chgData name="noga mishan" userId="802d01ca9850f5a0" providerId="LiveId" clId="{CEE2BE5C-0FBC-4CE7-A151-E74170F4BB5C}" dt="2024-01-31T08:51:39.933" v="4312" actId="2890"/>
        <pc:sldMkLst>
          <pc:docMk/>
          <pc:sldMk cId="2392533074" sldId="4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י"ז/אדר א/תשפ"ד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מצגת זו עוסקת בפעילות המאפיינת </a:t>
            </a:r>
            <a:r>
              <a:rPr lang="he-IL" sz="1400" b="1" i="0" u="none" strike="noStrike" baseline="0" dirty="0">
                <a:latin typeface="FontbitDavid"/>
              </a:rPr>
              <a:t>בעלי חיים באביב </a:t>
            </a:r>
            <a:r>
              <a:rPr lang="he-IL" sz="1400" b="0" i="0" u="none" strike="noStrike" baseline="0" dirty="0">
                <a:latin typeface="FontbitDavid"/>
              </a:rPr>
              <a:t>ומתמקדת בעיקר בפעילות החרקים והציפורים. </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2269084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237767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 </a:t>
            </a:r>
            <a:r>
              <a:rPr lang="he-IL" dirty="0"/>
              <a:t>יחידת התוכן עולם היצורים החיים, כיתה ב, </a:t>
            </a:r>
            <a:r>
              <a:rPr lang="he-IL" b="0" i="0" dirty="0">
                <a:effectLst/>
                <a:latin typeface="Almoni Neue DL 4.0 AAA"/>
              </a:rPr>
              <a:t>המשימה </a:t>
            </a:r>
            <a:r>
              <a:rPr lang="he-IL" b="1" i="0" dirty="0">
                <a:effectLst/>
                <a:latin typeface="Almoni Neue DL 4.0 AAA"/>
              </a:rPr>
              <a:t>משפחה שכזאת </a:t>
            </a:r>
          </a:p>
          <a:p>
            <a:r>
              <a:rPr lang="he-IL" b="0" i="0" dirty="0">
                <a:effectLst/>
                <a:latin typeface="Almoni Neue DL 4.0 AAA"/>
              </a:rPr>
              <a:t>המשימה עוסקת במאפיין חיים: התרבות (רבייה) באמצעות הכרת יחסי גומלין במשפחה של חסידה (הזכר והנקבה הבוגרים והצאצאים).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31800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המקוון, בספר הדיגיטלי, עמוד 95, המשימה </a:t>
            </a:r>
            <a:r>
              <a:rPr lang="he-IL" b="1" dirty="0"/>
              <a:t>מי האמא שלי?</a:t>
            </a:r>
            <a:r>
              <a:rPr lang="he-IL" dirty="0"/>
              <a:t>,.</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המשימה "מי האימא שלי" קשורה לעובדה שבעלי חיים רבים מביאים צאצאים לעולם באביב.</a:t>
            </a:r>
            <a:endParaRPr lang="en-US" sz="1200"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57854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a:t>
            </a:r>
            <a:r>
              <a:rPr lang="he-IL" b="1" dirty="0"/>
              <a:t>הדיון – סיכום </a:t>
            </a:r>
            <a:r>
              <a:rPr lang="he-IL" dirty="0"/>
              <a:t>לגרום לתלמידים להבין שבאביב יש תנאים נוחים לפעילות בעלי החיים ולהבאת צאצאים: מזג האוויר נוח ויש שפע של מזון כמו עלים טריים, צוף ואבקה בפרחים.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179379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הסיור להתרשם מהפעילות הרבה של החרקים באביב, ולחפש עדויות ליחסי הגומלין בינם לבין הצמחים: חיפוש מזון (כמו פרפרים המוצצים צוף פרחים, דבורים האוספות צוף ואבקה, חגבים וזחלים האוכלים את עלי הצמחים וכדומה).</a:t>
            </a:r>
          </a:p>
          <a:p>
            <a:r>
              <a:rPr lang="he-IL" dirty="0"/>
              <a:t>האיורים/התמונות של החרקים נפוצים עם שמותיהם (שקופיות 23-16), מסייעים לזהות את מה שנמצא בשטח. לפני הסיור מומלץ להתבונן בתמונות אלה ובשמות החרקים בכיתה, ובעת הסיור לנסות לזהותם במקומם הטבעי. התלמידים מתבקשים להבחין היכן נמצא החרק בסביבה ומה הוא עושה. זה יכול לזמן דיון בשאלות כמו האם דבורים נמשכות לפרחים אדומים או לבנים? לאילו צבעים נמשכות החיפושיות? האם הזחלים של החרקים נמצאים על עלים ירוקים, האם חרק זה או אחר נמצא רק על צמחים ממין מסוים? ועוד.</a:t>
            </a:r>
          </a:p>
          <a:p>
            <a:endParaRPr lang="he-IL" dirty="0"/>
          </a:p>
          <a:p>
            <a:r>
              <a:rPr lang="he-IL" dirty="0"/>
              <a:t>רוב הסיכויים למצוא חגבים אוכלים עלים (ומקפצים ובורחים כשמתקרבים אליהם), דבורים ופרפרים מתעופפים באוויר או אוספים מזון (צוף ואבקה) מפרחים, נמלים וחיפושיות הולכות על הקרקע, זבובים מתעופפים באוויר או נמצאים על אשפה.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333166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לפני הסיור מומלץ לעבור על תמונות בעלי החיים שבטבלה כדי לדעת אילו בעלי חיים שייכים לחרקים.</a:t>
            </a:r>
          </a:p>
          <a:p>
            <a:r>
              <a:rPr lang="he-IL" dirty="0"/>
              <a:t>לסיכום המידע חרקים פעילים באביב אפשר למצוא אותם בכל מקום, הם ניזונים מצמחים, בעלי חיים (זבובים) ואוכלי כול (תיקנים) ובפעילות מגוונת (עפים, אוספים מזון, הולכים על פני האדמה).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1615556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906713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3295181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מבחינים בין חרקים לסרטנים או עכבישים בין השאר גם על פי מספר הרגליים. לחרקים 3 זוגות רגליים.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19</a:t>
            </a:fld>
            <a:endParaRPr lang="x-none"/>
          </a:p>
        </p:txBody>
      </p:sp>
    </p:spTree>
    <p:extLst>
      <p:ext uri="{BB962C8B-B14F-4D97-AF65-F5344CB8AC3E}">
        <p14:creationId xmlns:p14="http://schemas.microsoft.com/office/powerpoint/2010/main" val="60009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מזג האוויר שמשתנה (הטמפרטורות עולות והיום מתארך) משפיע על בעלי החיים שמתעוררים לפעילות.</a:t>
            </a:r>
          </a:p>
          <a:p>
            <a:pPr algn="r"/>
            <a:r>
              <a:rPr lang="he-IL" sz="1800" b="0" i="0" u="none" strike="noStrike" baseline="0" dirty="0">
                <a:latin typeface="NarkisimMFO"/>
              </a:rPr>
              <a:t>פרפרים ודבורים המתעופפים באוויר ונוחתים על הפרחים, ציפורים מקננות, זוחלים שהתעוררו מתרדמת החורף.</a:t>
            </a:r>
            <a:endParaRPr lang="he-IL" dirty="0"/>
          </a:p>
          <a:p>
            <a:r>
              <a:rPr lang="he-IL" dirty="0"/>
              <a:t>שואלים (לברור ידע מוקדם): כיצד משפיע האביב על בעלי החיים? מה קורה בעולמם של החרקים? של הזוחלים? של הציפורים?</a:t>
            </a:r>
          </a:p>
          <a:p>
            <a:r>
              <a:rPr lang="he-IL" dirty="0"/>
              <a:t>קוראים את קטע המידע שבעמוד 94 ומעיינים בתמונות בשקופיות 11-2).</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2688069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לגדל</a:t>
            </a:r>
            <a:r>
              <a:rPr lang="he-IL" baseline="0" dirty="0"/>
              <a:t> </a:t>
            </a:r>
            <a:r>
              <a:rPr lang="he-IL" dirty="0"/>
              <a:t>שבלולים </a:t>
            </a:r>
            <a:r>
              <a:rPr lang="he-IL" dirty="0" err="1"/>
              <a:t>בטֶרַרְיוּם</a:t>
            </a:r>
            <a:r>
              <a:rPr lang="he-IL" dirty="0"/>
              <a:t> ("אקווריום" שקוף) כדי לעקוב אחר התנהגותם של השבלולים במשך שבועות אחדים. מכניסים </a:t>
            </a:r>
            <a:r>
              <a:rPr lang="he-IL" dirty="0" err="1"/>
              <a:t>לטרריום</a:t>
            </a:r>
            <a:r>
              <a:rPr lang="he-IL" dirty="0"/>
              <a:t> אדמה רטובה, ומכסים ברשת כדי למנוע בריחה של השבלולים. יש להאכיל את השבלולים בעלי חסה, בחתיכות גזר ובקמח רטוב.  ראו הנחיות נוספות בחוברת.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20</a:t>
            </a:fld>
            <a:endParaRPr lang="x-none"/>
          </a:p>
        </p:txBody>
      </p:sp>
    </p:spTree>
    <p:extLst>
      <p:ext uri="{BB962C8B-B14F-4D97-AF65-F5344CB8AC3E}">
        <p14:creationId xmlns:p14="http://schemas.microsoft.com/office/powerpoint/2010/main" val="1579180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21</a:t>
            </a:fld>
            <a:endParaRPr lang="x-none"/>
          </a:p>
        </p:txBody>
      </p:sp>
    </p:spTree>
    <p:extLst>
      <p:ext uri="{BB962C8B-B14F-4D97-AF65-F5344CB8AC3E}">
        <p14:creationId xmlns:p14="http://schemas.microsoft.com/office/powerpoint/2010/main" val="2771374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a:t>
            </a:r>
            <a:r>
              <a:rPr lang="he-IL" b="1" i="0" dirty="0">
                <a:effectLst/>
                <a:latin typeface="Almoni Neue DL 4.0 AAA"/>
              </a:rPr>
              <a:t>במבט מקוון</a:t>
            </a:r>
            <a:r>
              <a:rPr lang="he-IL" b="0" i="0" dirty="0">
                <a:effectLst/>
                <a:latin typeface="Almoni Neue DL 4.0 AAA"/>
              </a:rPr>
              <a:t>, ביחידת התוכן, המשימה: </a:t>
            </a:r>
            <a:r>
              <a:rPr lang="he-IL" b="1" i="0" dirty="0">
                <a:effectLst/>
                <a:latin typeface="Almoni Neue DL 4.0 AAA"/>
              </a:rPr>
              <a:t>בוא אלי פרפר נחמד</a:t>
            </a:r>
            <a:r>
              <a:rPr lang="he-IL" b="0" i="0" dirty="0">
                <a:effectLst/>
                <a:latin typeface="Almoni Neue DL 4.0 AAA"/>
              </a:rPr>
              <a:t>.</a:t>
            </a:r>
          </a:p>
          <a:p>
            <a:r>
              <a:rPr lang="he-IL" b="0" i="0" dirty="0">
                <a:effectLst/>
                <a:latin typeface="Almoni Neue DL 4.0 AAA"/>
              </a:rPr>
              <a:t>המשימה עוסקת בפרפרים כאחד מסימני האביב. התלמידים עורכים תצפית מובנית להכרת אברי הגוף ומתוודעים ליחסי הגומלין בין פרפרים לפרחים.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22</a:t>
            </a:fld>
            <a:endParaRPr lang="x-none"/>
          </a:p>
        </p:txBody>
      </p:sp>
    </p:spTree>
    <p:extLst>
      <p:ext uri="{BB962C8B-B14F-4D97-AF65-F5344CB8AC3E}">
        <p14:creationId xmlns:p14="http://schemas.microsoft.com/office/powerpoint/2010/main" val="1236144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a:t>
            </a:r>
            <a:r>
              <a:rPr lang="he-IL" b="1" i="0" dirty="0">
                <a:effectLst/>
                <a:latin typeface="Almoni Neue DL 4.0 AAA"/>
              </a:rPr>
              <a:t>במבט מקוון</a:t>
            </a:r>
            <a:r>
              <a:rPr lang="he-IL" b="0" i="0" dirty="0">
                <a:effectLst/>
                <a:latin typeface="Almoni Neue DL 4.0 AAA"/>
              </a:rPr>
              <a:t>, ביחידת התוכן אביב, המשימה: </a:t>
            </a:r>
            <a:r>
              <a:rPr lang="he-IL" b="1" i="0" dirty="0">
                <a:effectLst/>
                <a:latin typeface="Almoni Neue DL 4.0 AAA"/>
              </a:rPr>
              <a:t>בואי אלי דבורתי.</a:t>
            </a:r>
          </a:p>
          <a:p>
            <a:r>
              <a:rPr lang="he-IL" b="0" i="0" dirty="0">
                <a:effectLst/>
                <a:latin typeface="Almoni Neue DL 4.0 AAA"/>
              </a:rPr>
              <a:t>המשימה עוסקת בפעילות של דבורת הדבש באביב: איסוף צוף מפרחים והכנת דבש בכורת.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23</a:t>
            </a:fld>
            <a:endParaRPr lang="x-none"/>
          </a:p>
        </p:txBody>
      </p:sp>
    </p:spTree>
    <p:extLst>
      <p:ext uri="{BB962C8B-B14F-4D97-AF65-F5344CB8AC3E}">
        <p14:creationId xmlns:p14="http://schemas.microsoft.com/office/powerpoint/2010/main" val="965371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התלמידים לומדים על מבנה גופם של החרקים ומזהים חרקים הפעילים בעונת האביב.</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24</a:t>
            </a:fld>
            <a:endParaRPr lang="x-none"/>
          </a:p>
        </p:txBody>
      </p:sp>
    </p:spTree>
    <p:extLst>
      <p:ext uri="{BB962C8B-B14F-4D97-AF65-F5344CB8AC3E}">
        <p14:creationId xmlns:p14="http://schemas.microsoft.com/office/powerpoint/2010/main" val="3828455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נהוג לחלק את העופות לארבעה קבוצות, בהתאם לעונת השנה שבה הן נמצאות בארץ: יציבות, קיציות, חורפות, נודדות. החלוקה אינה חד משמעית היות שייתכן שאוכלוסייה (קבוצה) אחת של עוף ממין מסוים תהיה חורפת ואוכלוסייה אחרת שלו היא יציבה.</a:t>
            </a:r>
          </a:p>
          <a:p>
            <a:r>
              <a:rPr lang="he-IL" b="1" dirty="0"/>
              <a:t>עופות</a:t>
            </a:r>
            <a:r>
              <a:rPr lang="he-IL" dirty="0"/>
              <a:t> </a:t>
            </a:r>
            <a:r>
              <a:rPr lang="he-IL" b="1" dirty="0"/>
              <a:t>יציבים</a:t>
            </a:r>
            <a:r>
              <a:rPr lang="he-IL" dirty="0"/>
              <a:t> הם עופות שאינם נודדים ונמצאים כל ימות השנה בארץ ישראל, לדוגמה: נשר, צופית, שחרור ובולבול. עופות אלה מקננים ומגדלים את הצאצאים שלהם בארץ. </a:t>
            </a:r>
          </a:p>
          <a:p>
            <a:r>
              <a:rPr lang="he-IL" b="1" dirty="0"/>
              <a:t>העופות המקיצים </a:t>
            </a:r>
            <a:r>
              <a:rPr lang="he-IL" dirty="0"/>
              <a:t>מגיעים לארץ באביב, ובקיץ הם דוגרים ומגדלים כאן את צאצאיהם. לדוגמה חִוויאי, בז עצים ובז אדום, שבסתיו נודדים דרומה לאפריקה. </a:t>
            </a:r>
          </a:p>
          <a:p>
            <a:r>
              <a:rPr lang="he-IL" dirty="0"/>
              <a:t>רוב </a:t>
            </a:r>
            <a:r>
              <a:rPr lang="he-IL" b="1" dirty="0"/>
              <a:t>העופות החורפים </a:t>
            </a:r>
            <a:r>
              <a:rPr lang="he-IL" dirty="0"/>
              <a:t>בארץ מקננים ודוגרים באירופה (ובאסיה). הם מגיעים לישראל במשך הסתיו או בראשית החורף ונשארים בה עד סוף החורף או עד תחילת האביב. לדוגמה: נחליאלי, אנפה אפורה, אדום חזה.</a:t>
            </a:r>
          </a:p>
          <a:p>
            <a:r>
              <a:rPr lang="he-IL" dirty="0"/>
              <a:t> </a:t>
            </a:r>
            <a:r>
              <a:rPr lang="he-IL" b="1" dirty="0"/>
              <a:t>העופות הנודדים </a:t>
            </a:r>
            <a:r>
              <a:rPr lang="he-IL" dirty="0"/>
              <a:t>כוללים מינים כמו חסידות, שקנאים ועגורים. הם חולפים בארץ בסתיו, בנדידתם מאזורי הקינון הצפוניים שלהם אל מעונות</a:t>
            </a:r>
          </a:p>
          <a:p>
            <a:r>
              <a:rPr lang="he-IL" dirty="0"/>
              <a:t>החורף. באביב שוב חולפים בארץ, בדרכם חזרה למקומות הקינון.</a:t>
            </a:r>
          </a:p>
          <a:p>
            <a:endParaRPr lang="he-IL" dirty="0"/>
          </a:p>
          <a:p>
            <a:r>
              <a:rPr lang="he-IL" dirty="0"/>
              <a:t>תמונות הציפורים שבפרק זה יכולות לסייע לזיהוי ציפורים בחצר, בזמן הסיור.</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25</a:t>
            </a:fld>
            <a:endParaRPr lang="x-none"/>
          </a:p>
        </p:txBody>
      </p:sp>
    </p:spTree>
    <p:extLst>
      <p:ext uri="{BB962C8B-B14F-4D97-AF65-F5344CB8AC3E}">
        <p14:creationId xmlns:p14="http://schemas.microsoft.com/office/powerpoint/2010/main" val="632691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העופות המקיצים (שקופיות 25-26) מגיעים לארץ באביב, ובקיץ הם דוגרים ומגדלים כאן את צאצאיהם. לדוגמה חִוויאי, בז עצים ובז אדום, שבסתיו נודדים דרומה לאפריקה. </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26</a:t>
            </a:fld>
            <a:endParaRPr lang="x-none"/>
          </a:p>
        </p:txBody>
      </p:sp>
    </p:spTree>
    <p:extLst>
      <p:ext uri="{BB962C8B-B14F-4D97-AF65-F5344CB8AC3E}">
        <p14:creationId xmlns:p14="http://schemas.microsoft.com/office/powerpoint/2010/main" val="347390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b="1" i="0" dirty="0">
                <a:solidFill>
                  <a:srgbClr val="202122"/>
                </a:solidFill>
                <a:effectLst/>
                <a:latin typeface="Arial" panose="020B0604020202020204" pitchFamily="34" charset="0"/>
              </a:rPr>
              <a:t>צְנֵפָה</a:t>
            </a:r>
            <a:r>
              <a:rPr lang="he-IL" b="0" i="0" dirty="0">
                <a:solidFill>
                  <a:srgbClr val="202122"/>
                </a:solidFill>
                <a:effectLst/>
                <a:latin typeface="Arial" panose="020B0604020202020204" pitchFamily="34" charset="0"/>
              </a:rPr>
              <a:t> היא אגד של מזון לא מעוכל, שכמה מינים פולטים ממקורם. תכולת </a:t>
            </a:r>
            <a:r>
              <a:rPr lang="he-IL" b="0" i="0" dirty="0" err="1">
                <a:solidFill>
                  <a:srgbClr val="202122"/>
                </a:solidFill>
                <a:effectLst/>
                <a:latin typeface="Arial" panose="020B0604020202020204" pitchFamily="34" charset="0"/>
              </a:rPr>
              <a:t>צנפת</a:t>
            </a:r>
            <a:r>
              <a:rPr lang="he-IL" b="0" i="0" dirty="0">
                <a:solidFill>
                  <a:srgbClr val="202122"/>
                </a:solidFill>
                <a:effectLst/>
                <a:latin typeface="Arial" panose="020B0604020202020204" pitchFamily="34" charset="0"/>
              </a:rPr>
              <a:t> עופות זו תלויה בתזונת העוף, ועשויה להכיל שלד חיצוני של חרקים (כיטין), חומרים צמחיים בלתי מעוכלים, עצמות, פרווה, נוצות, מקור, טפרים ושיניים.</a:t>
            </a:r>
          </a:p>
          <a:p>
            <a:pPr algn="r"/>
            <a:endParaRPr lang="he-IL" b="0" i="0" dirty="0">
              <a:solidFill>
                <a:srgbClr val="202122"/>
              </a:solidFill>
              <a:effectLst/>
              <a:latin typeface="Arial" panose="020B0604020202020204" pitchFamily="34" charset="0"/>
            </a:endParaRPr>
          </a:p>
          <a:p>
            <a:pPr algn="r"/>
            <a:r>
              <a:rPr lang="he-IL" b="0" i="0" dirty="0">
                <a:solidFill>
                  <a:srgbClr val="202122"/>
                </a:solidFill>
                <a:effectLst/>
                <a:latin typeface="Arial" panose="020B0604020202020204" pitchFamily="34" charset="0"/>
              </a:rPr>
              <a:t>פליטת הצנפה מאפשרת לעוף לסלק חומר בלתי מעוכל מאיבר עיכול בקיבת העופות ומבלוטות הקיבה. בדורסים הקאת הצנפה משרתת את בריאותו של העוף בדרך נוספת, באמצעות ניקוי שאריות מצינורות העיכול, כולל הוושט. הצנפה נוצרת בין 6 ל-10 שעות מכניסת המזון.</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27</a:t>
            </a:fld>
            <a:endParaRPr lang="x-none"/>
          </a:p>
        </p:txBody>
      </p:sp>
    </p:spTree>
    <p:extLst>
      <p:ext uri="{BB962C8B-B14F-4D97-AF65-F5344CB8AC3E}">
        <p14:creationId xmlns:p14="http://schemas.microsoft.com/office/powerpoint/2010/main" val="4189873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קטע המידע על העופות. מתבוננים בתמונות לפני היציאה לתצפית עופות עמוד 99.</a:t>
            </a:r>
          </a:p>
          <a:p>
            <a:r>
              <a:rPr lang="he-IL" dirty="0"/>
              <a:t>עופות יציבים (שקופיות 28-27) הם עופות שאינם נודדים ונמצאים כל ימות השנה בארץ ישראל, לדוגמה: נשר, צופית, שחרור ובולבול. עופות אלה מקננים ומגדלים את הצאצאים שלהם בארץ. </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28</a:t>
            </a:fld>
            <a:endParaRPr lang="x-none"/>
          </a:p>
        </p:txBody>
      </p:sp>
    </p:spTree>
    <p:extLst>
      <p:ext uri="{BB962C8B-B14F-4D97-AF65-F5344CB8AC3E}">
        <p14:creationId xmlns:p14="http://schemas.microsoft.com/office/powerpoint/2010/main" val="3395106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29</a:t>
            </a:fld>
            <a:endParaRPr lang="x-none"/>
          </a:p>
        </p:txBody>
      </p:sp>
    </p:spTree>
    <p:extLst>
      <p:ext uri="{BB962C8B-B14F-4D97-AF65-F5344CB8AC3E}">
        <p14:creationId xmlns:p14="http://schemas.microsoft.com/office/powerpoint/2010/main" val="375102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902388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רוב מיני הציפורים מקננות בתקופת האביב והקיץ. שפע המזון שיש באביב והטמפרטורות הנוחות יותר בתקופה זו מגדילים את סיכויי ההצלחה של גידול הגוזלים או האפרוחים.</a:t>
            </a:r>
          </a:p>
          <a:p>
            <a:r>
              <a:rPr lang="he-IL" dirty="0"/>
              <a:t>גם שעות האור המרובות יותר כתוצאה מהתארכות היום מאפשרות לציפורים לאסוף מזון בכמות מספקת לעצמן ולצאצאיהן.</a:t>
            </a:r>
          </a:p>
          <a:p>
            <a:endParaRPr lang="he-IL" dirty="0"/>
          </a:p>
          <a:p>
            <a:r>
              <a:rPr lang="he-IL" dirty="0"/>
              <a:t>מטרת קטע המידע והשיח בין הילדים לטפל בתפיסה שגויה ולפיה הקן הוא הבית שבו גרות הציפורים.</a:t>
            </a:r>
          </a:p>
          <a:p>
            <a:r>
              <a:rPr lang="he-IL" dirty="0"/>
              <a:t>מוצע לפתוח את השיעור בבירור ידע בעזרת השאלות: למה ציפורים בונות קן? היכן ציפורים ישנות?</a:t>
            </a:r>
          </a:p>
          <a:p>
            <a:r>
              <a:rPr lang="he-IL" dirty="0"/>
              <a:t>לאחר הדיון קוראים את קטע המידע והשיח בין הילדים.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30</a:t>
            </a:fld>
            <a:endParaRPr lang="x-none"/>
          </a:p>
        </p:txBody>
      </p:sp>
    </p:spTree>
    <p:extLst>
      <p:ext uri="{BB962C8B-B14F-4D97-AF65-F5344CB8AC3E}">
        <p14:creationId xmlns:p14="http://schemas.microsoft.com/office/powerpoint/2010/main" val="1627446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משימה: </a:t>
            </a:r>
            <a:r>
              <a:rPr lang="he-IL" b="1" dirty="0"/>
              <a:t>ציפורים מגדלות צאצאים</a:t>
            </a:r>
            <a:r>
              <a:rPr lang="he-IL" dirty="0"/>
              <a:t>, בעמוד 98.</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31</a:t>
            </a:fld>
            <a:endParaRPr lang="x-none"/>
          </a:p>
        </p:txBody>
      </p:sp>
    </p:spTree>
    <p:extLst>
      <p:ext uri="{BB962C8B-B14F-4D97-AF65-F5344CB8AC3E}">
        <p14:creationId xmlns:p14="http://schemas.microsoft.com/office/powerpoint/2010/main" val="519343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a:t>
            </a:r>
            <a:r>
              <a:rPr lang="he-IL" b="1" i="0" dirty="0">
                <a:effectLst/>
                <a:latin typeface="Almoni Neue DL 4.0 AAA"/>
              </a:rPr>
              <a:t>במבט מקוון</a:t>
            </a:r>
            <a:r>
              <a:rPr lang="he-IL" b="0" i="0" dirty="0">
                <a:effectLst/>
                <a:latin typeface="Almoni Neue DL 4.0 AAA"/>
              </a:rPr>
              <a:t>, ביחידת התוכן אביב, המשימה: </a:t>
            </a:r>
            <a:r>
              <a:rPr lang="he-IL" b="1" i="0" dirty="0">
                <a:effectLst/>
                <a:latin typeface="Almoni Neue DL 4.0 AAA"/>
              </a:rPr>
              <a:t>קן לציפור</a:t>
            </a:r>
            <a:r>
              <a:rPr lang="he-IL" b="0" i="0" dirty="0">
                <a:effectLst/>
                <a:latin typeface="Almoni Neue DL 4.0 AAA"/>
              </a:rPr>
              <a:t>. קינון עופות הוא אחד ממאפייני האביב. התלמידים חוקרים את מבנה הקן, מתאימים קן לציפור ומשווים בין קנים להכרת הדומה ושונה.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32</a:t>
            </a:fld>
            <a:endParaRPr lang="x-none"/>
          </a:p>
        </p:txBody>
      </p:sp>
    </p:spTree>
    <p:extLst>
      <p:ext uri="{BB962C8B-B14F-4D97-AF65-F5344CB8AC3E}">
        <p14:creationId xmlns:p14="http://schemas.microsoft.com/office/powerpoint/2010/main" val="1889009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רוב הסיכויים לראות ציפורים יציבות, כמו דרור, בולבול, צופית, עורב ויונים (או צוצלות). מומלץ לצאת לסיור עם מגדיר/ מדריך לזיהוי ציפורים.</a:t>
            </a:r>
          </a:p>
          <a:p>
            <a:r>
              <a:rPr lang="he-IL" dirty="0"/>
              <a:t>לאחר שהילדים ראו תמונות של ציפורים יציבות, ציפורים </a:t>
            </a:r>
            <a:r>
              <a:rPr lang="he-IL" dirty="0" err="1"/>
              <a:t>מקייצות</a:t>
            </a:r>
            <a:r>
              <a:rPr lang="he-IL" dirty="0"/>
              <a:t> (עמוד 97 ושקופיות 32-27) וקראו קטע מידע הם יוכלו לזהות חלק מהציפורים.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33</a:t>
            </a:fld>
            <a:endParaRPr lang="x-none"/>
          </a:p>
        </p:txBody>
      </p:sp>
    </p:spTree>
    <p:extLst>
      <p:ext uri="{BB962C8B-B14F-4D97-AF65-F5344CB8AC3E}">
        <p14:creationId xmlns:p14="http://schemas.microsoft.com/office/powerpoint/2010/main" val="2599831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ציוץ הציפורים הוא חלק מהתקשורת ביניהן. הזכרים מצייצים וכך הם מושכים את תשומת הלב של הנקבות. לכל מין של ציפורים ציוץ אופייני לו, מעין "שפה" משלו.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34</a:t>
            </a:fld>
            <a:endParaRPr lang="x-none"/>
          </a:p>
        </p:txBody>
      </p:sp>
    </p:spTree>
    <p:extLst>
      <p:ext uri="{BB962C8B-B14F-4D97-AF65-F5344CB8AC3E}">
        <p14:creationId xmlns:p14="http://schemas.microsoft.com/office/powerpoint/2010/main" val="859838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חדש</a:t>
            </a:r>
            <a:r>
              <a:rPr lang="he-IL" dirty="0"/>
              <a:t>, מדור ספרי לימוד, כיתה א, משימות מתוקשבות.  </a:t>
            </a:r>
          </a:p>
          <a:p>
            <a:r>
              <a:rPr lang="he-IL" dirty="0"/>
              <a:t>באתר </a:t>
            </a:r>
            <a:r>
              <a:rPr lang="he-IL" b="1" dirty="0"/>
              <a:t>במבט מקוון</a:t>
            </a:r>
            <a:r>
              <a:rPr lang="he-IL" dirty="0"/>
              <a:t>, בספר הדיגיטלי, עמוד 99.</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35</a:t>
            </a:fld>
            <a:endParaRPr lang="x-none"/>
          </a:p>
        </p:txBody>
      </p:sp>
    </p:spTree>
    <p:extLst>
      <p:ext uri="{BB962C8B-B14F-4D97-AF65-F5344CB8AC3E}">
        <p14:creationId xmlns:p14="http://schemas.microsoft.com/office/powerpoint/2010/main" val="1662501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הגדי סיכום: שקופיות 39-37. אפשר להשתמש בהיגדי הסיכום לפעולות של הערכה: להכין פריטים של נכון/לא נכון, פריטי של השלמת מילים, ציור תופעה וכדומה.</a:t>
            </a:r>
          </a:p>
          <a:p>
            <a:pPr algn="r"/>
            <a:r>
              <a:rPr lang="he-IL" sz="1800" b="0" i="0" u="none" strike="noStrike" baseline="0" dirty="0">
                <a:latin typeface="FontbitDavid"/>
              </a:rPr>
              <a:t>מומלץ להקריא בקול את המשפטים ולבקש מהתלמידים להשלים בקול את מושגי המפתח.</a:t>
            </a:r>
          </a:p>
          <a:p>
            <a:pPr algn="r"/>
            <a:r>
              <a:rPr lang="he-IL" sz="1800" b="0" i="0" u="none" strike="noStrike" baseline="0" dirty="0">
                <a:latin typeface="FontbitDavid"/>
              </a:rPr>
              <a:t>כמשימת הערכה מוצע לבקש מהלומדים להכין את דף העונה (בצילום (קולאז'), איור, ציור ובמלל) עם מאפיינים שנלמדו או אחרים ששייכים לעונה.</a:t>
            </a:r>
          </a:p>
          <a:p>
            <a:pPr algn="r"/>
            <a:r>
              <a:rPr lang="he-IL" sz="1800" b="0" i="0" u="none" strike="noStrike" baseline="0" dirty="0">
                <a:latin typeface="FontbitDavid"/>
              </a:rPr>
              <a:t>משלימים מילים חסרות בהיגדי הסיכום, דוגמה:</a:t>
            </a:r>
          </a:p>
          <a:p>
            <a:pPr marL="285750" indent="-285750" algn="r">
              <a:buFont typeface="Arial" panose="020B0604020202020204" pitchFamily="34" charset="0"/>
              <a:buChar char="•"/>
            </a:pPr>
            <a:r>
              <a:rPr lang="he-IL" sz="1800" b="0" i="0" u="none" strike="noStrike" baseline="0" dirty="0">
                <a:solidFill>
                  <a:srgbClr val="000000"/>
                </a:solidFill>
                <a:latin typeface="MF_FrankRuhl-Regular"/>
              </a:rPr>
              <a:t>יֵשׁ יָמִים קְרִירִים, יָמִים חַמִּים וִימֵי ______;</a:t>
            </a:r>
          </a:p>
          <a:p>
            <a:pPr marL="285750" indent="-285750" algn="r">
              <a:buFont typeface="Arial" panose="020B0604020202020204" pitchFamily="34" charset="0"/>
              <a:buChar char="•"/>
            </a:pPr>
            <a:r>
              <a:rPr lang="he-IL" sz="1800" b="0" i="0" u="none" strike="noStrike" baseline="0" dirty="0">
                <a:solidFill>
                  <a:srgbClr val="000000"/>
                </a:solidFill>
                <a:latin typeface="MF_FrankRuhl-Regular"/>
              </a:rPr>
              <a:t>הָרוּחַ ח______ עַד חֲזָקָה. יוֹרֵד מְעַט גֶּשֶׁם;</a:t>
            </a:r>
          </a:p>
          <a:p>
            <a:pPr marL="285750" indent="-285750" algn="r">
              <a:buFont typeface="Arial" panose="020B0604020202020204" pitchFamily="34" charset="0"/>
              <a:buChar char="•"/>
            </a:pPr>
            <a:r>
              <a:rPr lang="he-IL" sz="1800" b="0" i="0" u="none" strike="noStrike" baseline="0" dirty="0">
                <a:solidFill>
                  <a:srgbClr val="000000"/>
                </a:solidFill>
                <a:latin typeface="MF_FrankRuhl-Regular"/>
              </a:rPr>
              <a:t>הַיּמִָים ____ </a:t>
            </a:r>
            <a:r>
              <a:rPr lang="he-IL" sz="1800" b="0" i="0" u="none" strike="noStrike" baseline="0" dirty="0" err="1">
                <a:solidFill>
                  <a:srgbClr val="000000"/>
                </a:solidFill>
                <a:latin typeface="MF_FrankRuhl-Regular"/>
              </a:rPr>
              <a:t>וה</a:t>
            </a:r>
            <a:r>
              <a:rPr lang="he-IL" sz="1800" b="0" i="0" u="none" strike="noStrike" baseline="0" dirty="0">
                <a:solidFill>
                  <a:srgbClr val="000000"/>
                </a:solidFill>
                <a:latin typeface="MF_FrankRuhl-Regular"/>
              </a:rPr>
              <a:t>ְַ______ מִתְקַצּרְִים.</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36</a:t>
            </a:fld>
            <a:endParaRPr lang="x-none"/>
          </a:p>
        </p:txBody>
      </p:sp>
    </p:spTree>
    <p:extLst>
      <p:ext uri="{BB962C8B-B14F-4D97-AF65-F5344CB8AC3E}">
        <p14:creationId xmlns:p14="http://schemas.microsoft.com/office/powerpoint/2010/main" val="2034970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37</a:t>
            </a:fld>
            <a:endParaRPr lang="x-none"/>
          </a:p>
        </p:txBody>
      </p:sp>
    </p:spTree>
    <p:extLst>
      <p:ext uri="{BB962C8B-B14F-4D97-AF65-F5344CB8AC3E}">
        <p14:creationId xmlns:p14="http://schemas.microsoft.com/office/powerpoint/2010/main" val="688950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מחברים משפטים עם המושגים שלמדנו.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38</a:t>
            </a:fld>
            <a:endParaRPr lang="x-none"/>
          </a:p>
        </p:txBody>
      </p:sp>
    </p:spTree>
    <p:extLst>
      <p:ext uri="{BB962C8B-B14F-4D97-AF65-F5344CB8AC3E}">
        <p14:creationId xmlns:p14="http://schemas.microsoft.com/office/powerpoint/2010/main" val="2042649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מביאים דוגמאות למשימות ומתארים פעולות שעשינו בהן, לדוגמה:</a:t>
            </a:r>
          </a:p>
          <a:p>
            <a:r>
              <a:rPr lang="he-IL" dirty="0"/>
              <a:t>משימה: </a:t>
            </a:r>
            <a:r>
              <a:rPr lang="he-IL" b="1" dirty="0"/>
              <a:t>מזהים ציפורים בסביבה</a:t>
            </a:r>
            <a:r>
              <a:rPr lang="he-IL" dirty="0"/>
              <a:t>, עמוד 99. זיהינו ציפורים בתצפיות שערכנו עליהן.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39</a:t>
            </a:fld>
            <a:endParaRPr lang="x-none"/>
          </a:p>
        </p:txBody>
      </p:sp>
    </p:spTree>
    <p:extLst>
      <p:ext uri="{BB962C8B-B14F-4D97-AF65-F5344CB8AC3E}">
        <p14:creationId xmlns:p14="http://schemas.microsoft.com/office/powerpoint/2010/main" val="195902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686780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40</a:t>
            </a:fld>
            <a:endParaRPr lang="x-none"/>
          </a:p>
        </p:txBody>
      </p:sp>
    </p:spTree>
    <p:extLst>
      <p:ext uri="{BB962C8B-B14F-4D97-AF65-F5344CB8AC3E}">
        <p14:creationId xmlns:p14="http://schemas.microsoft.com/office/powerpoint/2010/main" val="423926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326136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169308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89680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a:t>
            </a:r>
            <a:r>
              <a:rPr lang="he-IL" b="1" i="0" dirty="0">
                <a:effectLst/>
                <a:latin typeface="Almoni Neue DL 4.0 AAA"/>
              </a:rPr>
              <a:t>במבט מקוון</a:t>
            </a:r>
            <a:r>
              <a:rPr lang="he-IL" b="0" i="0" dirty="0">
                <a:effectLst/>
                <a:latin typeface="Almoni Neue DL 4.0 AAA"/>
              </a:rPr>
              <a:t>, ביחידת התוכן אביב, המשימה: </a:t>
            </a:r>
            <a:r>
              <a:rPr lang="he-IL" b="1" i="0" dirty="0">
                <a:effectLst/>
                <a:latin typeface="Almoni Neue DL 4.0 AAA"/>
              </a:rPr>
              <a:t>נחשו איזה נחש?</a:t>
            </a:r>
          </a:p>
          <a:p>
            <a:r>
              <a:rPr lang="he-IL" dirty="0"/>
              <a:t>המשימה עוסקת באבחנה בין צפע מצוי לבין זעמן המטבעות באמצעות השוואה של תבנית הציור שעל גבם. כמו כן המשימה מציגה כללי התנהגות כאשר פוגשים נחשים.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22388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60640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י"ז/אדר א/תשפ"ד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י"ז/אדר א/תשפ"ד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ommons.wikimedia.org/wiki/User:ST"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7.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he.wikipedia.org/wiki/%D7%A9%D7%A8%D7%A7%D7%A8%D7%A7_%D7%9E%D7%A6%D7%95%D7%99#/media/%D7%A7%D7%95%D7%91%D7%A5:%D0%97%D0%BE%D0%BB%D0%BE%D1%82%D0%B8%D1%81%D1%82%D0%B0%D1%8F_%D1%89%D1%83%D1%80%D0%BA%D0%B0_%D0%BE%D1%82%D1%80%D1%8B%D0%B3%D0%B8%D0%B2%D0%B0%D0%B5%D1%82_%D1%88%D0%B0%D1%80%D0%B8%D0%BA_%D1%81_%D0%BD%D0%B5%D0%BF%D0%B5%D1%80%D0%B5%D0%B2%D0%B0%D1%80%D0%B5%D0%BD%D0%BD%D1%8B%D0%BC%D0%B8_%D0%BE%D1%81%D1%82%D0%B0%D1%82%D0%BA%D0%B0%D0%BC%D0%B8.gif" TargetMode="External"/><Relationship Id="rId5" Type="http://schemas.openxmlformats.org/officeDocument/2006/relationships/image" Target="../media/image45.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8.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hyperlink" Target="https://mabat.tau.ac.il/app/?gameName=springFin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hyperlink" Target="https://www.flickr.com/photos/7686882@N08/4560391937/" TargetMode="External"/><Relationship Id="rId13" Type="http://schemas.openxmlformats.org/officeDocument/2006/relationships/hyperlink" Target="https://commons.wikimedia.org/w/index.php?title=User:Ekytza&amp;action=edit&amp;redlink=1" TargetMode="External"/><Relationship Id="rId3" Type="http://schemas.openxmlformats.org/officeDocument/2006/relationships/image" Target="../media/image7.png"/><Relationship Id="rId7" Type="http://schemas.openxmlformats.org/officeDocument/2006/relationships/hyperlink" Target="https://www.flickr.com/people/7686882@N08" TargetMode="External"/><Relationship Id="rId12" Type="http://schemas.openxmlformats.org/officeDocument/2006/relationships/hyperlink" Target="https://www.flickr.com/people/zachieveno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flickr.com/photos/usdagov/8674435033/sizes/o/in/photostream/" TargetMode="External"/><Relationship Id="rId11" Type="http://schemas.openxmlformats.org/officeDocument/2006/relationships/hyperlink" Target="https://en.wikipedia.org/wiki/User:Muhammad_Mahdi_Karim" TargetMode="External"/><Relationship Id="rId5" Type="http://schemas.openxmlformats.org/officeDocument/2006/relationships/hyperlink" Target="https://commons.wikimedia.org/wiki/User:MichaD" TargetMode="External"/><Relationship Id="rId10" Type="http://schemas.openxmlformats.org/officeDocument/2006/relationships/hyperlink" Target="https://en.wikipedia.org/wiki/User:Gary_Alpert" TargetMode="External"/><Relationship Id="rId4" Type="http://schemas.openxmlformats.org/officeDocument/2006/relationships/image" Target="../media/image5.png"/><Relationship Id="rId9" Type="http://schemas.openxmlformats.org/officeDocument/2006/relationships/hyperlink" Target="https://commons.wikimedia.org/wiki/User:Snowmanradio" TargetMode="External"/><Relationship Id="rId14" Type="http://schemas.openxmlformats.org/officeDocument/2006/relationships/hyperlink" Target="https://commons.wikimedia.org/wiki/User:Lviatou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ommons.wikimedia.org/wiki/User:Oyoyoy" TargetMode="External"/><Relationship Id="rId5" Type="http://schemas.openxmlformats.org/officeDocument/2006/relationships/image" Target="../media/image12.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p:txBody>
          <a:bodyPr>
            <a:normAutofit fontScale="85000" lnSpcReduction="20000"/>
          </a:bodyPr>
          <a:lstStyle/>
          <a:p>
            <a:pPr marL="0" indent="0" algn="ctr" rtl="1">
              <a:buNone/>
            </a:pPr>
            <a:r>
              <a:rPr lang="he-IL" sz="4800" b="1" dirty="0">
                <a:solidFill>
                  <a:srgbClr val="00A9EA"/>
                </a:solidFill>
                <a:latin typeface="EnzoagadaMF-Bold"/>
              </a:rPr>
              <a:t>מַדָּע וְטְֶכְנוֹלוֹגְיָּה לְכִתָּה א</a:t>
            </a:r>
          </a:p>
          <a:p>
            <a:pPr marL="0" indent="0" algn="ctr" rtl="1">
              <a:buNone/>
            </a:pPr>
            <a:r>
              <a:rPr lang="he-IL" sz="4800" b="1" dirty="0">
                <a:solidFill>
                  <a:srgbClr val="00A9EA"/>
                </a:solidFill>
                <a:latin typeface="EnzoagadaMF-Bold"/>
              </a:rPr>
              <a:t>מַעְגַּל עוֹנוֹת הַשָּׁנָה</a:t>
            </a:r>
          </a:p>
          <a:p>
            <a:pPr marL="0" indent="0" algn="ctr" rtl="1">
              <a:buNone/>
            </a:pPr>
            <a:r>
              <a:rPr lang="he-IL" sz="4800" b="1" dirty="0">
                <a:solidFill>
                  <a:srgbClr val="00A9EA"/>
                </a:solidFill>
                <a:latin typeface="EnzoagadaMF-Bold"/>
              </a:rPr>
              <a:t> </a:t>
            </a:r>
          </a:p>
          <a:p>
            <a:pPr marL="0" indent="0" algn="ctr" rtl="1">
              <a:buNone/>
            </a:pPr>
            <a:r>
              <a:rPr lang="he-IL" sz="3600" b="1" dirty="0">
                <a:latin typeface="EnzoagadaMF-Bold"/>
              </a:rPr>
              <a:t>פֶּרֶק שֵׁנִי: : הָאָבִיב הִגִּיעַ</a:t>
            </a:r>
          </a:p>
          <a:p>
            <a:pPr marL="0" indent="0" algn="ctr" rtl="1">
              <a:buNone/>
            </a:pPr>
            <a:r>
              <a:rPr lang="en-US" sz="3600" b="1" dirty="0">
                <a:solidFill>
                  <a:srgbClr val="FF0000"/>
                </a:solidFill>
                <a:latin typeface="EnzoagadaMF-Bold"/>
              </a:rPr>
              <a:t> </a:t>
            </a:r>
            <a:r>
              <a:rPr lang="he-IL" sz="3600" b="1" dirty="0">
                <a:solidFill>
                  <a:srgbClr val="FF0000"/>
                </a:solidFill>
                <a:latin typeface="EnzoagadaMF-Bold"/>
              </a:rPr>
              <a:t>בעלי חיים</a:t>
            </a:r>
            <a:r>
              <a:rPr lang="en-US" sz="3600" b="1" dirty="0">
                <a:solidFill>
                  <a:srgbClr val="FF0000"/>
                </a:solidFill>
                <a:latin typeface="EnzoagadaMF-Bold"/>
              </a:rPr>
              <a:t> </a:t>
            </a:r>
            <a:r>
              <a:rPr lang="he-IL" sz="3600" b="1" dirty="0">
                <a:solidFill>
                  <a:srgbClr val="FF0000"/>
                </a:solidFill>
                <a:latin typeface="EnzoagadaMF-Bold"/>
              </a:rPr>
              <a:t>וסיכום</a:t>
            </a:r>
            <a:endParaRPr lang="en-GB" sz="3600" b="1" dirty="0">
              <a:solidFill>
                <a:srgbClr val="FF0000"/>
              </a:solidFill>
              <a:latin typeface="EnzoagadaMF-Bold"/>
            </a:endParaRPr>
          </a:p>
          <a:p>
            <a:pPr marL="0" indent="0" algn="ctr" rtl="1">
              <a:buNone/>
            </a:pPr>
            <a:endParaRPr lang="en-GB" sz="3600" b="1" dirty="0">
              <a:solidFill>
                <a:srgbClr val="FF0000"/>
              </a:solidFill>
              <a:latin typeface="EnzoagadaMF-Bold"/>
            </a:endParaRPr>
          </a:p>
          <a:p>
            <a:pPr marL="0" indent="0" algn="ctr" rtl="1">
              <a:buNone/>
            </a:pPr>
            <a:r>
              <a:rPr lang="he-IL" sz="3600" b="1" dirty="0">
                <a:latin typeface="EnzoagadaMF-Bold"/>
              </a:rPr>
              <a:t>התמונות באדיבות </a:t>
            </a:r>
            <a:r>
              <a:rPr lang="en-US" sz="3600" b="1" dirty="0" err="1">
                <a:latin typeface="EnzoagadaMF-Bold"/>
              </a:rPr>
              <a:t>pixabay</a:t>
            </a:r>
            <a:endParaRPr lang="he-IL" sz="3600" b="1" dirty="0">
              <a:latin typeface="EnzoagadaMF-Bold"/>
            </a:endParaRPr>
          </a:p>
          <a:p>
            <a:pPr marL="0" indent="0" algn="ctr" rtl="1">
              <a:buNone/>
            </a:pP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6336309"/>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82" y="6217668"/>
            <a:ext cx="1688260" cy="671671"/>
          </a:xfrm>
          <a:prstGeom prst="rect">
            <a:avLst/>
          </a:prstGeom>
        </p:spPr>
      </p:pic>
      <p:sp>
        <p:nvSpPr>
          <p:cNvPr id="12" name="תיבת טקסט 11">
            <a:extLst>
              <a:ext uri="{FF2B5EF4-FFF2-40B4-BE49-F238E27FC236}">
                <a16:creationId xmlns:a16="http://schemas.microsoft.com/office/drawing/2014/main" id="{D110BAD5-1DE2-8648-06FF-4D28623A53DC}"/>
              </a:ext>
            </a:extLst>
          </p:cNvPr>
          <p:cNvSpPr txBox="1"/>
          <p:nvPr/>
        </p:nvSpPr>
        <p:spPr>
          <a:xfrm>
            <a:off x="943276" y="305859"/>
            <a:ext cx="7026442" cy="584775"/>
          </a:xfrm>
          <a:prstGeom prst="rect">
            <a:avLst/>
          </a:prstGeom>
          <a:noFill/>
        </p:spPr>
        <p:txBody>
          <a:bodyPr wrap="square">
            <a:spAutoFit/>
          </a:bodyPr>
          <a:lstStyle/>
          <a:p>
            <a:r>
              <a:rPr lang="he-IL" sz="3200" b="0" i="0" u="none" strike="noStrike" baseline="0" dirty="0">
                <a:latin typeface="MF_FrankRuhl-Regular"/>
              </a:rPr>
              <a:t>בְּאָבִיב נְקֵבוֹת שֶׁל יוֹנְקִים מַמְלִיטוֹת צֶאֱצָאִים</a:t>
            </a:r>
            <a:endParaRPr lang="he-IL" sz="3200" dirty="0"/>
          </a:p>
        </p:txBody>
      </p:sp>
      <p:sp>
        <p:nvSpPr>
          <p:cNvPr id="18" name="תיבת טקסט 17">
            <a:extLst>
              <a:ext uri="{FF2B5EF4-FFF2-40B4-BE49-F238E27FC236}">
                <a16:creationId xmlns:a16="http://schemas.microsoft.com/office/drawing/2014/main" id="{F2C1A693-194E-ED17-DD82-95B58D6BFF1D}"/>
              </a:ext>
            </a:extLst>
          </p:cNvPr>
          <p:cNvSpPr txBox="1"/>
          <p:nvPr/>
        </p:nvSpPr>
        <p:spPr>
          <a:xfrm>
            <a:off x="6137326" y="3944959"/>
            <a:ext cx="3664783" cy="369332"/>
          </a:xfrm>
          <a:prstGeom prst="rect">
            <a:avLst/>
          </a:prstGeom>
          <a:noFill/>
        </p:spPr>
        <p:txBody>
          <a:bodyPr wrap="square">
            <a:spAutoFit/>
          </a:bodyPr>
          <a:lstStyle/>
          <a:p>
            <a:r>
              <a:rPr lang="he-IL" dirty="0"/>
              <a:t> </a:t>
            </a:r>
            <a:endParaRPr lang="he-IL" b="1" dirty="0"/>
          </a:p>
        </p:txBody>
      </p:sp>
      <p:sp>
        <p:nvSpPr>
          <p:cNvPr id="20" name="תיבת טקסט 19">
            <a:extLst>
              <a:ext uri="{FF2B5EF4-FFF2-40B4-BE49-F238E27FC236}">
                <a16:creationId xmlns:a16="http://schemas.microsoft.com/office/drawing/2014/main" id="{4C93C71D-79C2-85B7-C32F-C771B899C39C}"/>
              </a:ext>
            </a:extLst>
          </p:cNvPr>
          <p:cNvSpPr txBox="1"/>
          <p:nvPr/>
        </p:nvSpPr>
        <p:spPr>
          <a:xfrm>
            <a:off x="3359217" y="5823824"/>
            <a:ext cx="4947384" cy="523220"/>
          </a:xfrm>
          <a:prstGeom prst="rect">
            <a:avLst/>
          </a:prstGeom>
          <a:noFill/>
        </p:spPr>
        <p:txBody>
          <a:bodyPr wrap="square">
            <a:spAutoFit/>
          </a:bodyPr>
          <a:lstStyle/>
          <a:p>
            <a:r>
              <a:rPr lang="he-IL" sz="2800" b="1" dirty="0"/>
              <a:t>הַיְּעֵלָה </a:t>
            </a:r>
            <a:r>
              <a:rPr lang="he-IL" sz="2800" b="1"/>
              <a:t>מַמְלִיטָה גְּדִי</a:t>
            </a:r>
            <a:endParaRPr lang="he-IL" sz="2800" dirty="0"/>
          </a:p>
        </p:txBody>
      </p:sp>
      <p:pic>
        <p:nvPicPr>
          <p:cNvPr id="22" name="תמונה 21">
            <a:extLst>
              <a:ext uri="{FF2B5EF4-FFF2-40B4-BE49-F238E27FC236}">
                <a16:creationId xmlns:a16="http://schemas.microsoft.com/office/drawing/2014/main" id="{C62B8CDA-BC36-9CB6-DD09-989380A48D66}"/>
              </a:ext>
            </a:extLst>
          </p:cNvPr>
          <p:cNvPicPr>
            <a:picLocks noChangeAspect="1"/>
          </p:cNvPicPr>
          <p:nvPr/>
        </p:nvPicPr>
        <p:blipFill>
          <a:blip r:embed="rId5"/>
          <a:stretch>
            <a:fillRect/>
          </a:stretch>
        </p:blipFill>
        <p:spPr>
          <a:xfrm>
            <a:off x="1717442" y="1456679"/>
            <a:ext cx="5852269" cy="4367145"/>
          </a:xfrm>
          <a:prstGeom prst="rect">
            <a:avLst/>
          </a:prstGeom>
          <a:ln w="12700">
            <a:solidFill>
              <a:schemeClr val="accent4">
                <a:lumMod val="50000"/>
              </a:schemeClr>
            </a:solidFill>
          </a:ln>
        </p:spPr>
      </p:pic>
    </p:spTree>
    <p:extLst>
      <p:ext uri="{BB962C8B-B14F-4D97-AF65-F5344CB8AC3E}">
        <p14:creationId xmlns:p14="http://schemas.microsoft.com/office/powerpoint/2010/main" val="2463669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r>
              <a:rPr lang="he-IL" sz="3600" b="1" dirty="0"/>
              <a:t> </a:t>
            </a: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11" name="תיבת טקסט 10">
            <a:extLst>
              <a:ext uri="{FF2B5EF4-FFF2-40B4-BE49-F238E27FC236}">
                <a16:creationId xmlns:a16="http://schemas.microsoft.com/office/drawing/2014/main" id="{06740BB2-D0B4-DC74-287F-B033978F8DA1}"/>
              </a:ext>
            </a:extLst>
          </p:cNvPr>
          <p:cNvSpPr txBox="1"/>
          <p:nvPr/>
        </p:nvSpPr>
        <p:spPr>
          <a:xfrm>
            <a:off x="5322771" y="4638324"/>
            <a:ext cx="3487268" cy="523220"/>
          </a:xfrm>
          <a:prstGeom prst="rect">
            <a:avLst/>
          </a:prstGeom>
          <a:noFill/>
        </p:spPr>
        <p:txBody>
          <a:bodyPr wrap="square">
            <a:spAutoFit/>
          </a:bodyPr>
          <a:lstStyle/>
          <a:p>
            <a:r>
              <a:rPr lang="he-IL" sz="2800" b="1" dirty="0"/>
              <a:t>הַצְּבִיָּה מַמְלִיטָה עֹפֶר</a:t>
            </a:r>
            <a:endParaRPr lang="he-IL" sz="2800" dirty="0"/>
          </a:p>
        </p:txBody>
      </p:sp>
      <p:pic>
        <p:nvPicPr>
          <p:cNvPr id="15" name="תמונה 14">
            <a:extLst>
              <a:ext uri="{FF2B5EF4-FFF2-40B4-BE49-F238E27FC236}">
                <a16:creationId xmlns:a16="http://schemas.microsoft.com/office/drawing/2014/main" id="{143E3368-B748-9279-4875-5A01B005F403}"/>
              </a:ext>
            </a:extLst>
          </p:cNvPr>
          <p:cNvPicPr>
            <a:picLocks noChangeAspect="1"/>
          </p:cNvPicPr>
          <p:nvPr/>
        </p:nvPicPr>
        <p:blipFill>
          <a:blip r:embed="rId5"/>
          <a:stretch>
            <a:fillRect/>
          </a:stretch>
        </p:blipFill>
        <p:spPr>
          <a:xfrm>
            <a:off x="4724708" y="1309036"/>
            <a:ext cx="4237632" cy="3089709"/>
          </a:xfrm>
          <a:prstGeom prst="rect">
            <a:avLst/>
          </a:prstGeom>
          <a:ln w="12700">
            <a:solidFill>
              <a:schemeClr val="accent4">
                <a:lumMod val="50000"/>
              </a:schemeClr>
            </a:solidFill>
          </a:ln>
        </p:spPr>
      </p:pic>
      <p:pic>
        <p:nvPicPr>
          <p:cNvPr id="17" name="תמונה 16">
            <a:extLst>
              <a:ext uri="{FF2B5EF4-FFF2-40B4-BE49-F238E27FC236}">
                <a16:creationId xmlns:a16="http://schemas.microsoft.com/office/drawing/2014/main" id="{0F235459-5DBF-4A0B-2405-91C61D1643DD}"/>
              </a:ext>
            </a:extLst>
          </p:cNvPr>
          <p:cNvPicPr>
            <a:picLocks noChangeAspect="1"/>
          </p:cNvPicPr>
          <p:nvPr/>
        </p:nvPicPr>
        <p:blipFill>
          <a:blip r:embed="rId6"/>
          <a:stretch>
            <a:fillRect/>
          </a:stretch>
        </p:blipFill>
        <p:spPr>
          <a:xfrm>
            <a:off x="387254" y="2579812"/>
            <a:ext cx="4042765" cy="3089708"/>
          </a:xfrm>
          <a:prstGeom prst="rect">
            <a:avLst/>
          </a:prstGeom>
          <a:ln w="12700">
            <a:solidFill>
              <a:schemeClr val="accent6">
                <a:lumMod val="75000"/>
              </a:schemeClr>
            </a:solidFill>
          </a:ln>
        </p:spPr>
      </p:pic>
      <p:sp>
        <p:nvSpPr>
          <p:cNvPr id="19" name="תיבת טקסט 18">
            <a:extLst>
              <a:ext uri="{FF2B5EF4-FFF2-40B4-BE49-F238E27FC236}">
                <a16:creationId xmlns:a16="http://schemas.microsoft.com/office/drawing/2014/main" id="{5AA62AA1-3C2C-6765-4CE3-322FE1ED5EAE}"/>
              </a:ext>
            </a:extLst>
          </p:cNvPr>
          <p:cNvSpPr txBox="1"/>
          <p:nvPr/>
        </p:nvSpPr>
        <p:spPr>
          <a:xfrm>
            <a:off x="844130" y="5777115"/>
            <a:ext cx="4572000" cy="523220"/>
          </a:xfrm>
          <a:prstGeom prst="rect">
            <a:avLst/>
          </a:prstGeom>
          <a:noFill/>
        </p:spPr>
        <p:txBody>
          <a:bodyPr wrap="square">
            <a:spAutoFit/>
          </a:bodyPr>
          <a:lstStyle/>
          <a:p>
            <a:r>
              <a:rPr lang="he-IL" sz="2800" b="1" dirty="0"/>
              <a:t>הַסּוּסָה מַמְלִיטָה סְיָח</a:t>
            </a:r>
          </a:p>
        </p:txBody>
      </p:sp>
    </p:spTree>
    <p:extLst>
      <p:ext uri="{BB962C8B-B14F-4D97-AF65-F5344CB8AC3E}">
        <p14:creationId xmlns:p14="http://schemas.microsoft.com/office/powerpoint/2010/main" val="1734655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FB40EC51-6207-BA5F-E4A6-51CCCA107D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1859" y="5909912"/>
            <a:ext cx="4114800" cy="822959"/>
          </a:xfrm>
          <a:prstGeom prst="rect">
            <a:avLst/>
          </a:prstGeom>
        </p:spPr>
      </p:pic>
      <p:pic>
        <p:nvPicPr>
          <p:cNvPr id="3" name="תמונה 2">
            <a:extLst>
              <a:ext uri="{FF2B5EF4-FFF2-40B4-BE49-F238E27FC236}">
                <a16:creationId xmlns:a16="http://schemas.microsoft.com/office/drawing/2014/main" id="{B043B735-EF5E-BE48-80E4-FF7E325DED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8433" y="377383"/>
            <a:ext cx="7077677" cy="5059987"/>
          </a:xfrm>
          <a:prstGeom prst="rect">
            <a:avLst/>
          </a:prstGeom>
          <a:ln w="12700">
            <a:solidFill>
              <a:srgbClr val="C00000"/>
            </a:solidFill>
          </a:ln>
        </p:spPr>
      </p:pic>
    </p:spTree>
    <p:extLst>
      <p:ext uri="{BB962C8B-B14F-4D97-AF65-F5344CB8AC3E}">
        <p14:creationId xmlns:p14="http://schemas.microsoft.com/office/powerpoint/2010/main" val="315214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4DAA78ED-31A0-9064-BE30-A33576A522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457" y="664143"/>
            <a:ext cx="8789086" cy="4803007"/>
          </a:xfrm>
          <a:prstGeom prst="rect">
            <a:avLst/>
          </a:prstGeom>
          <a:ln w="12700">
            <a:solidFill>
              <a:srgbClr val="7030A0"/>
            </a:solidFill>
          </a:ln>
        </p:spPr>
      </p:pic>
      <p:pic>
        <p:nvPicPr>
          <p:cNvPr id="7" name="תמונה 6">
            <a:extLst>
              <a:ext uri="{FF2B5EF4-FFF2-40B4-BE49-F238E27FC236}">
                <a16:creationId xmlns:a16="http://schemas.microsoft.com/office/drawing/2014/main" id="{FB40EC51-6207-BA5F-E4A6-51CCCA107D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1859" y="5909912"/>
            <a:ext cx="4114800" cy="822959"/>
          </a:xfrm>
          <a:prstGeom prst="rect">
            <a:avLst/>
          </a:prstGeom>
        </p:spPr>
      </p:pic>
    </p:spTree>
    <p:extLst>
      <p:ext uri="{BB962C8B-B14F-4D97-AF65-F5344CB8AC3E}">
        <p14:creationId xmlns:p14="http://schemas.microsoft.com/office/powerpoint/2010/main" val="2392533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7" name="תמונה 6">
            <a:extLst>
              <a:ext uri="{FF2B5EF4-FFF2-40B4-BE49-F238E27FC236}">
                <a16:creationId xmlns:a16="http://schemas.microsoft.com/office/drawing/2014/main" id="{E013F990-469D-CBCA-E527-85BBE7657499}"/>
              </a:ext>
            </a:extLst>
          </p:cNvPr>
          <p:cNvPicPr>
            <a:picLocks noChangeAspect="1"/>
          </p:cNvPicPr>
          <p:nvPr/>
        </p:nvPicPr>
        <p:blipFill>
          <a:blip r:embed="rId5"/>
          <a:stretch>
            <a:fillRect/>
          </a:stretch>
        </p:blipFill>
        <p:spPr>
          <a:xfrm>
            <a:off x="6949440" y="1004857"/>
            <a:ext cx="1428750" cy="1209675"/>
          </a:xfrm>
          <a:prstGeom prst="rect">
            <a:avLst/>
          </a:prstGeom>
          <a:ln w="12700">
            <a:solidFill>
              <a:schemeClr val="accent1">
                <a:lumMod val="75000"/>
              </a:schemeClr>
            </a:solidFill>
          </a:ln>
        </p:spPr>
      </p:pic>
      <p:pic>
        <p:nvPicPr>
          <p:cNvPr id="9" name="תמונה 8">
            <a:extLst>
              <a:ext uri="{FF2B5EF4-FFF2-40B4-BE49-F238E27FC236}">
                <a16:creationId xmlns:a16="http://schemas.microsoft.com/office/drawing/2014/main" id="{4542CFFC-D32C-B943-51C4-E9F0CC8A5B98}"/>
              </a:ext>
            </a:extLst>
          </p:cNvPr>
          <p:cNvPicPr>
            <a:picLocks noChangeAspect="1"/>
          </p:cNvPicPr>
          <p:nvPr/>
        </p:nvPicPr>
        <p:blipFill>
          <a:blip r:embed="rId6"/>
          <a:stretch>
            <a:fillRect/>
          </a:stretch>
        </p:blipFill>
        <p:spPr>
          <a:xfrm>
            <a:off x="255276" y="3057866"/>
            <a:ext cx="7896225" cy="2274530"/>
          </a:xfrm>
          <a:prstGeom prst="rect">
            <a:avLst/>
          </a:prstGeom>
          <a:ln w="12700">
            <a:solidFill>
              <a:schemeClr val="accent1">
                <a:lumMod val="75000"/>
              </a:schemeClr>
            </a:solidFill>
          </a:ln>
        </p:spPr>
      </p:pic>
      <p:sp>
        <p:nvSpPr>
          <p:cNvPr id="12" name="תיבת טקסט 11">
            <a:extLst>
              <a:ext uri="{FF2B5EF4-FFF2-40B4-BE49-F238E27FC236}">
                <a16:creationId xmlns:a16="http://schemas.microsoft.com/office/drawing/2014/main" id="{AFD1A4AE-BBAC-FDB0-091B-9E03CA4AD67F}"/>
              </a:ext>
            </a:extLst>
          </p:cNvPr>
          <p:cNvSpPr txBox="1"/>
          <p:nvPr/>
        </p:nvSpPr>
        <p:spPr>
          <a:xfrm>
            <a:off x="4838094" y="5715560"/>
            <a:ext cx="2579571" cy="584775"/>
          </a:xfrm>
          <a:prstGeom prst="rect">
            <a:avLst/>
          </a:prstGeom>
          <a:noFill/>
        </p:spPr>
        <p:txBody>
          <a:bodyPr wrap="square" rtlCol="1">
            <a:spAutoFit/>
          </a:bodyPr>
          <a:lstStyle/>
          <a:p>
            <a:r>
              <a:rPr lang="he-IL" sz="3200" b="1" dirty="0"/>
              <a:t>(עמוד 95)</a:t>
            </a:r>
          </a:p>
        </p:txBody>
      </p:sp>
      <p:sp>
        <p:nvSpPr>
          <p:cNvPr id="14" name="תיבת טקסט 13">
            <a:extLst>
              <a:ext uri="{FF2B5EF4-FFF2-40B4-BE49-F238E27FC236}">
                <a16:creationId xmlns:a16="http://schemas.microsoft.com/office/drawing/2014/main" id="{3117AC84-8F52-DA36-CD60-186116FA40E4}"/>
              </a:ext>
            </a:extLst>
          </p:cNvPr>
          <p:cNvSpPr txBox="1"/>
          <p:nvPr/>
        </p:nvSpPr>
        <p:spPr>
          <a:xfrm>
            <a:off x="3520441" y="1281421"/>
            <a:ext cx="3159492" cy="707886"/>
          </a:xfrm>
          <a:prstGeom prst="rect">
            <a:avLst/>
          </a:prstGeom>
          <a:noFill/>
        </p:spPr>
        <p:txBody>
          <a:bodyPr wrap="square">
            <a:spAutoFit/>
          </a:bodyPr>
          <a:lstStyle/>
          <a:p>
            <a:r>
              <a:rPr lang="he-IL" sz="4000" b="1" dirty="0">
                <a:solidFill>
                  <a:schemeClr val="accent1">
                    <a:lumMod val="75000"/>
                  </a:schemeClr>
                </a:solidFill>
              </a:rPr>
              <a:t>שִׂיחַ (סִכּוּם)</a:t>
            </a:r>
          </a:p>
        </p:txBody>
      </p:sp>
    </p:spTree>
    <p:extLst>
      <p:ext uri="{BB962C8B-B14F-4D97-AF65-F5344CB8AC3E}">
        <p14:creationId xmlns:p14="http://schemas.microsoft.com/office/powerpoint/2010/main" val="59737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3382" y="1293035"/>
            <a:ext cx="7637236" cy="863376"/>
          </a:xfrm>
        </p:spPr>
        <p:txBody>
          <a:bodyPr>
            <a:normAutofit/>
          </a:bodyPr>
          <a:lstStyle/>
          <a:p>
            <a:pPr algn="r" rtl="1"/>
            <a:r>
              <a:rPr lang="he-IL" sz="3200" b="1" dirty="0">
                <a:latin typeface="MF_FrankRuhl-Regular"/>
                <a:cs typeface="+mn-cs"/>
              </a:rPr>
              <a:t>מְשִׂימָה: </a:t>
            </a:r>
            <a:r>
              <a:rPr lang="he-IL" sz="3200" b="1" dirty="0">
                <a:solidFill>
                  <a:srgbClr val="437BBE"/>
                </a:solidFill>
                <a:latin typeface="MF_FrankRuhl-Regular"/>
                <a:cs typeface="+mn-cs"/>
              </a:rPr>
              <a:t>חֲרָקִים בָּאָבִיב </a:t>
            </a:r>
            <a:r>
              <a:rPr lang="he-IL" sz="3200" b="1" dirty="0">
                <a:latin typeface="MF_FrankRuhl-Regular"/>
                <a:cs typeface="+mn-cs"/>
              </a:rPr>
              <a:t>(סִיּוּר</a:t>
            </a:r>
            <a:r>
              <a:rPr lang="en-US" sz="3200" b="1" dirty="0">
                <a:latin typeface="MF_FrankRuhl-Regular"/>
                <a:cs typeface="+mn-cs"/>
              </a:rPr>
              <a:t>(</a:t>
            </a:r>
            <a:endParaRPr lang="en-US" sz="3200" b="1" dirty="0">
              <a:cs typeface="+mn-cs"/>
            </a:endParaRPr>
          </a:p>
        </p:txBody>
      </p:sp>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4" name="תיבת טקסט 3">
            <a:extLst>
              <a:ext uri="{FF2B5EF4-FFF2-40B4-BE49-F238E27FC236}">
                <a16:creationId xmlns:a16="http://schemas.microsoft.com/office/drawing/2014/main" id="{805CC259-031C-51D5-4DD4-947BCD989C69}"/>
              </a:ext>
            </a:extLst>
          </p:cNvPr>
          <p:cNvSpPr txBox="1"/>
          <p:nvPr/>
        </p:nvSpPr>
        <p:spPr>
          <a:xfrm>
            <a:off x="3185961" y="317634"/>
            <a:ext cx="4562375" cy="769441"/>
          </a:xfrm>
          <a:prstGeom prst="rect">
            <a:avLst/>
          </a:prstGeom>
          <a:noFill/>
        </p:spPr>
        <p:txBody>
          <a:bodyPr wrap="square" rtlCol="1">
            <a:spAutoFit/>
          </a:bodyPr>
          <a:lstStyle/>
          <a:p>
            <a:r>
              <a:rPr lang="he-IL" sz="4400" b="1" i="0" u="none" strike="noStrike" baseline="0" dirty="0">
                <a:solidFill>
                  <a:schemeClr val="accent1">
                    <a:lumMod val="75000"/>
                  </a:schemeClr>
                </a:solidFill>
                <a:latin typeface="MF_FrankRuhl-Regular"/>
              </a:rPr>
              <a:t>חֲרָקִים בָּאָבִיב</a:t>
            </a:r>
            <a:endParaRPr lang="he-IL" sz="4400" b="1" dirty="0">
              <a:solidFill>
                <a:schemeClr val="accent1">
                  <a:lumMod val="75000"/>
                </a:schemeClr>
              </a:solidFill>
            </a:endParaRPr>
          </a:p>
        </p:txBody>
      </p:sp>
      <p:pic>
        <p:nvPicPr>
          <p:cNvPr id="12" name="תמונה 11">
            <a:extLst>
              <a:ext uri="{FF2B5EF4-FFF2-40B4-BE49-F238E27FC236}">
                <a16:creationId xmlns:a16="http://schemas.microsoft.com/office/drawing/2014/main" id="{70765B62-E6BD-F6E6-866E-CE901B9B3A14}"/>
              </a:ext>
            </a:extLst>
          </p:cNvPr>
          <p:cNvPicPr>
            <a:picLocks noChangeAspect="1"/>
          </p:cNvPicPr>
          <p:nvPr/>
        </p:nvPicPr>
        <p:blipFill>
          <a:blip r:embed="rId5"/>
          <a:stretch>
            <a:fillRect/>
          </a:stretch>
        </p:blipFill>
        <p:spPr>
          <a:xfrm>
            <a:off x="433137" y="2705683"/>
            <a:ext cx="8277726" cy="2353376"/>
          </a:xfrm>
          <a:prstGeom prst="rect">
            <a:avLst/>
          </a:prstGeom>
          <a:ln w="12700">
            <a:solidFill>
              <a:schemeClr val="accent6">
                <a:lumMod val="50000"/>
              </a:schemeClr>
            </a:solidFill>
          </a:ln>
        </p:spPr>
      </p:pic>
      <p:sp>
        <p:nvSpPr>
          <p:cNvPr id="13" name="תיבת טקסט 12">
            <a:extLst>
              <a:ext uri="{FF2B5EF4-FFF2-40B4-BE49-F238E27FC236}">
                <a16:creationId xmlns:a16="http://schemas.microsoft.com/office/drawing/2014/main" id="{F48EA097-28D3-2ED5-F77A-5928241DDFD2}"/>
              </a:ext>
            </a:extLst>
          </p:cNvPr>
          <p:cNvSpPr txBox="1"/>
          <p:nvPr/>
        </p:nvSpPr>
        <p:spPr>
          <a:xfrm>
            <a:off x="5249078" y="5382888"/>
            <a:ext cx="3416968" cy="584775"/>
          </a:xfrm>
          <a:prstGeom prst="rect">
            <a:avLst/>
          </a:prstGeom>
          <a:noFill/>
        </p:spPr>
        <p:txBody>
          <a:bodyPr wrap="square" rtlCol="1">
            <a:spAutoFit/>
          </a:bodyPr>
          <a:lstStyle/>
          <a:p>
            <a:r>
              <a:rPr lang="he-IL" sz="3200" b="1" dirty="0"/>
              <a:t>(עמוד 96)</a:t>
            </a:r>
          </a:p>
        </p:txBody>
      </p:sp>
    </p:spTree>
    <p:extLst>
      <p:ext uri="{BB962C8B-B14F-4D97-AF65-F5344CB8AC3E}">
        <p14:creationId xmlns:p14="http://schemas.microsoft.com/office/powerpoint/2010/main" val="96149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4DEC36E-E804-63B3-4064-1FF72458A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4" name="תמונה 3">
            <a:extLst>
              <a:ext uri="{FF2B5EF4-FFF2-40B4-BE49-F238E27FC236}">
                <a16:creationId xmlns:a16="http://schemas.microsoft.com/office/drawing/2014/main" id="{EDD84351-84EE-BBB0-4803-B8408847B4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0631" y="1222409"/>
            <a:ext cx="8662737" cy="4610500"/>
          </a:xfrm>
          <a:prstGeom prst="rect">
            <a:avLst/>
          </a:prstGeom>
          <a:ln w="12700">
            <a:solidFill>
              <a:srgbClr val="F5C8AD"/>
            </a:solidFill>
          </a:ln>
        </p:spPr>
      </p:pic>
      <p:sp>
        <p:nvSpPr>
          <p:cNvPr id="2" name="תיבת טקסט 1">
            <a:extLst>
              <a:ext uri="{FF2B5EF4-FFF2-40B4-BE49-F238E27FC236}">
                <a16:creationId xmlns:a16="http://schemas.microsoft.com/office/drawing/2014/main" id="{A47699CD-ADB7-F01B-7A31-F05ECC80D0BA}"/>
              </a:ext>
            </a:extLst>
          </p:cNvPr>
          <p:cNvSpPr txBox="1"/>
          <p:nvPr/>
        </p:nvSpPr>
        <p:spPr>
          <a:xfrm>
            <a:off x="4369869" y="6179419"/>
            <a:ext cx="2519827" cy="584775"/>
          </a:xfrm>
          <a:prstGeom prst="rect">
            <a:avLst/>
          </a:prstGeom>
          <a:noFill/>
        </p:spPr>
        <p:txBody>
          <a:bodyPr wrap="square" rtlCol="1">
            <a:spAutoFit/>
          </a:bodyPr>
          <a:lstStyle/>
          <a:p>
            <a:pPr algn="r" rtl="1"/>
            <a:r>
              <a:rPr lang="he-IL" sz="3200" b="1" dirty="0"/>
              <a:t>(עמוד 96)</a:t>
            </a:r>
          </a:p>
        </p:txBody>
      </p:sp>
    </p:spTree>
    <p:extLst>
      <p:ext uri="{BB962C8B-B14F-4D97-AF65-F5344CB8AC3E}">
        <p14:creationId xmlns:p14="http://schemas.microsoft.com/office/powerpoint/2010/main" val="299541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9" name="תמונה 8">
            <a:extLst>
              <a:ext uri="{FF2B5EF4-FFF2-40B4-BE49-F238E27FC236}">
                <a16:creationId xmlns:a16="http://schemas.microsoft.com/office/drawing/2014/main" id="{84214931-18AA-0EC9-E119-8A48E243C4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8051" y="1241658"/>
            <a:ext cx="5736656" cy="5544249"/>
          </a:xfrm>
          <a:prstGeom prst="rect">
            <a:avLst/>
          </a:prstGeom>
          <a:ln w="12700">
            <a:solidFill>
              <a:schemeClr val="tx1"/>
            </a:solidFill>
          </a:ln>
        </p:spPr>
      </p:pic>
      <p:sp>
        <p:nvSpPr>
          <p:cNvPr id="10" name="תיבת טקסט 9">
            <a:extLst>
              <a:ext uri="{FF2B5EF4-FFF2-40B4-BE49-F238E27FC236}">
                <a16:creationId xmlns:a16="http://schemas.microsoft.com/office/drawing/2014/main" id="{8352AE3B-8AE0-0CCA-6BF4-4E8C3CFA4603}"/>
              </a:ext>
            </a:extLst>
          </p:cNvPr>
          <p:cNvSpPr txBox="1"/>
          <p:nvPr/>
        </p:nvSpPr>
        <p:spPr>
          <a:xfrm>
            <a:off x="359444" y="5207267"/>
            <a:ext cx="1126156" cy="1200329"/>
          </a:xfrm>
          <a:prstGeom prst="rect">
            <a:avLst/>
          </a:prstGeom>
          <a:noFill/>
        </p:spPr>
        <p:txBody>
          <a:bodyPr wrap="square" rtlCol="1">
            <a:spAutoFit/>
          </a:bodyPr>
          <a:lstStyle/>
          <a:p>
            <a:r>
              <a:rPr lang="he-IL" dirty="0"/>
              <a:t>מתוך ויקיפדיה</a:t>
            </a:r>
          </a:p>
          <a:p>
            <a:r>
              <a:rPr lang="he-IL" dirty="0"/>
              <a:t>נחלת הכלל</a:t>
            </a:r>
          </a:p>
        </p:txBody>
      </p:sp>
      <p:sp>
        <p:nvSpPr>
          <p:cNvPr id="11" name="תיבת טקסט 10">
            <a:extLst>
              <a:ext uri="{FF2B5EF4-FFF2-40B4-BE49-F238E27FC236}">
                <a16:creationId xmlns:a16="http://schemas.microsoft.com/office/drawing/2014/main" id="{D5CEDC97-90C4-AE52-23FE-821DC3B9F970}"/>
              </a:ext>
            </a:extLst>
          </p:cNvPr>
          <p:cNvSpPr txBox="1"/>
          <p:nvPr/>
        </p:nvSpPr>
        <p:spPr>
          <a:xfrm>
            <a:off x="3185961" y="317634"/>
            <a:ext cx="4562375" cy="769441"/>
          </a:xfrm>
          <a:prstGeom prst="rect">
            <a:avLst/>
          </a:prstGeom>
          <a:noFill/>
        </p:spPr>
        <p:txBody>
          <a:bodyPr wrap="square" rtlCol="1">
            <a:spAutoFit/>
          </a:bodyPr>
          <a:lstStyle/>
          <a:p>
            <a:r>
              <a:rPr lang="he-IL" sz="4400" b="1" i="0" u="none" strike="noStrike" baseline="0" dirty="0">
                <a:solidFill>
                  <a:schemeClr val="accent1">
                    <a:lumMod val="75000"/>
                  </a:schemeClr>
                </a:solidFill>
                <a:latin typeface="MF_FrankRuhl-Regular"/>
              </a:rPr>
              <a:t>חֲרָקִים בָּאָבִיב</a:t>
            </a:r>
            <a:endParaRPr lang="he-IL" sz="4400" b="1" dirty="0">
              <a:solidFill>
                <a:schemeClr val="accent1">
                  <a:lumMod val="75000"/>
                </a:schemeClr>
              </a:solidFill>
            </a:endParaRPr>
          </a:p>
        </p:txBody>
      </p:sp>
    </p:spTree>
    <p:extLst>
      <p:ext uri="{BB962C8B-B14F-4D97-AF65-F5344CB8AC3E}">
        <p14:creationId xmlns:p14="http://schemas.microsoft.com/office/powerpoint/2010/main" val="2600592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7" name="תמונה 6">
            <a:extLst>
              <a:ext uri="{FF2B5EF4-FFF2-40B4-BE49-F238E27FC236}">
                <a16:creationId xmlns:a16="http://schemas.microsoft.com/office/drawing/2014/main" id="{0CD806ED-AB91-EDFF-284D-7DCD55F391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88131" y="1188788"/>
            <a:ext cx="4150825" cy="3231471"/>
          </a:xfrm>
          <a:prstGeom prst="rect">
            <a:avLst/>
          </a:prstGeom>
          <a:ln w="12700">
            <a:solidFill>
              <a:srgbClr val="00B0F0"/>
            </a:solidFill>
          </a:ln>
        </p:spPr>
      </p:pic>
      <p:pic>
        <p:nvPicPr>
          <p:cNvPr id="9" name="Picture 2">
            <a:extLst>
              <a:ext uri="{FF2B5EF4-FFF2-40B4-BE49-F238E27FC236}">
                <a16:creationId xmlns:a16="http://schemas.microsoft.com/office/drawing/2014/main" id="{1F5279A5-0E1F-710E-B24D-EC559E8579B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2131" y="2983833"/>
            <a:ext cx="4610501" cy="3532470"/>
          </a:xfrm>
          <a:prstGeom prst="rect">
            <a:avLst/>
          </a:prstGeom>
          <a:noFill/>
          <a:ln w="12700">
            <a:solidFill>
              <a:srgbClr val="6EB14D"/>
            </a:solidFill>
          </a:ln>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C46240ED-BB7E-E483-2EAE-8F457B623402}"/>
              </a:ext>
            </a:extLst>
          </p:cNvPr>
          <p:cNvSpPr txBox="1"/>
          <p:nvPr/>
        </p:nvSpPr>
        <p:spPr>
          <a:xfrm>
            <a:off x="1164656" y="1094356"/>
            <a:ext cx="4562375" cy="769441"/>
          </a:xfrm>
          <a:prstGeom prst="rect">
            <a:avLst/>
          </a:prstGeom>
          <a:noFill/>
        </p:spPr>
        <p:txBody>
          <a:bodyPr wrap="square" rtlCol="1">
            <a:spAutoFit/>
          </a:bodyPr>
          <a:lstStyle/>
          <a:p>
            <a:r>
              <a:rPr lang="he-IL" sz="4400" b="1" i="0" u="none" strike="noStrike" baseline="0" dirty="0">
                <a:solidFill>
                  <a:schemeClr val="accent1">
                    <a:lumMod val="75000"/>
                  </a:schemeClr>
                </a:solidFill>
                <a:latin typeface="MF_FrankRuhl-Regular"/>
              </a:rPr>
              <a:t>חֲרָקִים בָּאָבִיב</a:t>
            </a:r>
            <a:endParaRPr lang="he-IL" sz="4400" b="1" dirty="0">
              <a:solidFill>
                <a:schemeClr val="accent1">
                  <a:lumMod val="75000"/>
                </a:schemeClr>
              </a:solidFill>
            </a:endParaRPr>
          </a:p>
        </p:txBody>
      </p:sp>
      <p:sp>
        <p:nvSpPr>
          <p:cNvPr id="17" name="תיבת טקסט 16">
            <a:extLst>
              <a:ext uri="{FF2B5EF4-FFF2-40B4-BE49-F238E27FC236}">
                <a16:creationId xmlns:a16="http://schemas.microsoft.com/office/drawing/2014/main" id="{ED44472A-1609-A3DE-910B-1F0F13A0C54F}"/>
              </a:ext>
            </a:extLst>
          </p:cNvPr>
          <p:cNvSpPr txBox="1"/>
          <p:nvPr/>
        </p:nvSpPr>
        <p:spPr>
          <a:xfrm>
            <a:off x="1688261" y="2435191"/>
            <a:ext cx="1815336" cy="523220"/>
          </a:xfrm>
          <a:prstGeom prst="rect">
            <a:avLst/>
          </a:prstGeom>
          <a:noFill/>
        </p:spPr>
        <p:txBody>
          <a:bodyPr wrap="square" rtlCol="1">
            <a:spAutoFit/>
          </a:bodyPr>
          <a:lstStyle/>
          <a:p>
            <a:pPr algn="ctr"/>
            <a:r>
              <a:rPr lang="he-IL" sz="2800" b="1" i="0" u="none" strike="noStrike" dirty="0">
                <a:effectLst/>
                <a:latin typeface="MFWNarkissNew"/>
              </a:rPr>
              <a:t>שַׁפִּירִית</a:t>
            </a:r>
            <a:endParaRPr lang="he-IL" sz="2800" b="1" dirty="0"/>
          </a:p>
        </p:txBody>
      </p:sp>
      <p:sp>
        <p:nvSpPr>
          <p:cNvPr id="18" name="תיבת טקסט 17">
            <a:extLst>
              <a:ext uri="{FF2B5EF4-FFF2-40B4-BE49-F238E27FC236}">
                <a16:creationId xmlns:a16="http://schemas.microsoft.com/office/drawing/2014/main" id="{39C1B120-3BD7-AA16-9C0B-C5302B43760D}"/>
              </a:ext>
            </a:extLst>
          </p:cNvPr>
          <p:cNvSpPr txBox="1"/>
          <p:nvPr/>
        </p:nvSpPr>
        <p:spPr>
          <a:xfrm>
            <a:off x="6399703" y="4505459"/>
            <a:ext cx="1751798" cy="523220"/>
          </a:xfrm>
          <a:prstGeom prst="rect">
            <a:avLst/>
          </a:prstGeom>
          <a:noFill/>
        </p:spPr>
        <p:txBody>
          <a:bodyPr wrap="square" rtlCol="1">
            <a:spAutoFit/>
          </a:bodyPr>
          <a:lstStyle/>
          <a:p>
            <a:pPr algn="ctr"/>
            <a:r>
              <a:rPr lang="he-IL" sz="2800" b="1" dirty="0"/>
              <a:t>זְבוּב הַבַּיִת</a:t>
            </a:r>
          </a:p>
        </p:txBody>
      </p:sp>
    </p:spTree>
    <p:extLst>
      <p:ext uri="{BB962C8B-B14F-4D97-AF65-F5344CB8AC3E}">
        <p14:creationId xmlns:p14="http://schemas.microsoft.com/office/powerpoint/2010/main" val="285980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4DEC36E-E804-63B3-4064-1FF72458A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4098" name="Picture 2">
            <a:extLst>
              <a:ext uri="{FF2B5EF4-FFF2-40B4-BE49-F238E27FC236}">
                <a16:creationId xmlns:a16="http://schemas.microsoft.com/office/drawing/2014/main" id="{484A7ED6-EA17-17F0-0A9A-76C73BDD087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97129" y="743763"/>
            <a:ext cx="4302672" cy="3645357"/>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2" name="Picture 4" descr="undefined">
            <a:extLst>
              <a:ext uri="{FF2B5EF4-FFF2-40B4-BE49-F238E27FC236}">
                <a16:creationId xmlns:a16="http://schemas.microsoft.com/office/drawing/2014/main" id="{12C7F7AA-A6C9-E9A3-6043-9D59E19AEF6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198" y="2877954"/>
            <a:ext cx="4427801" cy="3786877"/>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13" name="תיבת טקסט 12">
            <a:extLst>
              <a:ext uri="{FF2B5EF4-FFF2-40B4-BE49-F238E27FC236}">
                <a16:creationId xmlns:a16="http://schemas.microsoft.com/office/drawing/2014/main" id="{13E663D2-A950-CE14-F546-F84148F742DD}"/>
              </a:ext>
            </a:extLst>
          </p:cNvPr>
          <p:cNvSpPr txBox="1"/>
          <p:nvPr/>
        </p:nvSpPr>
        <p:spPr>
          <a:xfrm>
            <a:off x="844130" y="967762"/>
            <a:ext cx="4562375" cy="769441"/>
          </a:xfrm>
          <a:prstGeom prst="rect">
            <a:avLst/>
          </a:prstGeom>
          <a:noFill/>
        </p:spPr>
        <p:txBody>
          <a:bodyPr wrap="square" rtlCol="1">
            <a:spAutoFit/>
          </a:bodyPr>
          <a:lstStyle/>
          <a:p>
            <a:r>
              <a:rPr lang="he-IL" sz="4400" b="1" i="0" u="none" strike="noStrike" baseline="0" dirty="0">
                <a:solidFill>
                  <a:schemeClr val="accent1">
                    <a:lumMod val="75000"/>
                  </a:schemeClr>
                </a:solidFill>
                <a:latin typeface="MF_FrankRuhl-Regular"/>
              </a:rPr>
              <a:t>חֲרָקִים בָּאָבִיב</a:t>
            </a:r>
            <a:endParaRPr lang="he-IL" sz="4400" b="1" dirty="0">
              <a:solidFill>
                <a:schemeClr val="accent1">
                  <a:lumMod val="75000"/>
                </a:schemeClr>
              </a:solidFill>
            </a:endParaRPr>
          </a:p>
        </p:txBody>
      </p:sp>
      <p:sp>
        <p:nvSpPr>
          <p:cNvPr id="14" name="תיבת טקסט 13">
            <a:extLst>
              <a:ext uri="{FF2B5EF4-FFF2-40B4-BE49-F238E27FC236}">
                <a16:creationId xmlns:a16="http://schemas.microsoft.com/office/drawing/2014/main" id="{453BE661-64DF-3B5D-4F72-ECA6B7590A92}"/>
              </a:ext>
            </a:extLst>
          </p:cNvPr>
          <p:cNvSpPr txBox="1"/>
          <p:nvPr/>
        </p:nvSpPr>
        <p:spPr>
          <a:xfrm>
            <a:off x="5972566" y="4389120"/>
            <a:ext cx="2556481" cy="523220"/>
          </a:xfrm>
          <a:prstGeom prst="rect">
            <a:avLst/>
          </a:prstGeom>
          <a:noFill/>
        </p:spPr>
        <p:txBody>
          <a:bodyPr wrap="square" rtlCol="1">
            <a:spAutoFit/>
          </a:bodyPr>
          <a:lstStyle/>
          <a:p>
            <a:pPr algn="ctr"/>
            <a:r>
              <a:rPr lang="he-IL" sz="2800" b="1" dirty="0"/>
              <a:t>גָּמָל שְׁלֹמֹה</a:t>
            </a:r>
          </a:p>
        </p:txBody>
      </p:sp>
      <p:sp>
        <p:nvSpPr>
          <p:cNvPr id="16" name="תיבת טקסט 15">
            <a:extLst>
              <a:ext uri="{FF2B5EF4-FFF2-40B4-BE49-F238E27FC236}">
                <a16:creationId xmlns:a16="http://schemas.microsoft.com/office/drawing/2014/main" id="{E30BE33D-417F-A8D6-693C-DBA5DCBF4D45}"/>
              </a:ext>
            </a:extLst>
          </p:cNvPr>
          <p:cNvSpPr txBox="1"/>
          <p:nvPr/>
        </p:nvSpPr>
        <p:spPr>
          <a:xfrm>
            <a:off x="-4811" y="2316492"/>
            <a:ext cx="4701940" cy="523220"/>
          </a:xfrm>
          <a:prstGeom prst="rect">
            <a:avLst/>
          </a:prstGeom>
          <a:noFill/>
        </p:spPr>
        <p:txBody>
          <a:bodyPr wrap="square">
            <a:spAutoFit/>
          </a:bodyPr>
          <a:lstStyle/>
          <a:p>
            <a:pPr algn="ctr"/>
            <a:r>
              <a:rPr lang="he-IL" sz="2800" b="1" dirty="0"/>
              <a:t>נְמָלִים</a:t>
            </a:r>
          </a:p>
        </p:txBody>
      </p:sp>
    </p:spTree>
    <p:extLst>
      <p:ext uri="{BB962C8B-B14F-4D97-AF65-F5344CB8AC3E}">
        <p14:creationId xmlns:p14="http://schemas.microsoft.com/office/powerpoint/2010/main" val="171470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54533" y="223235"/>
            <a:ext cx="4283242" cy="720661"/>
          </a:xfrm>
        </p:spPr>
        <p:txBody>
          <a:bodyPr>
            <a:normAutofit fontScale="90000"/>
          </a:bodyPr>
          <a:lstStyle/>
          <a:p>
            <a:pPr algn="r"/>
            <a:r>
              <a:rPr lang="he-IL" b="1" dirty="0">
                <a:solidFill>
                  <a:schemeClr val="accent1">
                    <a:lumMod val="75000"/>
                  </a:schemeClr>
                </a:solidFill>
                <a:latin typeface="MF_FrankRuhl-Regular"/>
                <a:cs typeface="+mn-cs"/>
              </a:rPr>
              <a:t>בַּעֲלֵי חַיִּים בַּ</a:t>
            </a:r>
            <a:r>
              <a:rPr kumimoji="0" lang="he-IL" sz="4400" b="1" i="0" u="none" strike="noStrike" kern="1200" cap="none" spc="0" normalizeH="0" baseline="0" noProof="0" dirty="0">
                <a:ln>
                  <a:noFill/>
                </a:ln>
                <a:solidFill>
                  <a:schemeClr val="accent1">
                    <a:lumMod val="75000"/>
                  </a:schemeClr>
                </a:solidFill>
                <a:effectLst/>
                <a:uLnTx/>
                <a:uFillTx/>
                <a:latin typeface="MF_FrankRuhl-Regular"/>
                <a:ea typeface="+mn-ea"/>
                <a:cs typeface="Arial" panose="020B0604020202020204" pitchFamily="34" charset="0"/>
              </a:rPr>
              <a:t>אָבִיב </a:t>
            </a:r>
            <a:r>
              <a:rPr kumimoji="0" lang="he-IL" sz="3100" i="0" u="none" strike="noStrike" kern="1200" cap="none" spc="0" normalizeH="0" baseline="0" noProof="0" dirty="0">
                <a:ln>
                  <a:noFill/>
                </a:ln>
                <a:effectLst/>
                <a:uLnTx/>
                <a:uFillTx/>
                <a:latin typeface="MF_FrankRuhl-Regular"/>
                <a:ea typeface="+mn-ea"/>
                <a:cs typeface="Arial" panose="020B0604020202020204" pitchFamily="34" charset="0"/>
              </a:rPr>
              <a:t>(עמוד 94) </a:t>
            </a:r>
            <a:endParaRPr lang="en-US" sz="3100" dirty="0">
              <a:cs typeface="+mn-cs"/>
            </a:endParaRPr>
          </a:p>
        </p:txBody>
      </p:sp>
      <p:pic>
        <p:nvPicPr>
          <p:cNvPr id="5" name="תמונה 4">
            <a:extLst>
              <a:ext uri="{FF2B5EF4-FFF2-40B4-BE49-F238E27FC236}">
                <a16:creationId xmlns:a16="http://schemas.microsoft.com/office/drawing/2014/main" id="{528A9FEE-5454-3213-30B7-AE899BF1B0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671670"/>
          </a:xfrm>
          <a:prstGeom prst="rect">
            <a:avLst/>
          </a:prstGeom>
        </p:spPr>
      </p:pic>
      <p:pic>
        <p:nvPicPr>
          <p:cNvPr id="6" name="תמונה 5">
            <a:extLst>
              <a:ext uri="{FF2B5EF4-FFF2-40B4-BE49-F238E27FC236}">
                <a16:creationId xmlns:a16="http://schemas.microsoft.com/office/drawing/2014/main" id="{050B5BFF-7860-8630-CB49-0D380B24BB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10" name="תמונה 9">
            <a:extLst>
              <a:ext uri="{FF2B5EF4-FFF2-40B4-BE49-F238E27FC236}">
                <a16:creationId xmlns:a16="http://schemas.microsoft.com/office/drawing/2014/main" id="{4031B8E0-4897-5C07-2CBD-B317C4A08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8029" y="3024683"/>
            <a:ext cx="7396039" cy="3761225"/>
          </a:xfrm>
          <a:prstGeom prst="rect">
            <a:avLst/>
          </a:prstGeom>
          <a:ln w="12700">
            <a:solidFill>
              <a:schemeClr val="accent4">
                <a:lumMod val="50000"/>
              </a:schemeClr>
            </a:solidFill>
          </a:ln>
        </p:spPr>
      </p:pic>
      <p:sp>
        <p:nvSpPr>
          <p:cNvPr id="11" name="תיבת טקסט 10">
            <a:extLst>
              <a:ext uri="{FF2B5EF4-FFF2-40B4-BE49-F238E27FC236}">
                <a16:creationId xmlns:a16="http://schemas.microsoft.com/office/drawing/2014/main" id="{0BD2B650-69FD-6ACD-1E31-8A59E5954414}"/>
              </a:ext>
            </a:extLst>
          </p:cNvPr>
          <p:cNvSpPr txBox="1"/>
          <p:nvPr/>
        </p:nvSpPr>
        <p:spPr>
          <a:xfrm>
            <a:off x="1688260" y="5544772"/>
            <a:ext cx="7007192" cy="369332"/>
          </a:xfrm>
          <a:prstGeom prst="rect">
            <a:avLst/>
          </a:prstGeom>
          <a:noFill/>
        </p:spPr>
        <p:txBody>
          <a:bodyPr wrap="square" rtlCol="1">
            <a:spAutoFit/>
          </a:bodyPr>
          <a:lstStyle/>
          <a:p>
            <a:r>
              <a:rPr lang="he-IL" dirty="0"/>
              <a:t>מתוך ויקיפדיה  </a:t>
            </a:r>
            <a:r>
              <a:rPr lang="en-US" b="0" i="0" dirty="0" err="1">
                <a:solidFill>
                  <a:srgbClr val="54595D"/>
                </a:solidFill>
                <a:effectLst/>
                <a:latin typeface="Arial" panose="020B0604020202020204" pitchFamily="34" charset="0"/>
              </a:rPr>
              <a:t>Lior</a:t>
            </a:r>
            <a:r>
              <a:rPr lang="en-US" b="0" i="0" dirty="0">
                <a:solidFill>
                  <a:srgbClr val="54595D"/>
                </a:solidFill>
                <a:effectLst/>
                <a:latin typeface="Arial" panose="020B0604020202020204" pitchFamily="34" charset="0"/>
              </a:rPr>
              <a:t> </a:t>
            </a:r>
            <a:r>
              <a:rPr lang="en-US" b="0" i="0" dirty="0" err="1">
                <a:solidFill>
                  <a:srgbClr val="54595D"/>
                </a:solidFill>
                <a:effectLst/>
                <a:latin typeface="Arial" panose="020B0604020202020204" pitchFamily="34" charset="0"/>
              </a:rPr>
              <a:t>Golgher</a:t>
            </a:r>
            <a:r>
              <a:rPr lang="en-US" b="0" i="0" dirty="0">
                <a:solidFill>
                  <a:srgbClr val="54595D"/>
                </a:solidFill>
                <a:effectLst/>
                <a:latin typeface="Arial" panose="020B0604020202020204" pitchFamily="34" charset="0"/>
              </a:rPr>
              <a:t>, </a:t>
            </a:r>
            <a:r>
              <a:rPr lang="en-US" b="0" i="0" dirty="0" err="1">
                <a:solidFill>
                  <a:srgbClr val="54595D"/>
                </a:solidFill>
                <a:effectLst/>
                <a:latin typeface="Arial" panose="020B0604020202020204" pitchFamily="34" charset="0"/>
              </a:rPr>
              <a:t>editted</a:t>
            </a:r>
            <a:r>
              <a:rPr lang="en-US" b="0" i="0" dirty="0">
                <a:solidFill>
                  <a:srgbClr val="54595D"/>
                </a:solidFill>
                <a:effectLst/>
                <a:latin typeface="Arial" panose="020B0604020202020204" pitchFamily="34" charset="0"/>
              </a:rPr>
              <a:t> by </a:t>
            </a:r>
            <a:r>
              <a:rPr lang="en-US" b="0" i="0" u="none" strike="noStrike" dirty="0">
                <a:solidFill>
                  <a:srgbClr val="3366CC"/>
                </a:solidFill>
                <a:effectLst/>
                <a:latin typeface="Arial" panose="020B0604020202020204" pitchFamily="34" charset="0"/>
                <a:hlinkClick r:id="rId6" tooltip="User:ST"/>
              </a:rPr>
              <a:t>ST</a:t>
            </a:r>
            <a:r>
              <a:rPr lang="en-US" b="0" i="0" dirty="0">
                <a:solidFill>
                  <a:srgbClr val="54595D"/>
                </a:solidFill>
                <a:effectLst/>
                <a:latin typeface="Arial" panose="020B0604020202020204" pitchFamily="34" charset="0"/>
              </a:rPr>
              <a:t> - </a:t>
            </a:r>
            <a:r>
              <a:rPr lang="he-IL" b="0" i="0" dirty="0">
                <a:solidFill>
                  <a:srgbClr val="54595D"/>
                </a:solidFill>
                <a:effectLst/>
                <a:latin typeface="Arial" panose="020B0604020202020204" pitchFamily="34" charset="0"/>
              </a:rPr>
              <a:t>נוצר </a:t>
            </a:r>
            <a:r>
              <a:rPr lang="he-IL" b="0" i="0" dirty="0" err="1">
                <a:solidFill>
                  <a:srgbClr val="54595D"/>
                </a:solidFill>
                <a:effectLst/>
                <a:latin typeface="Arial" panose="020B0604020202020204" pitchFamily="34" charset="0"/>
              </a:rPr>
              <a:t>על־ידי</a:t>
            </a:r>
            <a:r>
              <a:rPr lang="he-IL" b="0" i="0" dirty="0">
                <a:solidFill>
                  <a:srgbClr val="54595D"/>
                </a:solidFill>
                <a:effectLst/>
                <a:latin typeface="Arial" panose="020B0604020202020204" pitchFamily="34" charset="0"/>
              </a:rPr>
              <a:t> מעלה היצירה</a:t>
            </a:r>
            <a:endParaRPr lang="he-IL" dirty="0"/>
          </a:p>
        </p:txBody>
      </p:sp>
      <p:sp>
        <p:nvSpPr>
          <p:cNvPr id="12" name="תיבת טקסט 11">
            <a:extLst>
              <a:ext uri="{FF2B5EF4-FFF2-40B4-BE49-F238E27FC236}">
                <a16:creationId xmlns:a16="http://schemas.microsoft.com/office/drawing/2014/main" id="{95C625D2-CFF5-763D-CCC2-A42CA475AC1B}"/>
              </a:ext>
            </a:extLst>
          </p:cNvPr>
          <p:cNvSpPr txBox="1"/>
          <p:nvPr/>
        </p:nvSpPr>
        <p:spPr>
          <a:xfrm>
            <a:off x="3565185" y="2501463"/>
            <a:ext cx="2454442" cy="523220"/>
          </a:xfrm>
          <a:prstGeom prst="rect">
            <a:avLst/>
          </a:prstGeom>
          <a:noFill/>
        </p:spPr>
        <p:txBody>
          <a:bodyPr wrap="square" rtlCol="1">
            <a:spAutoFit/>
          </a:bodyPr>
          <a:lstStyle/>
          <a:p>
            <a:pPr algn="ctr"/>
            <a:r>
              <a:rPr lang="he-IL" sz="2800" b="1" dirty="0"/>
              <a:t>חַרְדּוֹן סִינַי</a:t>
            </a:r>
          </a:p>
        </p:txBody>
      </p:sp>
      <p:sp>
        <p:nvSpPr>
          <p:cNvPr id="14" name="תיבת טקסט 13">
            <a:extLst>
              <a:ext uri="{FF2B5EF4-FFF2-40B4-BE49-F238E27FC236}">
                <a16:creationId xmlns:a16="http://schemas.microsoft.com/office/drawing/2014/main" id="{D4DAE0D7-9AAD-3230-7B6A-06439083FEBF}"/>
              </a:ext>
            </a:extLst>
          </p:cNvPr>
          <p:cNvSpPr txBox="1"/>
          <p:nvPr/>
        </p:nvSpPr>
        <p:spPr>
          <a:xfrm>
            <a:off x="1014490" y="1266983"/>
            <a:ext cx="7555831" cy="1077218"/>
          </a:xfrm>
          <a:prstGeom prst="rect">
            <a:avLst/>
          </a:prstGeom>
          <a:noFill/>
        </p:spPr>
        <p:txBody>
          <a:bodyPr wrap="square">
            <a:spAutoFit/>
          </a:bodyPr>
          <a:lstStyle/>
          <a:p>
            <a:pPr algn="r"/>
            <a:r>
              <a:rPr lang="he-IL" sz="3200" b="0" i="0" u="none" strike="noStrike" baseline="0" dirty="0">
                <a:latin typeface="MF_FrankRuhl-Regular"/>
              </a:rPr>
              <a:t>בָּאָבִיב, כְּשֶׁנַּעֲשֶׂה חַם יוֹתֵר, וְהַיּוֹם הוֹלֵךְ וּמִתְאָרֵךְ,</a:t>
            </a:r>
          </a:p>
          <a:p>
            <a:pPr algn="r"/>
            <a:r>
              <a:rPr lang="he-IL" sz="3200" b="0" i="0" u="none" strike="noStrike" baseline="0" dirty="0">
                <a:latin typeface="MF_FrankRuhl-Regular"/>
              </a:rPr>
              <a:t>בַּעֲלֵי חַיִּים רַבִּים מִתְעוֹרְרִים לִפְעִילוּת.</a:t>
            </a:r>
            <a:endParaRPr lang="he-IL" sz="3200" dirty="0"/>
          </a:p>
        </p:txBody>
      </p:sp>
    </p:spTree>
    <p:extLst>
      <p:ext uri="{BB962C8B-B14F-4D97-AF65-F5344CB8AC3E}">
        <p14:creationId xmlns:p14="http://schemas.microsoft.com/office/powerpoint/2010/main" val="2415166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4DEC36E-E804-63B3-4064-1FF72458A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2" name="תמונה 1">
            <a:extLst>
              <a:ext uri="{FF2B5EF4-FFF2-40B4-BE49-F238E27FC236}">
                <a16:creationId xmlns:a16="http://schemas.microsoft.com/office/drawing/2014/main" id="{66445EB2-B5DF-F7C8-2939-641366FA3A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1474" y="2858744"/>
            <a:ext cx="4025101" cy="3857113"/>
          </a:xfrm>
          <a:prstGeom prst="rect">
            <a:avLst/>
          </a:prstGeom>
          <a:ln w="12700">
            <a:solidFill>
              <a:schemeClr val="accent6">
                <a:lumMod val="75000"/>
              </a:schemeClr>
            </a:solidFill>
          </a:ln>
        </p:spPr>
      </p:pic>
      <p:pic>
        <p:nvPicPr>
          <p:cNvPr id="4" name="תמונה 3">
            <a:extLst>
              <a:ext uri="{FF2B5EF4-FFF2-40B4-BE49-F238E27FC236}">
                <a16:creationId xmlns:a16="http://schemas.microsoft.com/office/drawing/2014/main" id="{6B1DF38A-D8CA-FC09-3A8E-412F188F35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13690" y="1267962"/>
            <a:ext cx="4186610" cy="4016307"/>
          </a:xfrm>
          <a:prstGeom prst="rect">
            <a:avLst/>
          </a:prstGeom>
          <a:ln w="12700">
            <a:solidFill>
              <a:schemeClr val="accent4">
                <a:lumMod val="50000"/>
              </a:schemeClr>
            </a:solidFill>
          </a:ln>
        </p:spPr>
      </p:pic>
      <p:sp>
        <p:nvSpPr>
          <p:cNvPr id="6" name="תיבת טקסט 5">
            <a:extLst>
              <a:ext uri="{FF2B5EF4-FFF2-40B4-BE49-F238E27FC236}">
                <a16:creationId xmlns:a16="http://schemas.microsoft.com/office/drawing/2014/main" id="{B9599F65-F940-5080-409A-655E92865A68}"/>
              </a:ext>
            </a:extLst>
          </p:cNvPr>
          <p:cNvSpPr txBox="1"/>
          <p:nvPr/>
        </p:nvSpPr>
        <p:spPr>
          <a:xfrm>
            <a:off x="991401" y="963485"/>
            <a:ext cx="4562375" cy="769441"/>
          </a:xfrm>
          <a:prstGeom prst="rect">
            <a:avLst/>
          </a:prstGeom>
          <a:noFill/>
        </p:spPr>
        <p:txBody>
          <a:bodyPr wrap="square" rtlCol="1">
            <a:spAutoFit/>
          </a:bodyPr>
          <a:lstStyle/>
          <a:p>
            <a:r>
              <a:rPr lang="he-IL" sz="4400" b="1" i="0" u="none" strike="noStrike" baseline="0" dirty="0">
                <a:solidFill>
                  <a:schemeClr val="accent1">
                    <a:lumMod val="75000"/>
                  </a:schemeClr>
                </a:solidFill>
                <a:latin typeface="MF_FrankRuhl-Regular"/>
              </a:rPr>
              <a:t>חֲרָקִים בָּאָבִיב</a:t>
            </a:r>
            <a:endParaRPr lang="he-IL" sz="4400" b="1" dirty="0">
              <a:solidFill>
                <a:schemeClr val="accent1">
                  <a:lumMod val="75000"/>
                </a:schemeClr>
              </a:solidFill>
            </a:endParaRPr>
          </a:p>
        </p:txBody>
      </p:sp>
      <p:sp>
        <p:nvSpPr>
          <p:cNvPr id="7" name="תיבת טקסט 6">
            <a:extLst>
              <a:ext uri="{FF2B5EF4-FFF2-40B4-BE49-F238E27FC236}">
                <a16:creationId xmlns:a16="http://schemas.microsoft.com/office/drawing/2014/main" id="{AA7CEF5A-66BB-53DB-18BB-1A01AD97D258}"/>
              </a:ext>
            </a:extLst>
          </p:cNvPr>
          <p:cNvSpPr txBox="1"/>
          <p:nvPr/>
        </p:nvSpPr>
        <p:spPr>
          <a:xfrm>
            <a:off x="6379949" y="5472328"/>
            <a:ext cx="1318661" cy="523220"/>
          </a:xfrm>
          <a:prstGeom prst="rect">
            <a:avLst/>
          </a:prstGeom>
          <a:noFill/>
        </p:spPr>
        <p:txBody>
          <a:bodyPr wrap="square" rtlCol="1">
            <a:spAutoFit/>
          </a:bodyPr>
          <a:lstStyle/>
          <a:p>
            <a:pPr algn="ctr"/>
            <a:r>
              <a:rPr lang="he-IL" sz="2800" b="1" i="0" u="none" strike="noStrike" dirty="0">
                <a:effectLst/>
                <a:latin typeface="MFWNarkissNew"/>
              </a:rPr>
              <a:t>תִּיקָן </a:t>
            </a:r>
            <a:endParaRPr lang="he-IL" sz="2800" b="1" dirty="0"/>
          </a:p>
        </p:txBody>
      </p:sp>
      <p:sp>
        <p:nvSpPr>
          <p:cNvPr id="8" name="תיבת טקסט 7">
            <a:extLst>
              <a:ext uri="{FF2B5EF4-FFF2-40B4-BE49-F238E27FC236}">
                <a16:creationId xmlns:a16="http://schemas.microsoft.com/office/drawing/2014/main" id="{1BE87BB8-6438-C660-114D-A735437F078E}"/>
              </a:ext>
            </a:extLst>
          </p:cNvPr>
          <p:cNvSpPr txBox="1"/>
          <p:nvPr/>
        </p:nvSpPr>
        <p:spPr>
          <a:xfrm>
            <a:off x="1708441" y="2335524"/>
            <a:ext cx="1318661" cy="523220"/>
          </a:xfrm>
          <a:prstGeom prst="rect">
            <a:avLst/>
          </a:prstGeom>
          <a:noFill/>
        </p:spPr>
        <p:txBody>
          <a:bodyPr wrap="square" rtlCol="1">
            <a:spAutoFit/>
          </a:bodyPr>
          <a:lstStyle/>
          <a:p>
            <a:pPr algn="ctr"/>
            <a:r>
              <a:rPr lang="he-IL" sz="2800" b="1" dirty="0" err="1"/>
              <a:t>חִפּוּשִׁית</a:t>
            </a:r>
            <a:endParaRPr lang="he-IL" sz="2800" b="1" dirty="0"/>
          </a:p>
        </p:txBody>
      </p:sp>
    </p:spTree>
    <p:extLst>
      <p:ext uri="{BB962C8B-B14F-4D97-AF65-F5344CB8AC3E}">
        <p14:creationId xmlns:p14="http://schemas.microsoft.com/office/powerpoint/2010/main" val="197537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4DEC36E-E804-63B3-4064-1FF72458A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6" name="תיבת טקסט 5">
            <a:extLst>
              <a:ext uri="{FF2B5EF4-FFF2-40B4-BE49-F238E27FC236}">
                <a16:creationId xmlns:a16="http://schemas.microsoft.com/office/drawing/2014/main" id="{B9599F65-F940-5080-409A-655E92865A68}"/>
              </a:ext>
            </a:extLst>
          </p:cNvPr>
          <p:cNvSpPr txBox="1"/>
          <p:nvPr/>
        </p:nvSpPr>
        <p:spPr>
          <a:xfrm>
            <a:off x="991401" y="963485"/>
            <a:ext cx="4562375" cy="769441"/>
          </a:xfrm>
          <a:prstGeom prst="rect">
            <a:avLst/>
          </a:prstGeom>
          <a:noFill/>
        </p:spPr>
        <p:txBody>
          <a:bodyPr wrap="square" rtlCol="1">
            <a:spAutoFit/>
          </a:bodyPr>
          <a:lstStyle/>
          <a:p>
            <a:r>
              <a:rPr lang="he-IL" sz="4400" b="1" i="0" u="none" strike="noStrike" baseline="0" dirty="0">
                <a:solidFill>
                  <a:schemeClr val="accent1">
                    <a:lumMod val="75000"/>
                  </a:schemeClr>
                </a:solidFill>
                <a:latin typeface="MF_FrankRuhl-Regular"/>
              </a:rPr>
              <a:t>חֲרָקִים בָּאָבִיב</a:t>
            </a:r>
            <a:endParaRPr lang="he-IL" sz="4400" b="1" dirty="0">
              <a:solidFill>
                <a:schemeClr val="accent1">
                  <a:lumMod val="75000"/>
                </a:schemeClr>
              </a:solidFill>
            </a:endParaRPr>
          </a:p>
        </p:txBody>
      </p:sp>
      <p:pic>
        <p:nvPicPr>
          <p:cNvPr id="9" name="Picture 2">
            <a:extLst>
              <a:ext uri="{FF2B5EF4-FFF2-40B4-BE49-F238E27FC236}">
                <a16:creationId xmlns:a16="http://schemas.microsoft.com/office/drawing/2014/main" id="{6DDB3E38-10DB-7BAB-A1E4-5B70E3ABA5E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1661" y="3031958"/>
            <a:ext cx="4562374" cy="3522846"/>
          </a:xfrm>
          <a:prstGeom prst="rect">
            <a:avLst/>
          </a:prstGeom>
          <a:noFill/>
          <a:ln w="12700">
            <a:solidFill>
              <a:srgbClr val="FFFF00"/>
            </a:solidFill>
          </a:ln>
          <a:extLst>
            <a:ext uri="{909E8E84-426E-40DD-AFC4-6F175D3DCCD1}">
              <a14:hiddenFill xmlns:a14="http://schemas.microsoft.com/office/drawing/2010/main">
                <a:solidFill>
                  <a:srgbClr val="FFFFFF"/>
                </a:solidFill>
              </a14:hiddenFill>
            </a:ext>
          </a:extLst>
        </p:spPr>
      </p:pic>
      <p:pic>
        <p:nvPicPr>
          <p:cNvPr id="10" name="תמונה 9">
            <a:extLst>
              <a:ext uri="{FF2B5EF4-FFF2-40B4-BE49-F238E27FC236}">
                <a16:creationId xmlns:a16="http://schemas.microsoft.com/office/drawing/2014/main" id="{B170B5B1-DA0D-44E8-B497-9CF2097A41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1332" y="1655545"/>
            <a:ext cx="4081008" cy="3877685"/>
          </a:xfrm>
          <a:prstGeom prst="rect">
            <a:avLst/>
          </a:prstGeom>
          <a:ln w="12700">
            <a:solidFill>
              <a:srgbClr val="6EB14D"/>
            </a:solidFill>
          </a:ln>
        </p:spPr>
      </p:pic>
      <p:sp>
        <p:nvSpPr>
          <p:cNvPr id="11" name="תיבת טקסט 10">
            <a:extLst>
              <a:ext uri="{FF2B5EF4-FFF2-40B4-BE49-F238E27FC236}">
                <a16:creationId xmlns:a16="http://schemas.microsoft.com/office/drawing/2014/main" id="{62C6FE96-2BAF-75ED-4C26-028D2BE267A7}"/>
              </a:ext>
            </a:extLst>
          </p:cNvPr>
          <p:cNvSpPr txBox="1"/>
          <p:nvPr/>
        </p:nvSpPr>
        <p:spPr>
          <a:xfrm>
            <a:off x="1463040" y="2399308"/>
            <a:ext cx="2079057" cy="523220"/>
          </a:xfrm>
          <a:prstGeom prst="rect">
            <a:avLst/>
          </a:prstGeom>
          <a:noFill/>
        </p:spPr>
        <p:txBody>
          <a:bodyPr wrap="square">
            <a:spAutoFit/>
          </a:bodyPr>
          <a:lstStyle/>
          <a:p>
            <a:r>
              <a:rPr lang="he-IL" sz="2800" b="1" dirty="0"/>
              <a:t>דְּבוֹרַת הַדְּבַשׁ</a:t>
            </a:r>
          </a:p>
        </p:txBody>
      </p:sp>
      <p:sp>
        <p:nvSpPr>
          <p:cNvPr id="12" name="תיבת טקסט 11">
            <a:extLst>
              <a:ext uri="{FF2B5EF4-FFF2-40B4-BE49-F238E27FC236}">
                <a16:creationId xmlns:a16="http://schemas.microsoft.com/office/drawing/2014/main" id="{CE397936-11D6-2CB8-1B1D-D274AEAF213F}"/>
              </a:ext>
            </a:extLst>
          </p:cNvPr>
          <p:cNvSpPr txBox="1"/>
          <p:nvPr/>
        </p:nvSpPr>
        <p:spPr>
          <a:xfrm>
            <a:off x="6458550" y="5446603"/>
            <a:ext cx="1190121" cy="523220"/>
          </a:xfrm>
          <a:prstGeom prst="rect">
            <a:avLst/>
          </a:prstGeom>
          <a:noFill/>
        </p:spPr>
        <p:txBody>
          <a:bodyPr wrap="square">
            <a:spAutoFit/>
          </a:bodyPr>
          <a:lstStyle/>
          <a:p>
            <a:pPr algn="ctr"/>
            <a:r>
              <a:rPr lang="he-IL" sz="2800" b="1" dirty="0"/>
              <a:t>פַּרְפַּר</a:t>
            </a:r>
          </a:p>
        </p:txBody>
      </p:sp>
    </p:spTree>
    <p:extLst>
      <p:ext uri="{BB962C8B-B14F-4D97-AF65-F5344CB8AC3E}">
        <p14:creationId xmlns:p14="http://schemas.microsoft.com/office/powerpoint/2010/main" val="3694759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7C4625C8-7B40-3656-28E1-47D364BF1C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771" y="827773"/>
            <a:ext cx="7623208" cy="4848937"/>
          </a:xfrm>
          <a:prstGeom prst="rect">
            <a:avLst/>
          </a:prstGeom>
          <a:ln w="12700">
            <a:solidFill>
              <a:srgbClr val="B31013"/>
            </a:solidFill>
          </a:ln>
        </p:spPr>
      </p:pic>
      <p:pic>
        <p:nvPicPr>
          <p:cNvPr id="6" name="תמונה 5">
            <a:extLst>
              <a:ext uri="{FF2B5EF4-FFF2-40B4-BE49-F238E27FC236}">
                <a16:creationId xmlns:a16="http://schemas.microsoft.com/office/drawing/2014/main" id="{D41F2215-B426-9E32-7F60-87AB81663A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1859" y="5746282"/>
            <a:ext cx="4114800" cy="986589"/>
          </a:xfrm>
          <a:prstGeom prst="rect">
            <a:avLst/>
          </a:prstGeom>
        </p:spPr>
      </p:pic>
    </p:spTree>
    <p:extLst>
      <p:ext uri="{BB962C8B-B14F-4D97-AF65-F5344CB8AC3E}">
        <p14:creationId xmlns:p14="http://schemas.microsoft.com/office/powerpoint/2010/main" val="1063282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4DEC36E-E804-63B3-4064-1FF72458A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4" name="תמונה 3">
            <a:extLst>
              <a:ext uri="{FF2B5EF4-FFF2-40B4-BE49-F238E27FC236}">
                <a16:creationId xmlns:a16="http://schemas.microsoft.com/office/drawing/2014/main" id="{2590C6F2-6CFE-B2BC-9AD0-F52650FAE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4130" y="984559"/>
            <a:ext cx="8027469" cy="5255220"/>
          </a:xfrm>
          <a:prstGeom prst="rect">
            <a:avLst/>
          </a:prstGeom>
          <a:ln w="12700">
            <a:solidFill>
              <a:srgbClr val="FFFF00"/>
            </a:solidFill>
          </a:ln>
        </p:spPr>
      </p:pic>
      <p:pic>
        <p:nvPicPr>
          <p:cNvPr id="6" name="תמונה 5">
            <a:extLst>
              <a:ext uri="{FF2B5EF4-FFF2-40B4-BE49-F238E27FC236}">
                <a16:creationId xmlns:a16="http://schemas.microsoft.com/office/drawing/2014/main" id="{595FCAF3-76B9-B6DA-65BB-E59FD90C2F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41859" y="5746282"/>
            <a:ext cx="4114800" cy="986589"/>
          </a:xfrm>
          <a:prstGeom prst="rect">
            <a:avLst/>
          </a:prstGeom>
        </p:spPr>
      </p:pic>
    </p:spTree>
    <p:extLst>
      <p:ext uri="{BB962C8B-B14F-4D97-AF65-F5344CB8AC3E}">
        <p14:creationId xmlns:p14="http://schemas.microsoft.com/office/powerpoint/2010/main" val="2487369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3532A54-819C-1EF7-1768-8FBF6960B4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526" y="548640"/>
            <a:ext cx="7218947" cy="5548965"/>
          </a:xfrm>
          <a:prstGeom prst="rect">
            <a:avLst/>
          </a:prstGeom>
          <a:ln w="12700">
            <a:solidFill>
              <a:srgbClr val="00B0F0"/>
            </a:solidFill>
          </a:ln>
        </p:spPr>
      </p:pic>
      <p:pic>
        <p:nvPicPr>
          <p:cNvPr id="7" name="תמונה 6">
            <a:extLst>
              <a:ext uri="{FF2B5EF4-FFF2-40B4-BE49-F238E27FC236}">
                <a16:creationId xmlns:a16="http://schemas.microsoft.com/office/drawing/2014/main" id="{71F81B57-144D-C5AE-27CA-5E3FAC8AE8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1859" y="6097605"/>
            <a:ext cx="4114800" cy="635266"/>
          </a:xfrm>
          <a:prstGeom prst="rect">
            <a:avLst/>
          </a:prstGeom>
        </p:spPr>
      </p:pic>
    </p:spTree>
    <p:extLst>
      <p:ext uri="{BB962C8B-B14F-4D97-AF65-F5344CB8AC3E}">
        <p14:creationId xmlns:p14="http://schemas.microsoft.com/office/powerpoint/2010/main" val="586265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4DEC36E-E804-63B3-4064-1FF72458A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7" name="תיבת טקסט 6">
            <a:extLst>
              <a:ext uri="{FF2B5EF4-FFF2-40B4-BE49-F238E27FC236}">
                <a16:creationId xmlns:a16="http://schemas.microsoft.com/office/drawing/2014/main" id="{87C77C41-9FCF-EEF9-2654-68AE7EE8D5DD}"/>
              </a:ext>
            </a:extLst>
          </p:cNvPr>
          <p:cNvSpPr txBox="1"/>
          <p:nvPr/>
        </p:nvSpPr>
        <p:spPr>
          <a:xfrm>
            <a:off x="1934679" y="137825"/>
            <a:ext cx="4807819" cy="707886"/>
          </a:xfrm>
          <a:prstGeom prst="rect">
            <a:avLst/>
          </a:prstGeom>
          <a:noFill/>
        </p:spPr>
        <p:txBody>
          <a:bodyPr wrap="square">
            <a:spAutoFit/>
          </a:bodyPr>
          <a:lstStyle/>
          <a:p>
            <a:pPr algn="r"/>
            <a:r>
              <a:rPr lang="he-IL" sz="4000" b="1" dirty="0" err="1">
                <a:solidFill>
                  <a:schemeClr val="accent5">
                    <a:lumMod val="50000"/>
                  </a:schemeClr>
                </a:solidFill>
              </a:rPr>
              <a:t>צִפּוֹרִים</a:t>
            </a:r>
            <a:r>
              <a:rPr lang="he-IL" sz="4000" b="1" dirty="0">
                <a:solidFill>
                  <a:schemeClr val="accent5">
                    <a:lumMod val="50000"/>
                  </a:schemeClr>
                </a:solidFill>
              </a:rPr>
              <a:t> בָּאָבִיב</a:t>
            </a:r>
          </a:p>
        </p:txBody>
      </p:sp>
      <p:pic>
        <p:nvPicPr>
          <p:cNvPr id="10242" name="Picture 2" descr="undefined">
            <a:extLst>
              <a:ext uri="{FF2B5EF4-FFF2-40B4-BE49-F238E27FC236}">
                <a16:creationId xmlns:a16="http://schemas.microsoft.com/office/drawing/2014/main" id="{CAC2A441-9D6F-1C0D-CCBB-9B9AB1A74DB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56765" y="2541070"/>
            <a:ext cx="6256422" cy="4078678"/>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140861C6-FC33-BC46-7F14-44EFD8E92751}"/>
              </a:ext>
            </a:extLst>
          </p:cNvPr>
          <p:cNvSpPr txBox="1"/>
          <p:nvPr/>
        </p:nvSpPr>
        <p:spPr>
          <a:xfrm>
            <a:off x="4428841" y="2017850"/>
            <a:ext cx="1442570" cy="523220"/>
          </a:xfrm>
          <a:prstGeom prst="rect">
            <a:avLst/>
          </a:prstGeom>
          <a:noFill/>
        </p:spPr>
        <p:txBody>
          <a:bodyPr wrap="square">
            <a:spAutoFit/>
          </a:bodyPr>
          <a:lstStyle/>
          <a:p>
            <a:r>
              <a:rPr lang="he-IL" sz="2800" b="1" i="0" u="none" strike="noStrike" baseline="0" dirty="0">
                <a:latin typeface="MF_FrankRuhl-Regular"/>
              </a:rPr>
              <a:t>בַּז אָדֹם</a:t>
            </a:r>
            <a:endParaRPr lang="he-IL" sz="2800" b="1" dirty="0"/>
          </a:p>
        </p:txBody>
      </p:sp>
      <p:pic>
        <p:nvPicPr>
          <p:cNvPr id="6" name="תמונה 5">
            <a:extLst>
              <a:ext uri="{FF2B5EF4-FFF2-40B4-BE49-F238E27FC236}">
                <a16:creationId xmlns:a16="http://schemas.microsoft.com/office/drawing/2014/main" id="{593B69B2-5D93-6023-04C8-843EF67F2F39}"/>
              </a:ext>
            </a:extLst>
          </p:cNvPr>
          <p:cNvPicPr>
            <a:picLocks noChangeAspect="1"/>
          </p:cNvPicPr>
          <p:nvPr/>
        </p:nvPicPr>
        <p:blipFill>
          <a:blip r:embed="rId6"/>
          <a:stretch>
            <a:fillRect/>
          </a:stretch>
        </p:blipFill>
        <p:spPr>
          <a:xfrm>
            <a:off x="2699585" y="1016067"/>
            <a:ext cx="4514850" cy="1028700"/>
          </a:xfrm>
          <a:prstGeom prst="rect">
            <a:avLst/>
          </a:prstGeom>
          <a:ln w="12700">
            <a:solidFill>
              <a:srgbClr val="00B0F0"/>
            </a:solidFill>
          </a:ln>
        </p:spPr>
      </p:pic>
    </p:spTree>
    <p:extLst>
      <p:ext uri="{BB962C8B-B14F-4D97-AF65-F5344CB8AC3E}">
        <p14:creationId xmlns:p14="http://schemas.microsoft.com/office/powerpoint/2010/main" val="2175290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4DEC36E-E804-63B3-4064-1FF72458A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7" name="תיבת טקסט 6">
            <a:extLst>
              <a:ext uri="{FF2B5EF4-FFF2-40B4-BE49-F238E27FC236}">
                <a16:creationId xmlns:a16="http://schemas.microsoft.com/office/drawing/2014/main" id="{87C77C41-9FCF-EEF9-2654-68AE7EE8D5DD}"/>
              </a:ext>
            </a:extLst>
          </p:cNvPr>
          <p:cNvSpPr txBox="1"/>
          <p:nvPr/>
        </p:nvSpPr>
        <p:spPr>
          <a:xfrm>
            <a:off x="1896177" y="35877"/>
            <a:ext cx="4807819" cy="707886"/>
          </a:xfrm>
          <a:prstGeom prst="rect">
            <a:avLst/>
          </a:prstGeom>
          <a:noFill/>
        </p:spPr>
        <p:txBody>
          <a:bodyPr wrap="square">
            <a:spAutoFit/>
          </a:bodyPr>
          <a:lstStyle/>
          <a:p>
            <a:pPr algn="r"/>
            <a:r>
              <a:rPr lang="he-IL" sz="4000" b="1" dirty="0" err="1">
                <a:solidFill>
                  <a:schemeClr val="accent5">
                    <a:lumMod val="50000"/>
                  </a:schemeClr>
                </a:solidFill>
              </a:rPr>
              <a:t>צִפּוֹרִים</a:t>
            </a:r>
            <a:r>
              <a:rPr lang="he-IL" sz="4000" b="1" dirty="0">
                <a:solidFill>
                  <a:schemeClr val="accent5">
                    <a:lumMod val="50000"/>
                  </a:schemeClr>
                </a:solidFill>
              </a:rPr>
              <a:t> מְקָיְּצוֹת</a:t>
            </a:r>
          </a:p>
        </p:txBody>
      </p:sp>
      <p:pic>
        <p:nvPicPr>
          <p:cNvPr id="8" name="תמונה 7">
            <a:extLst>
              <a:ext uri="{FF2B5EF4-FFF2-40B4-BE49-F238E27FC236}">
                <a16:creationId xmlns:a16="http://schemas.microsoft.com/office/drawing/2014/main" id="{629FE037-D0F7-106E-EF7D-4AB0843AB6B8}"/>
              </a:ext>
            </a:extLst>
          </p:cNvPr>
          <p:cNvPicPr>
            <a:picLocks noChangeAspect="1"/>
          </p:cNvPicPr>
          <p:nvPr/>
        </p:nvPicPr>
        <p:blipFill>
          <a:blip r:embed="rId5"/>
          <a:stretch>
            <a:fillRect/>
          </a:stretch>
        </p:blipFill>
        <p:spPr>
          <a:xfrm>
            <a:off x="466725" y="984515"/>
            <a:ext cx="8210550" cy="1827546"/>
          </a:xfrm>
          <a:prstGeom prst="rect">
            <a:avLst/>
          </a:prstGeom>
          <a:ln w="12700">
            <a:solidFill>
              <a:srgbClr val="00B0F0"/>
            </a:solidFill>
          </a:ln>
        </p:spPr>
      </p:pic>
      <p:pic>
        <p:nvPicPr>
          <p:cNvPr id="10" name="Picture 2">
            <a:extLst>
              <a:ext uri="{FF2B5EF4-FFF2-40B4-BE49-F238E27FC236}">
                <a16:creationId xmlns:a16="http://schemas.microsoft.com/office/drawing/2014/main" id="{27B37251-8D4C-DF44-39E9-CA59DF3222E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6002" y="3422908"/>
            <a:ext cx="4521501" cy="3399215"/>
          </a:xfrm>
          <a:prstGeom prst="rect">
            <a:avLst/>
          </a:prstGeom>
          <a:noFill/>
          <a:ln w="127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84093F96-5F96-8CA7-B5B1-A3292193695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93381" y="3422908"/>
            <a:ext cx="4263992" cy="3363000"/>
          </a:xfrm>
          <a:prstGeom prst="rect">
            <a:avLst/>
          </a:prstGeom>
          <a:noFill/>
          <a:ln w="12700">
            <a:solidFill>
              <a:srgbClr val="0067A3"/>
            </a:solidFill>
          </a:ln>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17DFF1CA-F0B4-1EAD-6590-C966B6C81AFD}"/>
              </a:ext>
            </a:extLst>
          </p:cNvPr>
          <p:cNvSpPr txBox="1"/>
          <p:nvPr/>
        </p:nvSpPr>
        <p:spPr>
          <a:xfrm>
            <a:off x="5308332" y="3565744"/>
            <a:ext cx="2382252" cy="523220"/>
          </a:xfrm>
          <a:prstGeom prst="rect">
            <a:avLst/>
          </a:prstGeom>
          <a:noFill/>
        </p:spPr>
        <p:txBody>
          <a:bodyPr wrap="square">
            <a:spAutoFit/>
          </a:bodyPr>
          <a:lstStyle/>
          <a:p>
            <a:r>
              <a:rPr lang="he-IL" sz="2800" b="1" dirty="0"/>
              <a:t>סִיס הַחוֹמוֹת</a:t>
            </a:r>
          </a:p>
        </p:txBody>
      </p:sp>
      <p:sp>
        <p:nvSpPr>
          <p:cNvPr id="13" name="תיבת טקסט 12">
            <a:extLst>
              <a:ext uri="{FF2B5EF4-FFF2-40B4-BE49-F238E27FC236}">
                <a16:creationId xmlns:a16="http://schemas.microsoft.com/office/drawing/2014/main" id="{60ABE23A-F3D4-1616-E353-4D71BE974580}"/>
              </a:ext>
            </a:extLst>
          </p:cNvPr>
          <p:cNvSpPr txBox="1"/>
          <p:nvPr/>
        </p:nvSpPr>
        <p:spPr>
          <a:xfrm>
            <a:off x="389637" y="3422908"/>
            <a:ext cx="1298623" cy="523220"/>
          </a:xfrm>
          <a:prstGeom prst="rect">
            <a:avLst/>
          </a:prstGeom>
          <a:noFill/>
        </p:spPr>
        <p:txBody>
          <a:bodyPr wrap="square">
            <a:spAutoFit/>
          </a:bodyPr>
          <a:lstStyle/>
          <a:p>
            <a:r>
              <a:rPr lang="he-IL" sz="2800" b="1" i="0" dirty="0">
                <a:solidFill>
                  <a:srgbClr val="202122"/>
                </a:solidFill>
                <a:effectLst/>
                <a:latin typeface="Arial" panose="020B0604020202020204" pitchFamily="34" charset="0"/>
              </a:rPr>
              <a:t>סְנוּנִית</a:t>
            </a:r>
            <a:r>
              <a:rPr lang="he-IL" sz="2800" b="0" i="0" dirty="0">
                <a:solidFill>
                  <a:srgbClr val="202122"/>
                </a:solidFill>
                <a:effectLst/>
                <a:latin typeface="Arial" panose="020B0604020202020204" pitchFamily="34" charset="0"/>
              </a:rPr>
              <a:t> </a:t>
            </a:r>
            <a:endParaRPr lang="he-IL" sz="2800" dirty="0"/>
          </a:p>
        </p:txBody>
      </p:sp>
    </p:spTree>
    <p:extLst>
      <p:ext uri="{BB962C8B-B14F-4D97-AF65-F5344CB8AC3E}">
        <p14:creationId xmlns:p14="http://schemas.microsoft.com/office/powerpoint/2010/main" val="247945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4DEC36E-E804-63B3-4064-1FF72458A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7" name="תיבת טקסט 6">
            <a:extLst>
              <a:ext uri="{FF2B5EF4-FFF2-40B4-BE49-F238E27FC236}">
                <a16:creationId xmlns:a16="http://schemas.microsoft.com/office/drawing/2014/main" id="{87C77C41-9FCF-EEF9-2654-68AE7EE8D5DD}"/>
              </a:ext>
            </a:extLst>
          </p:cNvPr>
          <p:cNvSpPr txBox="1"/>
          <p:nvPr/>
        </p:nvSpPr>
        <p:spPr>
          <a:xfrm>
            <a:off x="2030931" y="212681"/>
            <a:ext cx="4807819" cy="707886"/>
          </a:xfrm>
          <a:prstGeom prst="rect">
            <a:avLst/>
          </a:prstGeom>
          <a:noFill/>
        </p:spPr>
        <p:txBody>
          <a:bodyPr wrap="square">
            <a:spAutoFit/>
          </a:bodyPr>
          <a:lstStyle/>
          <a:p>
            <a:pPr algn="r"/>
            <a:r>
              <a:rPr lang="he-IL" sz="4000" b="1" dirty="0" err="1">
                <a:solidFill>
                  <a:schemeClr val="accent5">
                    <a:lumMod val="50000"/>
                  </a:schemeClr>
                </a:solidFill>
              </a:rPr>
              <a:t>צִפּוֹרִים</a:t>
            </a:r>
            <a:r>
              <a:rPr lang="he-IL" sz="4000" b="1" dirty="0">
                <a:solidFill>
                  <a:schemeClr val="accent5">
                    <a:lumMod val="50000"/>
                  </a:schemeClr>
                </a:solidFill>
              </a:rPr>
              <a:t> מְקָיְּצוֹת</a:t>
            </a:r>
          </a:p>
        </p:txBody>
      </p:sp>
      <p:sp>
        <p:nvSpPr>
          <p:cNvPr id="8" name="תיבת טקסט 7">
            <a:extLst>
              <a:ext uri="{FF2B5EF4-FFF2-40B4-BE49-F238E27FC236}">
                <a16:creationId xmlns:a16="http://schemas.microsoft.com/office/drawing/2014/main" id="{83BF47C2-DFDA-2562-DCCA-6633E96D11BE}"/>
              </a:ext>
            </a:extLst>
          </p:cNvPr>
          <p:cNvSpPr txBox="1"/>
          <p:nvPr/>
        </p:nvSpPr>
        <p:spPr>
          <a:xfrm>
            <a:off x="1224449" y="1096339"/>
            <a:ext cx="7422298" cy="523220"/>
          </a:xfrm>
          <a:prstGeom prst="rect">
            <a:avLst/>
          </a:prstGeom>
          <a:noFill/>
        </p:spPr>
        <p:txBody>
          <a:bodyPr wrap="square">
            <a:spAutoFit/>
          </a:bodyPr>
          <a:lstStyle/>
          <a:p>
            <a:r>
              <a:rPr lang="he-IL" sz="2800" i="0" dirty="0">
                <a:effectLst/>
                <a:latin typeface="arial" panose="020B0604020202020204" pitchFamily="34" charset="0"/>
              </a:rPr>
              <a:t>שְׁרַקְרַק</a:t>
            </a:r>
            <a:r>
              <a:rPr lang="he-IL" sz="2800" i="0" dirty="0">
                <a:effectLst/>
                <a:latin typeface="Arial" panose="020B0604020202020204" pitchFamily="34" charset="0"/>
              </a:rPr>
              <a:t> פּוֹלֵט </a:t>
            </a:r>
            <a:r>
              <a:rPr lang="he-IL" sz="2800" i="0" dirty="0">
                <a:effectLst/>
                <a:latin typeface="arial" panose="020B0604020202020204" pitchFamily="34" charset="0"/>
              </a:rPr>
              <a:t>צְנֵפָה </a:t>
            </a:r>
            <a:r>
              <a:rPr lang="he-IL" sz="2800" i="0" dirty="0">
                <a:effectLst/>
                <a:latin typeface="Arial" panose="020B0604020202020204" pitchFamily="34" charset="0"/>
              </a:rPr>
              <a:t>שֶׁל חֶלְקֵי מָזוֹן בִּלְתִּי </a:t>
            </a:r>
            <a:r>
              <a:rPr lang="he-IL" sz="2800" i="0" u="none" strike="noStrike" dirty="0">
                <a:effectLst/>
                <a:latin typeface="MFWNarkissNew"/>
              </a:rPr>
              <a:t>מְעוּכָּלים</a:t>
            </a:r>
            <a:endParaRPr lang="he-IL" sz="2800" dirty="0"/>
          </a:p>
        </p:txBody>
      </p:sp>
      <p:pic>
        <p:nvPicPr>
          <p:cNvPr id="12" name="תמונה 11">
            <a:extLst>
              <a:ext uri="{FF2B5EF4-FFF2-40B4-BE49-F238E27FC236}">
                <a16:creationId xmlns:a16="http://schemas.microsoft.com/office/drawing/2014/main" id="{24C42649-6E18-F92B-143C-C4E5073A64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8567" y="1758752"/>
            <a:ext cx="7732192" cy="5099248"/>
          </a:xfrm>
          <a:prstGeom prst="rect">
            <a:avLst/>
          </a:prstGeom>
        </p:spPr>
      </p:pic>
      <p:sp>
        <p:nvSpPr>
          <p:cNvPr id="13" name="תיבת טקסט 12">
            <a:extLst>
              <a:ext uri="{FF2B5EF4-FFF2-40B4-BE49-F238E27FC236}">
                <a16:creationId xmlns:a16="http://schemas.microsoft.com/office/drawing/2014/main" id="{DEC5B9FE-C34B-A90A-9963-8A41FA92D3D3}"/>
              </a:ext>
            </a:extLst>
          </p:cNvPr>
          <p:cNvSpPr txBox="1"/>
          <p:nvPr/>
        </p:nvSpPr>
        <p:spPr>
          <a:xfrm>
            <a:off x="1688260" y="5987367"/>
            <a:ext cx="1969340" cy="461665"/>
          </a:xfrm>
          <a:prstGeom prst="rect">
            <a:avLst/>
          </a:prstGeom>
          <a:noFill/>
        </p:spPr>
        <p:txBody>
          <a:bodyPr wrap="square" rtlCol="1">
            <a:spAutoFit/>
          </a:bodyPr>
          <a:lstStyle/>
          <a:p>
            <a:pPr algn="ctr"/>
            <a:r>
              <a:rPr lang="he-IL" sz="2400" dirty="0">
                <a:highlight>
                  <a:srgbClr val="F6FAFE"/>
                </a:highlight>
              </a:rPr>
              <a:t>צפיה </a:t>
            </a:r>
            <a:r>
              <a:rPr lang="he-IL" sz="2400" dirty="0">
                <a:highlight>
                  <a:srgbClr val="F6FAFE"/>
                </a:highlight>
                <a:hlinkClick r:id="rId6"/>
              </a:rPr>
              <a:t>בסרטון</a:t>
            </a:r>
            <a:endParaRPr lang="he-IL" sz="2400" dirty="0">
              <a:highlight>
                <a:srgbClr val="F6FAFE"/>
              </a:highlight>
            </a:endParaRPr>
          </a:p>
        </p:txBody>
      </p:sp>
    </p:spTree>
    <p:extLst>
      <p:ext uri="{BB962C8B-B14F-4D97-AF65-F5344CB8AC3E}">
        <p14:creationId xmlns:p14="http://schemas.microsoft.com/office/powerpoint/2010/main" val="4207600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4DEC36E-E804-63B3-4064-1FF72458A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5" name="תמונה 4">
            <a:extLst>
              <a:ext uri="{FF2B5EF4-FFF2-40B4-BE49-F238E27FC236}">
                <a16:creationId xmlns:a16="http://schemas.microsoft.com/office/drawing/2014/main" id="{0866141F-AE50-6EB2-63A6-8AF3B8FFA4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4" name="תמונה 3">
            <a:extLst>
              <a:ext uri="{FF2B5EF4-FFF2-40B4-BE49-F238E27FC236}">
                <a16:creationId xmlns:a16="http://schemas.microsoft.com/office/drawing/2014/main" id="{B36D14A6-D3CD-32EC-5A34-0D0670E433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8588" y="1063456"/>
            <a:ext cx="7470333" cy="1978383"/>
          </a:xfrm>
          <a:prstGeom prst="rect">
            <a:avLst/>
          </a:prstGeom>
          <a:ln w="12700">
            <a:solidFill>
              <a:schemeClr val="tx1"/>
            </a:solidFill>
          </a:ln>
        </p:spPr>
      </p:pic>
      <p:sp>
        <p:nvSpPr>
          <p:cNvPr id="9" name="תיבת טקסט 8">
            <a:extLst>
              <a:ext uri="{FF2B5EF4-FFF2-40B4-BE49-F238E27FC236}">
                <a16:creationId xmlns:a16="http://schemas.microsoft.com/office/drawing/2014/main" id="{E021D785-1BC3-2132-071B-CFBFAC5532E4}"/>
              </a:ext>
            </a:extLst>
          </p:cNvPr>
          <p:cNvSpPr txBox="1"/>
          <p:nvPr/>
        </p:nvSpPr>
        <p:spPr>
          <a:xfrm>
            <a:off x="3579501" y="227376"/>
            <a:ext cx="4572000" cy="584775"/>
          </a:xfrm>
          <a:prstGeom prst="rect">
            <a:avLst/>
          </a:prstGeom>
          <a:noFill/>
        </p:spPr>
        <p:txBody>
          <a:bodyPr wrap="square">
            <a:spAutoFit/>
          </a:bodyPr>
          <a:lstStyle/>
          <a:p>
            <a:r>
              <a:rPr lang="he-IL" sz="3200" b="1" dirty="0" err="1">
                <a:solidFill>
                  <a:srgbClr val="0067A3"/>
                </a:solidFill>
              </a:rPr>
              <a:t>צִפּוֹרִים</a:t>
            </a:r>
            <a:r>
              <a:rPr lang="he-IL" sz="3200" b="1" dirty="0">
                <a:solidFill>
                  <a:srgbClr val="0067A3"/>
                </a:solidFill>
              </a:rPr>
              <a:t> יְצִיבוֹת</a:t>
            </a:r>
          </a:p>
        </p:txBody>
      </p:sp>
      <p:pic>
        <p:nvPicPr>
          <p:cNvPr id="13" name="תמונה 12">
            <a:extLst>
              <a:ext uri="{FF2B5EF4-FFF2-40B4-BE49-F238E27FC236}">
                <a16:creationId xmlns:a16="http://schemas.microsoft.com/office/drawing/2014/main" id="{C5B19FED-A3AB-163C-528A-7F3D5BC8F5CA}"/>
              </a:ext>
            </a:extLst>
          </p:cNvPr>
          <p:cNvPicPr>
            <a:picLocks noChangeAspect="1"/>
          </p:cNvPicPr>
          <p:nvPr/>
        </p:nvPicPr>
        <p:blipFill>
          <a:blip r:embed="rId6"/>
          <a:stretch>
            <a:fillRect/>
          </a:stretch>
        </p:blipFill>
        <p:spPr>
          <a:xfrm>
            <a:off x="5159142" y="3293144"/>
            <a:ext cx="3436782" cy="3515865"/>
          </a:xfrm>
          <a:prstGeom prst="rect">
            <a:avLst/>
          </a:prstGeom>
          <a:ln w="12700">
            <a:solidFill>
              <a:schemeClr val="accent6">
                <a:lumMod val="50000"/>
              </a:schemeClr>
            </a:solidFill>
          </a:ln>
        </p:spPr>
      </p:pic>
      <p:pic>
        <p:nvPicPr>
          <p:cNvPr id="15" name="תמונה 14">
            <a:extLst>
              <a:ext uri="{FF2B5EF4-FFF2-40B4-BE49-F238E27FC236}">
                <a16:creationId xmlns:a16="http://schemas.microsoft.com/office/drawing/2014/main" id="{819E91C5-8922-8B2C-FBA7-8974F0F9A1AB}"/>
              </a:ext>
            </a:extLst>
          </p:cNvPr>
          <p:cNvPicPr>
            <a:picLocks noChangeAspect="1"/>
          </p:cNvPicPr>
          <p:nvPr/>
        </p:nvPicPr>
        <p:blipFill>
          <a:blip r:embed="rId7"/>
          <a:stretch>
            <a:fillRect/>
          </a:stretch>
        </p:blipFill>
        <p:spPr>
          <a:xfrm>
            <a:off x="847023" y="3239724"/>
            <a:ext cx="3792354" cy="3618276"/>
          </a:xfrm>
          <a:prstGeom prst="rect">
            <a:avLst/>
          </a:prstGeom>
          <a:ln w="12700">
            <a:solidFill>
              <a:schemeClr val="accent6">
                <a:lumMod val="50000"/>
              </a:schemeClr>
            </a:solidFill>
          </a:ln>
        </p:spPr>
      </p:pic>
    </p:spTree>
    <p:extLst>
      <p:ext uri="{BB962C8B-B14F-4D97-AF65-F5344CB8AC3E}">
        <p14:creationId xmlns:p14="http://schemas.microsoft.com/office/powerpoint/2010/main" val="2844197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1EBC7D1-7534-358E-1FDC-4961E49D5B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0DD85069-838E-0C16-DD75-177670D6CF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11" name="תיבת טקסט 10">
            <a:extLst>
              <a:ext uri="{FF2B5EF4-FFF2-40B4-BE49-F238E27FC236}">
                <a16:creationId xmlns:a16="http://schemas.microsoft.com/office/drawing/2014/main" id="{17A29568-BE0D-52A3-BE67-9F1E41A4C140}"/>
              </a:ext>
            </a:extLst>
          </p:cNvPr>
          <p:cNvSpPr txBox="1"/>
          <p:nvPr/>
        </p:nvSpPr>
        <p:spPr>
          <a:xfrm>
            <a:off x="3127114" y="992307"/>
            <a:ext cx="4572000" cy="707886"/>
          </a:xfrm>
          <a:prstGeom prst="rect">
            <a:avLst/>
          </a:prstGeom>
          <a:noFill/>
        </p:spPr>
        <p:txBody>
          <a:bodyPr wrap="square">
            <a:spAutoFit/>
          </a:bodyPr>
          <a:lstStyle/>
          <a:p>
            <a:r>
              <a:rPr lang="he-IL" sz="4000" b="1" dirty="0" err="1">
                <a:solidFill>
                  <a:srgbClr val="0067A3"/>
                </a:solidFill>
              </a:rPr>
              <a:t>צִפּוֹרִים</a:t>
            </a:r>
            <a:r>
              <a:rPr lang="he-IL" sz="4000" b="1" dirty="0">
                <a:solidFill>
                  <a:srgbClr val="0067A3"/>
                </a:solidFill>
              </a:rPr>
              <a:t> יְצִיבוֹת</a:t>
            </a:r>
          </a:p>
        </p:txBody>
      </p:sp>
      <p:pic>
        <p:nvPicPr>
          <p:cNvPr id="13" name="תמונה 12">
            <a:extLst>
              <a:ext uri="{FF2B5EF4-FFF2-40B4-BE49-F238E27FC236}">
                <a16:creationId xmlns:a16="http://schemas.microsoft.com/office/drawing/2014/main" id="{98C9B612-C56F-1841-A700-C90A4242F060}"/>
              </a:ext>
            </a:extLst>
          </p:cNvPr>
          <p:cNvPicPr>
            <a:picLocks noChangeAspect="1"/>
          </p:cNvPicPr>
          <p:nvPr/>
        </p:nvPicPr>
        <p:blipFill>
          <a:blip r:embed="rId5"/>
          <a:stretch>
            <a:fillRect/>
          </a:stretch>
        </p:blipFill>
        <p:spPr>
          <a:xfrm>
            <a:off x="5178392" y="2242687"/>
            <a:ext cx="3322420" cy="3200400"/>
          </a:xfrm>
          <a:prstGeom prst="rect">
            <a:avLst/>
          </a:prstGeom>
          <a:ln w="12700">
            <a:solidFill>
              <a:srgbClr val="00B0F0"/>
            </a:solidFill>
          </a:ln>
        </p:spPr>
      </p:pic>
      <p:pic>
        <p:nvPicPr>
          <p:cNvPr id="15" name="תמונה 14">
            <a:extLst>
              <a:ext uri="{FF2B5EF4-FFF2-40B4-BE49-F238E27FC236}">
                <a16:creationId xmlns:a16="http://schemas.microsoft.com/office/drawing/2014/main" id="{A5C8661A-D9AD-B214-376B-26815AB96082}"/>
              </a:ext>
            </a:extLst>
          </p:cNvPr>
          <p:cNvPicPr>
            <a:picLocks noChangeAspect="1"/>
          </p:cNvPicPr>
          <p:nvPr/>
        </p:nvPicPr>
        <p:blipFill>
          <a:blip r:embed="rId6"/>
          <a:stretch>
            <a:fillRect/>
          </a:stretch>
        </p:blipFill>
        <p:spPr>
          <a:xfrm>
            <a:off x="1145407" y="2184936"/>
            <a:ext cx="3212882" cy="3378466"/>
          </a:xfrm>
          <a:prstGeom prst="rect">
            <a:avLst/>
          </a:prstGeom>
          <a:ln>
            <a:solidFill>
              <a:srgbClr val="00B0F0"/>
            </a:solidFill>
          </a:ln>
        </p:spPr>
      </p:pic>
    </p:spTree>
    <p:extLst>
      <p:ext uri="{BB962C8B-B14F-4D97-AF65-F5344CB8AC3E}">
        <p14:creationId xmlns:p14="http://schemas.microsoft.com/office/powerpoint/2010/main" val="61816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132DDEF-5632-7423-5234-B1F67FED58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5" name="תמונה 4">
            <a:extLst>
              <a:ext uri="{FF2B5EF4-FFF2-40B4-BE49-F238E27FC236}">
                <a16:creationId xmlns:a16="http://schemas.microsoft.com/office/drawing/2014/main" id="{11C4D9D0-1846-6DDC-AE18-A1062B816E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1026" name="Picture 2">
            <a:extLst>
              <a:ext uri="{FF2B5EF4-FFF2-40B4-BE49-F238E27FC236}">
                <a16:creationId xmlns:a16="http://schemas.microsoft.com/office/drawing/2014/main" id="{7D499BDB-94CD-4669-B665-27A82D9BA63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400" y="1246990"/>
            <a:ext cx="7539923" cy="5211562"/>
          </a:xfrm>
          <a:prstGeom prst="rect">
            <a:avLst/>
          </a:prstGeom>
          <a:noFill/>
          <a:ln w="12700">
            <a:solidFill>
              <a:srgbClr val="FFFF00"/>
            </a:solidFill>
          </a:ln>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B0408F25-9578-7C59-58DB-623972C62851}"/>
              </a:ext>
            </a:extLst>
          </p:cNvPr>
          <p:cNvSpPr txBox="1"/>
          <p:nvPr/>
        </p:nvSpPr>
        <p:spPr>
          <a:xfrm>
            <a:off x="3965608" y="743763"/>
            <a:ext cx="2079057" cy="523220"/>
          </a:xfrm>
          <a:prstGeom prst="rect">
            <a:avLst/>
          </a:prstGeom>
          <a:noFill/>
        </p:spPr>
        <p:txBody>
          <a:bodyPr wrap="square">
            <a:spAutoFit/>
          </a:bodyPr>
          <a:lstStyle/>
          <a:p>
            <a:r>
              <a:rPr lang="he-IL" sz="2800" b="1" dirty="0"/>
              <a:t>דְּבוֹרַת הַדְּבַשׁ</a:t>
            </a:r>
          </a:p>
        </p:txBody>
      </p:sp>
    </p:spTree>
    <p:extLst>
      <p:ext uri="{BB962C8B-B14F-4D97-AF65-F5344CB8AC3E}">
        <p14:creationId xmlns:p14="http://schemas.microsoft.com/office/powerpoint/2010/main" val="68499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EAEEB9B-0E6E-9ECE-41CC-5F483D029E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2"/>
            <a:ext cx="1621677" cy="694772"/>
          </a:xfrm>
          <a:prstGeom prst="rect">
            <a:avLst/>
          </a:prstGeom>
        </p:spPr>
      </p:pic>
      <p:pic>
        <p:nvPicPr>
          <p:cNvPr id="5" name="תמונה 4">
            <a:extLst>
              <a:ext uri="{FF2B5EF4-FFF2-40B4-BE49-F238E27FC236}">
                <a16:creationId xmlns:a16="http://schemas.microsoft.com/office/drawing/2014/main" id="{2F1BDA95-2E67-B684-42C8-92FC24D9A6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12" name="תיבת טקסט 11">
            <a:extLst>
              <a:ext uri="{FF2B5EF4-FFF2-40B4-BE49-F238E27FC236}">
                <a16:creationId xmlns:a16="http://schemas.microsoft.com/office/drawing/2014/main" id="{B6F6E1AB-1C32-E65E-C600-5306EDD76023}"/>
              </a:ext>
            </a:extLst>
          </p:cNvPr>
          <p:cNvSpPr txBox="1"/>
          <p:nvPr/>
        </p:nvSpPr>
        <p:spPr>
          <a:xfrm>
            <a:off x="2119385" y="97692"/>
            <a:ext cx="5048023" cy="707886"/>
          </a:xfrm>
          <a:prstGeom prst="rect">
            <a:avLst/>
          </a:prstGeom>
          <a:noFill/>
        </p:spPr>
        <p:txBody>
          <a:bodyPr wrap="square">
            <a:spAutoFit/>
          </a:bodyPr>
          <a:lstStyle/>
          <a:p>
            <a:pPr algn="r"/>
            <a:r>
              <a:rPr lang="he-IL" sz="4000" b="1" i="0" u="none" strike="noStrike" baseline="0" dirty="0" err="1">
                <a:solidFill>
                  <a:schemeClr val="accent1">
                    <a:lumMod val="50000"/>
                  </a:schemeClr>
                </a:solidFill>
                <a:latin typeface="MF_FrankRuhl-Bold"/>
              </a:rPr>
              <a:t>צִפּוֹרִים</a:t>
            </a:r>
            <a:r>
              <a:rPr lang="he-IL" sz="4000" b="1" i="0" u="none" strike="noStrike" baseline="0" dirty="0">
                <a:solidFill>
                  <a:schemeClr val="accent1">
                    <a:lumMod val="50000"/>
                  </a:schemeClr>
                </a:solidFill>
                <a:latin typeface="MF_FrankRuhl-Bold"/>
              </a:rPr>
              <a:t> מְגַדְּלוֹת צֶאֱצָאִים</a:t>
            </a:r>
            <a:endParaRPr lang="he-IL" sz="4000" dirty="0">
              <a:solidFill>
                <a:schemeClr val="accent1">
                  <a:lumMod val="50000"/>
                </a:schemeClr>
              </a:solidFill>
            </a:endParaRPr>
          </a:p>
        </p:txBody>
      </p:sp>
      <p:pic>
        <p:nvPicPr>
          <p:cNvPr id="14" name="תמונה 13">
            <a:extLst>
              <a:ext uri="{FF2B5EF4-FFF2-40B4-BE49-F238E27FC236}">
                <a16:creationId xmlns:a16="http://schemas.microsoft.com/office/drawing/2014/main" id="{DBEFE5E1-9C2E-FCE3-68DE-0514A88590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6663" y="1773861"/>
            <a:ext cx="3873950" cy="2596758"/>
          </a:xfrm>
          <a:prstGeom prst="rect">
            <a:avLst/>
          </a:prstGeom>
          <a:ln w="12700">
            <a:solidFill>
              <a:srgbClr val="7030A0"/>
            </a:solidFill>
          </a:ln>
        </p:spPr>
      </p:pic>
      <p:pic>
        <p:nvPicPr>
          <p:cNvPr id="18" name="תמונה 17">
            <a:extLst>
              <a:ext uri="{FF2B5EF4-FFF2-40B4-BE49-F238E27FC236}">
                <a16:creationId xmlns:a16="http://schemas.microsoft.com/office/drawing/2014/main" id="{E43A85DE-BDE0-ABE5-7C34-BA12420F600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579933" y="4535351"/>
            <a:ext cx="2390474" cy="2437741"/>
          </a:xfrm>
          <a:prstGeom prst="rect">
            <a:avLst/>
          </a:prstGeom>
        </p:spPr>
      </p:pic>
      <p:sp>
        <p:nvSpPr>
          <p:cNvPr id="20" name="תיבת טקסט 19">
            <a:extLst>
              <a:ext uri="{FF2B5EF4-FFF2-40B4-BE49-F238E27FC236}">
                <a16:creationId xmlns:a16="http://schemas.microsoft.com/office/drawing/2014/main" id="{E9FDB41C-A1A5-81DD-1E1F-9DFC6AD98722}"/>
              </a:ext>
            </a:extLst>
          </p:cNvPr>
          <p:cNvSpPr txBox="1"/>
          <p:nvPr/>
        </p:nvSpPr>
        <p:spPr>
          <a:xfrm>
            <a:off x="356473" y="4754611"/>
            <a:ext cx="5890662" cy="1824923"/>
          </a:xfrm>
          <a:prstGeom prst="rect">
            <a:avLst/>
          </a:prstGeom>
          <a:solidFill>
            <a:schemeClr val="bg1"/>
          </a:solidFill>
          <a:ln>
            <a:solidFill>
              <a:srgbClr val="00B050"/>
            </a:solidFill>
          </a:ln>
        </p:spPr>
        <p:txBody>
          <a:bodyPr wrap="square">
            <a:spAutoFit/>
          </a:bodyPr>
          <a:lstStyle/>
          <a:p>
            <a:pPr algn="r" rtl="1">
              <a:lnSpc>
                <a:spcPct val="150000"/>
              </a:lnSpc>
            </a:pPr>
            <a:r>
              <a:rPr lang="he-IL" sz="4000" dirty="0"/>
              <a:t>לָמָּה </a:t>
            </a:r>
            <a:r>
              <a:rPr lang="he-IL" sz="4000" dirty="0" err="1"/>
              <a:t>צִפּוֹרִים</a:t>
            </a:r>
            <a:r>
              <a:rPr lang="he-IL" sz="4000" dirty="0"/>
              <a:t> בּוֹנוֹת קֵן?</a:t>
            </a:r>
          </a:p>
          <a:p>
            <a:pPr algn="r">
              <a:lnSpc>
                <a:spcPct val="150000"/>
              </a:lnSpc>
            </a:pPr>
            <a:r>
              <a:rPr lang="he-IL" sz="4000" dirty="0"/>
              <a:t>אֵיפֹה </a:t>
            </a:r>
            <a:r>
              <a:rPr lang="he-IL" sz="4000" dirty="0" err="1"/>
              <a:t>צִפּוֹרִים</a:t>
            </a:r>
            <a:r>
              <a:rPr lang="he-IL" sz="4000" dirty="0"/>
              <a:t> יְשֵׁנוֹת?</a:t>
            </a:r>
          </a:p>
        </p:txBody>
      </p:sp>
      <p:pic>
        <p:nvPicPr>
          <p:cNvPr id="2" name="תמונה 1">
            <a:extLst>
              <a:ext uri="{FF2B5EF4-FFF2-40B4-BE49-F238E27FC236}">
                <a16:creationId xmlns:a16="http://schemas.microsoft.com/office/drawing/2014/main" id="{D9AB39DF-BBF3-2DB8-16A4-30EF2FF41E72}"/>
              </a:ext>
            </a:extLst>
          </p:cNvPr>
          <p:cNvPicPr>
            <a:picLocks noChangeAspect="1"/>
          </p:cNvPicPr>
          <p:nvPr/>
        </p:nvPicPr>
        <p:blipFill>
          <a:blip r:embed="rId7"/>
          <a:stretch>
            <a:fillRect/>
          </a:stretch>
        </p:blipFill>
        <p:spPr>
          <a:xfrm>
            <a:off x="453387" y="1773861"/>
            <a:ext cx="4145677" cy="2596758"/>
          </a:xfrm>
          <a:prstGeom prst="rect">
            <a:avLst/>
          </a:prstGeom>
          <a:ln w="12700">
            <a:solidFill>
              <a:srgbClr val="00B050"/>
            </a:solidFill>
          </a:ln>
        </p:spPr>
      </p:pic>
      <p:sp>
        <p:nvSpPr>
          <p:cNvPr id="4" name="תיבת טקסט 3">
            <a:extLst>
              <a:ext uri="{FF2B5EF4-FFF2-40B4-BE49-F238E27FC236}">
                <a16:creationId xmlns:a16="http://schemas.microsoft.com/office/drawing/2014/main" id="{E5F27B2F-1964-5B54-CCDD-6131AD1B2EA0}"/>
              </a:ext>
            </a:extLst>
          </p:cNvPr>
          <p:cNvSpPr txBox="1"/>
          <p:nvPr/>
        </p:nvSpPr>
        <p:spPr>
          <a:xfrm>
            <a:off x="2849077" y="805094"/>
            <a:ext cx="2131215" cy="584775"/>
          </a:xfrm>
          <a:prstGeom prst="rect">
            <a:avLst/>
          </a:prstGeom>
          <a:noFill/>
        </p:spPr>
        <p:txBody>
          <a:bodyPr wrap="square" rtlCol="1">
            <a:spAutoFit/>
          </a:bodyPr>
          <a:lstStyle/>
          <a:p>
            <a:r>
              <a:rPr lang="he-IL" sz="3200" b="1" dirty="0"/>
              <a:t>(עמוד 98)</a:t>
            </a:r>
          </a:p>
        </p:txBody>
      </p:sp>
    </p:spTree>
    <p:extLst>
      <p:ext uri="{BB962C8B-B14F-4D97-AF65-F5344CB8AC3E}">
        <p14:creationId xmlns:p14="http://schemas.microsoft.com/office/powerpoint/2010/main" val="837909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CC6B78B2-84A1-B6D4-1BC1-E81C35E46D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940" y="240633"/>
            <a:ext cx="7471567" cy="4964074"/>
          </a:xfrm>
          <a:prstGeom prst="rect">
            <a:avLst/>
          </a:prstGeom>
          <a:ln w="12700">
            <a:solidFill>
              <a:srgbClr val="6FB14D"/>
            </a:solidFill>
          </a:ln>
        </p:spPr>
      </p:pic>
      <p:pic>
        <p:nvPicPr>
          <p:cNvPr id="7" name="תמונה 6">
            <a:extLst>
              <a:ext uri="{FF2B5EF4-FFF2-40B4-BE49-F238E27FC236}">
                <a16:creationId xmlns:a16="http://schemas.microsoft.com/office/drawing/2014/main" id="{4C5018FB-286B-542A-CAEB-E9654B9396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1859" y="5746282"/>
            <a:ext cx="4114800" cy="986589"/>
          </a:xfrm>
          <a:prstGeom prst="rect">
            <a:avLst/>
          </a:prstGeom>
        </p:spPr>
      </p:pic>
    </p:spTree>
    <p:extLst>
      <p:ext uri="{BB962C8B-B14F-4D97-AF65-F5344CB8AC3E}">
        <p14:creationId xmlns:p14="http://schemas.microsoft.com/office/powerpoint/2010/main" val="1136510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72A5A2E0-277B-37A2-D714-5442FFFC15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688" y="943276"/>
            <a:ext cx="8896623" cy="4754880"/>
          </a:xfrm>
          <a:prstGeom prst="rect">
            <a:avLst/>
          </a:prstGeom>
        </p:spPr>
      </p:pic>
      <p:pic>
        <p:nvPicPr>
          <p:cNvPr id="8" name="תמונה 7">
            <a:extLst>
              <a:ext uri="{FF2B5EF4-FFF2-40B4-BE49-F238E27FC236}">
                <a16:creationId xmlns:a16="http://schemas.microsoft.com/office/drawing/2014/main" id="{1747D536-9799-DF50-50A7-B87B9641A7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1859" y="5914724"/>
            <a:ext cx="4114800" cy="818147"/>
          </a:xfrm>
          <a:prstGeom prst="rect">
            <a:avLst/>
          </a:prstGeom>
        </p:spPr>
      </p:pic>
    </p:spTree>
    <p:extLst>
      <p:ext uri="{BB962C8B-B14F-4D97-AF65-F5344CB8AC3E}">
        <p14:creationId xmlns:p14="http://schemas.microsoft.com/office/powerpoint/2010/main" val="137641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9B5EE2E0-90CD-E89C-5120-2241345A4B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584775"/>
          </a:xfrm>
          <a:prstGeom prst="rect">
            <a:avLst/>
          </a:prstGeom>
        </p:spPr>
      </p:pic>
      <p:pic>
        <p:nvPicPr>
          <p:cNvPr id="5" name="תמונה 4">
            <a:extLst>
              <a:ext uri="{FF2B5EF4-FFF2-40B4-BE49-F238E27FC236}">
                <a16:creationId xmlns:a16="http://schemas.microsoft.com/office/drawing/2014/main" id="{F0A62ABA-A99E-5331-D275-6F8D8726AB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542"/>
            <a:ext cx="1688260" cy="671671"/>
          </a:xfrm>
          <a:prstGeom prst="rect">
            <a:avLst/>
          </a:prstGeom>
        </p:spPr>
      </p:pic>
      <p:sp>
        <p:nvSpPr>
          <p:cNvPr id="4" name="תיבת טקסט 3">
            <a:extLst>
              <a:ext uri="{FF2B5EF4-FFF2-40B4-BE49-F238E27FC236}">
                <a16:creationId xmlns:a16="http://schemas.microsoft.com/office/drawing/2014/main" id="{79A65E57-66C3-DBD3-28D8-861E85464B23}"/>
              </a:ext>
            </a:extLst>
          </p:cNvPr>
          <p:cNvSpPr txBox="1"/>
          <p:nvPr/>
        </p:nvSpPr>
        <p:spPr>
          <a:xfrm>
            <a:off x="2927686" y="1075501"/>
            <a:ext cx="6102749" cy="646331"/>
          </a:xfrm>
          <a:prstGeom prst="rect">
            <a:avLst/>
          </a:prstGeom>
          <a:noFill/>
        </p:spPr>
        <p:txBody>
          <a:bodyPr wrap="square">
            <a:spAutoFit/>
          </a:bodyPr>
          <a:lstStyle/>
          <a:p>
            <a:pPr algn="r"/>
            <a:r>
              <a:rPr lang="he-IL" sz="3600" b="1" i="0" u="none" strike="noStrike" baseline="0" dirty="0">
                <a:latin typeface="MF_FrankRuhl-Regular"/>
              </a:rPr>
              <a:t>תַּצְפִּית</a:t>
            </a:r>
            <a:r>
              <a:rPr lang="he-IL" sz="3600" b="0" i="0" u="none" strike="noStrike" baseline="0" dirty="0">
                <a:solidFill>
                  <a:srgbClr val="000000"/>
                </a:solidFill>
                <a:latin typeface="MF_FrankRuhl-Regular"/>
              </a:rPr>
              <a:t>: </a:t>
            </a:r>
            <a:r>
              <a:rPr lang="he-IL" sz="3600" b="1" i="0" u="none" strike="noStrike" baseline="0" dirty="0">
                <a:solidFill>
                  <a:schemeClr val="accent1">
                    <a:lumMod val="75000"/>
                  </a:schemeClr>
                </a:solidFill>
                <a:latin typeface="MF_FrankRuhl-Regular"/>
              </a:rPr>
              <a:t>מְזַהִים </a:t>
            </a:r>
            <a:r>
              <a:rPr lang="he-IL" sz="3600" b="1" i="0" u="none" strike="noStrike" baseline="0" dirty="0" err="1">
                <a:solidFill>
                  <a:schemeClr val="accent1">
                    <a:lumMod val="75000"/>
                  </a:schemeClr>
                </a:solidFill>
                <a:latin typeface="MF_FrankRuhl-Regular"/>
              </a:rPr>
              <a:t>צִפּוֹרִים</a:t>
            </a:r>
            <a:r>
              <a:rPr lang="he-IL" sz="3600" b="1" i="0" u="none" strike="noStrike" baseline="0" dirty="0">
                <a:solidFill>
                  <a:schemeClr val="accent1">
                    <a:lumMod val="75000"/>
                  </a:schemeClr>
                </a:solidFill>
                <a:latin typeface="MF_FrankRuhl-Regular"/>
              </a:rPr>
              <a:t> בַּסְּבִיבָה</a:t>
            </a:r>
            <a:endParaRPr lang="he-IL" sz="3600" b="1" dirty="0">
              <a:solidFill>
                <a:schemeClr val="accent1">
                  <a:lumMod val="75000"/>
                </a:schemeClr>
              </a:solidFill>
            </a:endParaRPr>
          </a:p>
        </p:txBody>
      </p:sp>
      <p:pic>
        <p:nvPicPr>
          <p:cNvPr id="8" name="תמונה 7">
            <a:extLst>
              <a:ext uri="{FF2B5EF4-FFF2-40B4-BE49-F238E27FC236}">
                <a16:creationId xmlns:a16="http://schemas.microsoft.com/office/drawing/2014/main" id="{CFB32776-67FB-2C69-1371-6478C03C9523}"/>
              </a:ext>
            </a:extLst>
          </p:cNvPr>
          <p:cNvPicPr>
            <a:picLocks noChangeAspect="1"/>
          </p:cNvPicPr>
          <p:nvPr/>
        </p:nvPicPr>
        <p:blipFill>
          <a:blip r:embed="rId5"/>
          <a:stretch>
            <a:fillRect/>
          </a:stretch>
        </p:blipFill>
        <p:spPr>
          <a:xfrm>
            <a:off x="3083460" y="2533196"/>
            <a:ext cx="5791200" cy="3409950"/>
          </a:xfrm>
          <a:prstGeom prst="rect">
            <a:avLst/>
          </a:prstGeom>
          <a:ln w="12700">
            <a:solidFill>
              <a:srgbClr val="00B0F0"/>
            </a:solidFill>
          </a:ln>
        </p:spPr>
      </p:pic>
      <p:pic>
        <p:nvPicPr>
          <p:cNvPr id="10" name="תמונה 9">
            <a:extLst>
              <a:ext uri="{FF2B5EF4-FFF2-40B4-BE49-F238E27FC236}">
                <a16:creationId xmlns:a16="http://schemas.microsoft.com/office/drawing/2014/main" id="{44667495-F8BD-0CDC-5E5F-DC541133010C}"/>
              </a:ext>
            </a:extLst>
          </p:cNvPr>
          <p:cNvPicPr>
            <a:picLocks noChangeAspect="1"/>
          </p:cNvPicPr>
          <p:nvPr/>
        </p:nvPicPr>
        <p:blipFill>
          <a:blip r:embed="rId6"/>
          <a:stretch>
            <a:fillRect/>
          </a:stretch>
        </p:blipFill>
        <p:spPr>
          <a:xfrm>
            <a:off x="113565" y="985896"/>
            <a:ext cx="3120523" cy="3137122"/>
          </a:xfrm>
          <a:prstGeom prst="rect">
            <a:avLst/>
          </a:prstGeom>
          <a:ln w="12700">
            <a:solidFill>
              <a:srgbClr val="00B050"/>
            </a:solidFill>
          </a:ln>
        </p:spPr>
      </p:pic>
      <p:sp>
        <p:nvSpPr>
          <p:cNvPr id="12" name="תיבת טקסט 11">
            <a:extLst>
              <a:ext uri="{FF2B5EF4-FFF2-40B4-BE49-F238E27FC236}">
                <a16:creationId xmlns:a16="http://schemas.microsoft.com/office/drawing/2014/main" id="{90A90F32-A2C2-3765-D749-B83CF6A59E92}"/>
              </a:ext>
            </a:extLst>
          </p:cNvPr>
          <p:cNvSpPr txBox="1"/>
          <p:nvPr/>
        </p:nvSpPr>
        <p:spPr>
          <a:xfrm>
            <a:off x="622652" y="5358371"/>
            <a:ext cx="2131215" cy="584775"/>
          </a:xfrm>
          <a:prstGeom prst="rect">
            <a:avLst/>
          </a:prstGeom>
          <a:noFill/>
        </p:spPr>
        <p:txBody>
          <a:bodyPr wrap="square" rtlCol="1">
            <a:spAutoFit/>
          </a:bodyPr>
          <a:lstStyle/>
          <a:p>
            <a:r>
              <a:rPr lang="he-IL" sz="3200" b="1" dirty="0"/>
              <a:t>(עמוד 99)</a:t>
            </a:r>
          </a:p>
        </p:txBody>
      </p:sp>
    </p:spTree>
    <p:extLst>
      <p:ext uri="{BB962C8B-B14F-4D97-AF65-F5344CB8AC3E}">
        <p14:creationId xmlns:p14="http://schemas.microsoft.com/office/powerpoint/2010/main" val="4513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45E01491-8D6E-F84B-7EA8-A1AF3BB500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5949" y="6258292"/>
            <a:ext cx="1621677" cy="550717"/>
          </a:xfrm>
          <a:prstGeom prst="rect">
            <a:avLst/>
          </a:prstGeom>
        </p:spPr>
      </p:pic>
      <p:pic>
        <p:nvPicPr>
          <p:cNvPr id="6" name="תמונה 5">
            <a:extLst>
              <a:ext uri="{FF2B5EF4-FFF2-40B4-BE49-F238E27FC236}">
                <a16:creationId xmlns:a16="http://schemas.microsoft.com/office/drawing/2014/main" id="{977C6E93-929C-01A5-B891-7EC47F44CC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37338"/>
            <a:ext cx="1688260" cy="671671"/>
          </a:xfrm>
          <a:prstGeom prst="rect">
            <a:avLst/>
          </a:prstGeom>
        </p:spPr>
      </p:pic>
      <p:sp>
        <p:nvSpPr>
          <p:cNvPr id="4" name="תיבת טקסט 3">
            <a:extLst>
              <a:ext uri="{FF2B5EF4-FFF2-40B4-BE49-F238E27FC236}">
                <a16:creationId xmlns:a16="http://schemas.microsoft.com/office/drawing/2014/main" id="{133AF6A7-060A-CBD3-F1F6-243D9A9FA53E}"/>
              </a:ext>
            </a:extLst>
          </p:cNvPr>
          <p:cNvSpPr txBox="1"/>
          <p:nvPr/>
        </p:nvSpPr>
        <p:spPr>
          <a:xfrm>
            <a:off x="924025" y="2261655"/>
            <a:ext cx="6858000" cy="2748253"/>
          </a:xfrm>
          <a:prstGeom prst="rect">
            <a:avLst/>
          </a:prstGeom>
          <a:noFill/>
          <a:ln w="12700">
            <a:solidFill>
              <a:srgbClr val="00B0F0"/>
            </a:solidFill>
          </a:ln>
        </p:spPr>
        <p:txBody>
          <a:bodyPr wrap="square">
            <a:spAutoFit/>
          </a:bodyPr>
          <a:lstStyle/>
          <a:p>
            <a:pPr marL="742950" indent="-742950" algn="r" rtl="1">
              <a:lnSpc>
                <a:spcPct val="150000"/>
              </a:lnSpc>
              <a:buFont typeface="+mj-lt"/>
              <a:buAutoNum type="arabicPeriod"/>
            </a:pPr>
            <a:r>
              <a:rPr lang="he-IL" sz="4000" b="0" i="0" u="none" strike="noStrike" baseline="0" dirty="0">
                <a:solidFill>
                  <a:srgbClr val="000000"/>
                </a:solidFill>
                <a:latin typeface="MF_FrankRuhl-Regular"/>
              </a:rPr>
              <a:t>שַׁעֲרוּ: מַדּוּעַ </a:t>
            </a:r>
            <a:r>
              <a:rPr lang="he-IL" sz="4000" b="0" i="0" u="none" strike="noStrike" baseline="0" dirty="0" err="1">
                <a:solidFill>
                  <a:srgbClr val="000000"/>
                </a:solidFill>
                <a:latin typeface="MF_FrankRuhl-Regular"/>
              </a:rPr>
              <a:t>הַצִּפּוֹרִים</a:t>
            </a:r>
            <a:r>
              <a:rPr lang="he-IL" sz="4000" b="0" i="0" u="none" strike="noStrike" baseline="0" dirty="0">
                <a:solidFill>
                  <a:srgbClr val="000000"/>
                </a:solidFill>
                <a:latin typeface="MF_FrankRuhl-Regular"/>
              </a:rPr>
              <a:t> מְצַיְּצוֹת?</a:t>
            </a:r>
          </a:p>
          <a:p>
            <a:pPr marL="742950" indent="-742950" algn="r" rtl="1">
              <a:lnSpc>
                <a:spcPct val="150000"/>
              </a:lnSpc>
              <a:buFont typeface="+mj-lt"/>
              <a:buAutoNum type="arabicPeriod"/>
            </a:pPr>
            <a:r>
              <a:rPr lang="he-IL" sz="4000" b="0" i="0" u="none" strike="noStrike" baseline="0" dirty="0">
                <a:solidFill>
                  <a:srgbClr val="000000"/>
                </a:solidFill>
                <a:latin typeface="MF_FrankRuhl-Regular"/>
              </a:rPr>
              <a:t>שַׁעֲרוּ: מַדּוּעַ לְכָל מִין שֶׁל </a:t>
            </a:r>
            <a:r>
              <a:rPr lang="he-IL" sz="4000" b="0" i="0" u="none" strike="noStrike" baseline="0" dirty="0" err="1">
                <a:solidFill>
                  <a:srgbClr val="000000"/>
                </a:solidFill>
                <a:latin typeface="MF_FrankRuhl-Regular"/>
              </a:rPr>
              <a:t>צִפּוֹרִים</a:t>
            </a:r>
            <a:r>
              <a:rPr lang="he-IL" sz="4000" b="0" i="0" u="none" strike="noStrike" baseline="0" dirty="0">
                <a:solidFill>
                  <a:srgbClr val="000000"/>
                </a:solidFill>
                <a:latin typeface="MF_FrankRuhl-Regular"/>
              </a:rPr>
              <a:t> יֵשׁ צִיּוּץ </a:t>
            </a:r>
            <a:r>
              <a:rPr lang="he-IL" sz="4000" b="0" i="0" u="none" strike="noStrike" baseline="0" dirty="0" err="1">
                <a:solidFill>
                  <a:srgbClr val="000000"/>
                </a:solidFill>
                <a:latin typeface="MF_FrankRuhl-Regular"/>
              </a:rPr>
              <a:t>הַמְּיֻחָד</a:t>
            </a:r>
            <a:r>
              <a:rPr lang="he-IL" sz="4000" b="0" i="0" u="none" strike="noStrike" baseline="0" dirty="0">
                <a:solidFill>
                  <a:srgbClr val="000000"/>
                </a:solidFill>
                <a:latin typeface="MF_FrankRuhl-Regular"/>
              </a:rPr>
              <a:t> לוֹ?</a:t>
            </a:r>
            <a:endParaRPr lang="he-IL" sz="4000" dirty="0"/>
          </a:p>
        </p:txBody>
      </p:sp>
      <p:pic>
        <p:nvPicPr>
          <p:cNvPr id="11" name="תמונה 10">
            <a:extLst>
              <a:ext uri="{FF2B5EF4-FFF2-40B4-BE49-F238E27FC236}">
                <a16:creationId xmlns:a16="http://schemas.microsoft.com/office/drawing/2014/main" id="{3C382276-812E-C8E3-E4FF-F45785163BD6}"/>
              </a:ext>
            </a:extLst>
          </p:cNvPr>
          <p:cNvPicPr>
            <a:picLocks noChangeAspect="1"/>
          </p:cNvPicPr>
          <p:nvPr/>
        </p:nvPicPr>
        <p:blipFill>
          <a:blip r:embed="rId5"/>
          <a:stretch>
            <a:fillRect/>
          </a:stretch>
        </p:blipFill>
        <p:spPr>
          <a:xfrm>
            <a:off x="6907851" y="450501"/>
            <a:ext cx="2009775" cy="1676400"/>
          </a:xfrm>
          <a:prstGeom prst="rect">
            <a:avLst/>
          </a:prstGeom>
          <a:ln w="12700">
            <a:solidFill>
              <a:srgbClr val="00B0F0"/>
            </a:solidFill>
          </a:ln>
        </p:spPr>
      </p:pic>
      <p:sp>
        <p:nvSpPr>
          <p:cNvPr id="13" name="תיבת טקסט 12">
            <a:extLst>
              <a:ext uri="{FF2B5EF4-FFF2-40B4-BE49-F238E27FC236}">
                <a16:creationId xmlns:a16="http://schemas.microsoft.com/office/drawing/2014/main" id="{3E647322-BD8D-B97B-FE83-384034B36474}"/>
              </a:ext>
            </a:extLst>
          </p:cNvPr>
          <p:cNvSpPr txBox="1"/>
          <p:nvPr/>
        </p:nvSpPr>
        <p:spPr>
          <a:xfrm>
            <a:off x="3869356" y="1288701"/>
            <a:ext cx="2281187" cy="523220"/>
          </a:xfrm>
          <a:prstGeom prst="rect">
            <a:avLst/>
          </a:prstGeom>
          <a:noFill/>
        </p:spPr>
        <p:txBody>
          <a:bodyPr wrap="square">
            <a:spAutoFit/>
          </a:bodyPr>
          <a:lstStyle/>
          <a:p>
            <a:r>
              <a:rPr lang="he-IL" sz="2800" b="1" dirty="0"/>
              <a:t>(עמוד 99)</a:t>
            </a:r>
          </a:p>
        </p:txBody>
      </p:sp>
    </p:spTree>
    <p:extLst>
      <p:ext uri="{BB962C8B-B14F-4D97-AF65-F5344CB8AC3E}">
        <p14:creationId xmlns:p14="http://schemas.microsoft.com/office/powerpoint/2010/main" val="1158864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9C7FA04F-3781-46EB-3206-12CCD85D5A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53" y="158558"/>
            <a:ext cx="9169065" cy="5799925"/>
          </a:xfrm>
          <a:prstGeom prst="rect">
            <a:avLst/>
          </a:prstGeom>
        </p:spPr>
      </p:pic>
      <p:sp>
        <p:nvSpPr>
          <p:cNvPr id="9" name="תיבת טקסט 8">
            <a:extLst>
              <a:ext uri="{FF2B5EF4-FFF2-40B4-BE49-F238E27FC236}">
                <a16:creationId xmlns:a16="http://schemas.microsoft.com/office/drawing/2014/main" id="{88D75D55-81F6-834C-9DF6-7ED737AE3CDF}"/>
              </a:ext>
            </a:extLst>
          </p:cNvPr>
          <p:cNvSpPr txBox="1"/>
          <p:nvPr/>
        </p:nvSpPr>
        <p:spPr>
          <a:xfrm>
            <a:off x="6582542" y="4583488"/>
            <a:ext cx="1622322" cy="368710"/>
          </a:xfrm>
          <a:prstGeom prst="rect">
            <a:avLst/>
          </a:prstGeom>
          <a:solidFill>
            <a:schemeClr val="bg1"/>
          </a:solidFill>
        </p:spPr>
        <p:txBody>
          <a:bodyPr wrap="square" rtlCol="1">
            <a:spAutoFit/>
          </a:bodyPr>
          <a:lstStyle/>
          <a:p>
            <a:r>
              <a:rPr lang="he-IL" dirty="0">
                <a:hlinkClick r:id="rId4"/>
              </a:rPr>
              <a:t>כניסה למשימה</a:t>
            </a:r>
            <a:endParaRPr lang="he-IL" dirty="0"/>
          </a:p>
        </p:txBody>
      </p:sp>
      <p:pic>
        <p:nvPicPr>
          <p:cNvPr id="2" name="תמונה 1">
            <a:extLst>
              <a:ext uri="{FF2B5EF4-FFF2-40B4-BE49-F238E27FC236}">
                <a16:creationId xmlns:a16="http://schemas.microsoft.com/office/drawing/2014/main" id="{411F1B3E-C3DF-F336-1DE8-50C52BC1D8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1859" y="6121667"/>
            <a:ext cx="4114800" cy="611204"/>
          </a:xfrm>
          <a:prstGeom prst="rect">
            <a:avLst/>
          </a:prstGeom>
        </p:spPr>
      </p:pic>
    </p:spTree>
    <p:extLst>
      <p:ext uri="{BB962C8B-B14F-4D97-AF65-F5344CB8AC3E}">
        <p14:creationId xmlns:p14="http://schemas.microsoft.com/office/powerpoint/2010/main" val="55563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9D0B6340-806F-2109-0C9E-F3F6CAAC62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7" name="תמונה 6">
            <a:extLst>
              <a:ext uri="{FF2B5EF4-FFF2-40B4-BE49-F238E27FC236}">
                <a16:creationId xmlns:a16="http://schemas.microsoft.com/office/drawing/2014/main" id="{F84BF5B5-75A2-5CD4-2C40-7C0938BB04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4" name="תמונה 3">
            <a:extLst>
              <a:ext uri="{FF2B5EF4-FFF2-40B4-BE49-F238E27FC236}">
                <a16:creationId xmlns:a16="http://schemas.microsoft.com/office/drawing/2014/main" id="{D014BA31-66AF-6BDE-133B-675F4CB9C2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019" y="1175986"/>
            <a:ext cx="7705725" cy="4506027"/>
          </a:xfrm>
          <a:prstGeom prst="rect">
            <a:avLst/>
          </a:prstGeom>
          <a:ln w="12700">
            <a:solidFill>
              <a:srgbClr val="00B0F0"/>
            </a:solidFill>
          </a:ln>
        </p:spPr>
      </p:pic>
      <p:sp>
        <p:nvSpPr>
          <p:cNvPr id="8" name="תיבת טקסט 7">
            <a:extLst>
              <a:ext uri="{FF2B5EF4-FFF2-40B4-BE49-F238E27FC236}">
                <a16:creationId xmlns:a16="http://schemas.microsoft.com/office/drawing/2014/main" id="{EE0F0383-C581-3878-3F96-39E97122508D}"/>
              </a:ext>
            </a:extLst>
          </p:cNvPr>
          <p:cNvSpPr txBox="1"/>
          <p:nvPr/>
        </p:nvSpPr>
        <p:spPr>
          <a:xfrm>
            <a:off x="4831882" y="6112042"/>
            <a:ext cx="1842171" cy="523220"/>
          </a:xfrm>
          <a:prstGeom prst="rect">
            <a:avLst/>
          </a:prstGeom>
          <a:noFill/>
        </p:spPr>
        <p:txBody>
          <a:bodyPr wrap="none" rtlCol="1">
            <a:spAutoFit/>
          </a:bodyPr>
          <a:lstStyle/>
          <a:p>
            <a:r>
              <a:rPr lang="he-IL" sz="2800" b="1" dirty="0"/>
              <a:t>(עמוד 100)</a:t>
            </a:r>
          </a:p>
        </p:txBody>
      </p:sp>
    </p:spTree>
    <p:extLst>
      <p:ext uri="{BB962C8B-B14F-4D97-AF65-F5344CB8AC3E}">
        <p14:creationId xmlns:p14="http://schemas.microsoft.com/office/powerpoint/2010/main" val="1008317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9D0B6340-806F-2109-0C9E-F3F6CAAC62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7" name="תמונה 6">
            <a:extLst>
              <a:ext uri="{FF2B5EF4-FFF2-40B4-BE49-F238E27FC236}">
                <a16:creationId xmlns:a16="http://schemas.microsoft.com/office/drawing/2014/main" id="{F84BF5B5-75A2-5CD4-2C40-7C0938BB04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8" name="תמונה 7">
            <a:extLst>
              <a:ext uri="{FF2B5EF4-FFF2-40B4-BE49-F238E27FC236}">
                <a16:creationId xmlns:a16="http://schemas.microsoft.com/office/drawing/2014/main" id="{C6A007C6-3B61-8A35-437D-5C7AC0F77D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640" y="2800952"/>
            <a:ext cx="8171848" cy="3321873"/>
          </a:xfrm>
          <a:prstGeom prst="rect">
            <a:avLst/>
          </a:prstGeom>
          <a:ln w="12700">
            <a:solidFill>
              <a:srgbClr val="00B0F0"/>
            </a:solidFill>
          </a:ln>
        </p:spPr>
      </p:pic>
      <p:pic>
        <p:nvPicPr>
          <p:cNvPr id="12" name="תמונה 11">
            <a:extLst>
              <a:ext uri="{FF2B5EF4-FFF2-40B4-BE49-F238E27FC236}">
                <a16:creationId xmlns:a16="http://schemas.microsoft.com/office/drawing/2014/main" id="{9DA38311-DBCD-D261-FE87-E5AE92AE5F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3814" y="6122825"/>
            <a:ext cx="2054530" cy="735175"/>
          </a:xfrm>
          <a:prstGeom prst="rect">
            <a:avLst/>
          </a:prstGeom>
        </p:spPr>
      </p:pic>
      <p:pic>
        <p:nvPicPr>
          <p:cNvPr id="2" name="תמונה 1">
            <a:extLst>
              <a:ext uri="{FF2B5EF4-FFF2-40B4-BE49-F238E27FC236}">
                <a16:creationId xmlns:a16="http://schemas.microsoft.com/office/drawing/2014/main" id="{B0BE2631-BA6F-B260-D13A-DCC3C2ABD1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4094" y="787080"/>
            <a:ext cx="7334250" cy="1519288"/>
          </a:xfrm>
          <a:prstGeom prst="rect">
            <a:avLst/>
          </a:prstGeom>
          <a:ln w="12700">
            <a:solidFill>
              <a:srgbClr val="00B0F0"/>
            </a:solidFill>
          </a:ln>
        </p:spPr>
      </p:pic>
    </p:spTree>
    <p:extLst>
      <p:ext uri="{BB962C8B-B14F-4D97-AF65-F5344CB8AC3E}">
        <p14:creationId xmlns:p14="http://schemas.microsoft.com/office/powerpoint/2010/main" val="2085204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9D0B6340-806F-2109-0C9E-F3F6CAAC62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7" name="תמונה 6">
            <a:extLst>
              <a:ext uri="{FF2B5EF4-FFF2-40B4-BE49-F238E27FC236}">
                <a16:creationId xmlns:a16="http://schemas.microsoft.com/office/drawing/2014/main" id="{F84BF5B5-75A2-5CD4-2C40-7C0938BB04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4" name="תיבת טקסט 3">
            <a:extLst>
              <a:ext uri="{FF2B5EF4-FFF2-40B4-BE49-F238E27FC236}">
                <a16:creationId xmlns:a16="http://schemas.microsoft.com/office/drawing/2014/main" id="{D74C9BF9-D1E7-946E-6162-3EB7D35288A6}"/>
              </a:ext>
            </a:extLst>
          </p:cNvPr>
          <p:cNvSpPr txBox="1"/>
          <p:nvPr/>
        </p:nvSpPr>
        <p:spPr>
          <a:xfrm>
            <a:off x="6231411" y="6226059"/>
            <a:ext cx="2730929" cy="523220"/>
          </a:xfrm>
          <a:prstGeom prst="rect">
            <a:avLst/>
          </a:prstGeom>
          <a:noFill/>
        </p:spPr>
        <p:txBody>
          <a:bodyPr wrap="square">
            <a:spAutoFit/>
          </a:bodyPr>
          <a:lstStyle/>
          <a:p>
            <a:r>
              <a:rPr lang="he-IL" sz="2800" b="1" dirty="0"/>
              <a:t>(עמוד 100)</a:t>
            </a:r>
          </a:p>
        </p:txBody>
      </p:sp>
      <p:pic>
        <p:nvPicPr>
          <p:cNvPr id="3" name="תמונה 2">
            <a:extLst>
              <a:ext uri="{FF2B5EF4-FFF2-40B4-BE49-F238E27FC236}">
                <a16:creationId xmlns:a16="http://schemas.microsoft.com/office/drawing/2014/main" id="{EB339FBD-968B-DDD9-002A-1ACAD9C7210F}"/>
              </a:ext>
            </a:extLst>
          </p:cNvPr>
          <p:cNvPicPr>
            <a:picLocks noChangeAspect="1"/>
          </p:cNvPicPr>
          <p:nvPr/>
        </p:nvPicPr>
        <p:blipFill>
          <a:blip r:embed="rId5"/>
          <a:stretch>
            <a:fillRect/>
          </a:stretch>
        </p:blipFill>
        <p:spPr>
          <a:xfrm>
            <a:off x="2955628" y="3157087"/>
            <a:ext cx="3914775" cy="927465"/>
          </a:xfrm>
          <a:prstGeom prst="rect">
            <a:avLst/>
          </a:prstGeom>
          <a:ln w="12700">
            <a:solidFill>
              <a:srgbClr val="00B0F0"/>
            </a:solidFill>
          </a:ln>
        </p:spPr>
      </p:pic>
      <p:pic>
        <p:nvPicPr>
          <p:cNvPr id="5" name="תמונה 4">
            <a:extLst>
              <a:ext uri="{FF2B5EF4-FFF2-40B4-BE49-F238E27FC236}">
                <a16:creationId xmlns:a16="http://schemas.microsoft.com/office/drawing/2014/main" id="{C2142070-F256-CDD3-547E-033C1DD18307}"/>
              </a:ext>
            </a:extLst>
          </p:cNvPr>
          <p:cNvPicPr>
            <a:picLocks noChangeAspect="1"/>
          </p:cNvPicPr>
          <p:nvPr/>
        </p:nvPicPr>
        <p:blipFill>
          <a:blip r:embed="rId6"/>
          <a:stretch>
            <a:fillRect/>
          </a:stretch>
        </p:blipFill>
        <p:spPr>
          <a:xfrm>
            <a:off x="909637" y="4929087"/>
            <a:ext cx="7324725" cy="927465"/>
          </a:xfrm>
          <a:prstGeom prst="rect">
            <a:avLst/>
          </a:prstGeom>
          <a:ln w="12700">
            <a:solidFill>
              <a:srgbClr val="00B0F0"/>
            </a:solidFill>
          </a:ln>
        </p:spPr>
      </p:pic>
      <p:sp>
        <p:nvSpPr>
          <p:cNvPr id="8" name="תיבת טקסט 7">
            <a:extLst>
              <a:ext uri="{FF2B5EF4-FFF2-40B4-BE49-F238E27FC236}">
                <a16:creationId xmlns:a16="http://schemas.microsoft.com/office/drawing/2014/main" id="{F54B32E3-E363-0863-FBF5-90841E3306DA}"/>
              </a:ext>
            </a:extLst>
          </p:cNvPr>
          <p:cNvSpPr txBox="1"/>
          <p:nvPr/>
        </p:nvSpPr>
        <p:spPr>
          <a:xfrm>
            <a:off x="2955628" y="1633757"/>
            <a:ext cx="4572000" cy="769441"/>
          </a:xfrm>
          <a:prstGeom prst="rect">
            <a:avLst/>
          </a:prstGeom>
          <a:noFill/>
        </p:spPr>
        <p:txBody>
          <a:bodyPr wrap="square">
            <a:spAutoFit/>
          </a:bodyPr>
          <a:lstStyle/>
          <a:p>
            <a:r>
              <a:rPr lang="he-IL" sz="4400" b="1" dirty="0">
                <a:solidFill>
                  <a:schemeClr val="accent1">
                    <a:lumMod val="75000"/>
                  </a:schemeClr>
                </a:solidFill>
              </a:rPr>
              <a:t>מוּשָּׂגִים שֶׁלָּמַדְנוּ</a:t>
            </a:r>
          </a:p>
        </p:txBody>
      </p:sp>
    </p:spTree>
    <p:extLst>
      <p:ext uri="{BB962C8B-B14F-4D97-AF65-F5344CB8AC3E}">
        <p14:creationId xmlns:p14="http://schemas.microsoft.com/office/powerpoint/2010/main" val="33569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9D0B6340-806F-2109-0C9E-F3F6CAAC62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7" name="תמונה 6">
            <a:extLst>
              <a:ext uri="{FF2B5EF4-FFF2-40B4-BE49-F238E27FC236}">
                <a16:creationId xmlns:a16="http://schemas.microsoft.com/office/drawing/2014/main" id="{F84BF5B5-75A2-5CD4-2C40-7C0938BB04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8" name="תמונה 7">
            <a:extLst>
              <a:ext uri="{FF2B5EF4-FFF2-40B4-BE49-F238E27FC236}">
                <a16:creationId xmlns:a16="http://schemas.microsoft.com/office/drawing/2014/main" id="{BC144098-CF6A-AA89-389C-2F0C99EB04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518" y="871537"/>
            <a:ext cx="8162223" cy="4759241"/>
          </a:xfrm>
          <a:prstGeom prst="rect">
            <a:avLst/>
          </a:prstGeom>
          <a:ln w="12700">
            <a:solidFill>
              <a:srgbClr val="00B0F0"/>
            </a:solidFill>
          </a:ln>
        </p:spPr>
      </p:pic>
      <p:sp>
        <p:nvSpPr>
          <p:cNvPr id="9" name="תיבת טקסט 8">
            <a:extLst>
              <a:ext uri="{FF2B5EF4-FFF2-40B4-BE49-F238E27FC236}">
                <a16:creationId xmlns:a16="http://schemas.microsoft.com/office/drawing/2014/main" id="{ABD3366D-CD88-0C0D-4460-0C004E34CB49}"/>
              </a:ext>
            </a:extLst>
          </p:cNvPr>
          <p:cNvSpPr txBox="1"/>
          <p:nvPr/>
        </p:nvSpPr>
        <p:spPr>
          <a:xfrm>
            <a:off x="3311090" y="5977288"/>
            <a:ext cx="2464067" cy="523220"/>
          </a:xfrm>
          <a:prstGeom prst="rect">
            <a:avLst/>
          </a:prstGeom>
          <a:noFill/>
        </p:spPr>
        <p:txBody>
          <a:bodyPr wrap="square" rtlCol="1">
            <a:spAutoFit/>
          </a:bodyPr>
          <a:lstStyle/>
          <a:p>
            <a:r>
              <a:rPr lang="he-IL" sz="2800" b="1" dirty="0"/>
              <a:t>(עמוד 101)</a:t>
            </a:r>
          </a:p>
        </p:txBody>
      </p:sp>
    </p:spTree>
    <p:extLst>
      <p:ext uri="{BB962C8B-B14F-4D97-AF65-F5344CB8AC3E}">
        <p14:creationId xmlns:p14="http://schemas.microsoft.com/office/powerpoint/2010/main" val="332281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4265" y="245514"/>
            <a:ext cx="7637236" cy="1325563"/>
          </a:xfrm>
        </p:spPr>
        <p:txBody>
          <a:bodyPr>
            <a:normAutofit/>
          </a:bodyPr>
          <a:lstStyle/>
          <a:p>
            <a:pPr algn="r"/>
            <a:br>
              <a:rPr lang="he-IL" sz="3200" b="1" dirty="0">
                <a:solidFill>
                  <a:srgbClr val="000000"/>
                </a:solidFill>
                <a:latin typeface="MF_FrankRuhl-Regular"/>
                <a:cs typeface="+mn-cs"/>
              </a:rPr>
            </a:br>
            <a:endParaRPr lang="en-US" b="1" dirty="0">
              <a:solidFill>
                <a:schemeClr val="accent5"/>
              </a:solidFill>
              <a:cs typeface="+mn-cs"/>
            </a:endParaRPr>
          </a:p>
        </p:txBody>
      </p:sp>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10" name="תמונה 9">
            <a:extLst>
              <a:ext uri="{FF2B5EF4-FFF2-40B4-BE49-F238E27FC236}">
                <a16:creationId xmlns:a16="http://schemas.microsoft.com/office/drawing/2014/main" id="{5D5D969D-9D5B-164B-D5B9-E7B1ED520B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9646" y="1744499"/>
            <a:ext cx="7886700" cy="4884900"/>
          </a:xfrm>
          <a:prstGeom prst="rect">
            <a:avLst/>
          </a:prstGeom>
          <a:ln w="12700">
            <a:solidFill>
              <a:srgbClr val="6EB14D"/>
            </a:solidFill>
          </a:ln>
        </p:spPr>
      </p:pic>
      <p:sp>
        <p:nvSpPr>
          <p:cNvPr id="12" name="תיבת טקסט 11">
            <a:extLst>
              <a:ext uri="{FF2B5EF4-FFF2-40B4-BE49-F238E27FC236}">
                <a16:creationId xmlns:a16="http://schemas.microsoft.com/office/drawing/2014/main" id="{596A7CA3-CFF3-7299-6E93-4CC7651C5AC2}"/>
              </a:ext>
            </a:extLst>
          </p:cNvPr>
          <p:cNvSpPr txBox="1"/>
          <p:nvPr/>
        </p:nvSpPr>
        <p:spPr>
          <a:xfrm>
            <a:off x="3089129" y="1047857"/>
            <a:ext cx="3821229" cy="523220"/>
          </a:xfrm>
          <a:prstGeom prst="rect">
            <a:avLst/>
          </a:prstGeom>
          <a:noFill/>
        </p:spPr>
        <p:txBody>
          <a:bodyPr wrap="square">
            <a:spAutoFit/>
          </a:bodyPr>
          <a:lstStyle/>
          <a:p>
            <a:r>
              <a:rPr lang="he-IL" sz="2800" b="1" dirty="0"/>
              <a:t>פַּרְפַּר (</a:t>
            </a:r>
            <a:r>
              <a:rPr lang="he-IL" sz="2800" b="1" i="0" dirty="0">
                <a:effectLst/>
                <a:latin typeface="arial" panose="020B0604020202020204" pitchFamily="34" charset="0"/>
              </a:rPr>
              <a:t>זְנַב-סְנוּנִית נָאֶה</a:t>
            </a:r>
            <a:r>
              <a:rPr lang="he-IL" sz="2800" b="1" dirty="0"/>
              <a:t>)</a:t>
            </a:r>
          </a:p>
        </p:txBody>
      </p:sp>
    </p:spTree>
    <p:extLst>
      <p:ext uri="{BB962C8B-B14F-4D97-AF65-F5344CB8AC3E}">
        <p14:creationId xmlns:p14="http://schemas.microsoft.com/office/powerpoint/2010/main" val="2118020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13" name="תיבת טקסט 12">
            <a:extLst>
              <a:ext uri="{FF2B5EF4-FFF2-40B4-BE49-F238E27FC236}">
                <a16:creationId xmlns:a16="http://schemas.microsoft.com/office/drawing/2014/main" id="{828967D1-72EC-C6EA-1A0B-666AD70A0F40}"/>
              </a:ext>
            </a:extLst>
          </p:cNvPr>
          <p:cNvSpPr txBox="1"/>
          <p:nvPr/>
        </p:nvSpPr>
        <p:spPr>
          <a:xfrm>
            <a:off x="1520792" y="1330434"/>
            <a:ext cx="7178231" cy="4208844"/>
          </a:xfrm>
          <a:prstGeom prst="rect">
            <a:avLst/>
          </a:prstGeom>
          <a:noFill/>
        </p:spPr>
        <p:txBody>
          <a:bodyPr wrap="square" rtlCol="1">
            <a:spAutoFit/>
          </a:bodyPr>
          <a:lstStyle/>
          <a:p>
            <a:pPr marL="342900" indent="-342900" algn="r" rtl="1">
              <a:lnSpc>
                <a:spcPct val="150000"/>
              </a:lnSpc>
              <a:buFont typeface="+mj-lt"/>
              <a:buAutoNum type="arabicPeriod"/>
            </a:pPr>
            <a:r>
              <a:rPr lang="en-US" sz="2000" b="0" i="0" u="none" strike="noStrike" dirty="0">
                <a:effectLst/>
                <a:latin typeface="David" panose="020E0502060401010101" pitchFamily="34" charset="-79"/>
                <a:cs typeface="David" panose="020E0502060401010101" pitchFamily="34" charset="-79"/>
                <a:hlinkClick r:id="rId5" tooltip="User:MichaD">
                  <a:extLst>
                    <a:ext uri="{A12FA001-AC4F-418D-AE19-62706E023703}">
                      <ahyp:hlinkClr xmlns:ahyp="http://schemas.microsoft.com/office/drawing/2018/hyperlinkcolor" val="tx"/>
                    </a:ext>
                  </a:extLst>
                </a:hlinkClick>
              </a:rPr>
              <a:t>Michael </a:t>
            </a:r>
            <a:r>
              <a:rPr lang="en-US" sz="2000" b="0" i="0" u="none" strike="noStrike" dirty="0" err="1">
                <a:effectLst/>
                <a:latin typeface="David" panose="020E0502060401010101" pitchFamily="34" charset="-79"/>
                <a:cs typeface="David" panose="020E0502060401010101" pitchFamily="34" charset="-79"/>
                <a:hlinkClick r:id="rId5" tooltip="User:MichaD">
                  <a:extLst>
                    <a:ext uri="{A12FA001-AC4F-418D-AE19-62706E023703}">
                      <ahyp:hlinkClr xmlns:ahyp="http://schemas.microsoft.com/office/drawing/2018/hyperlinkcolor" val="tx"/>
                    </a:ext>
                  </a:extLst>
                </a:hlinkClick>
              </a:rPr>
              <a:t>Apel</a:t>
            </a:r>
            <a:r>
              <a:rPr lang="en-US" sz="2000" b="0" i="0" dirty="0">
                <a:effectLst/>
                <a:latin typeface="David" panose="020E0502060401010101" pitchFamily="34" charset="-79"/>
                <a:cs typeface="David" panose="020E0502060401010101" pitchFamily="34" charset="-79"/>
              </a:rPr>
              <a:t> - photo taken by </a:t>
            </a:r>
            <a:r>
              <a:rPr lang="en-US" sz="2000" b="0" i="0" u="sng" dirty="0">
                <a:effectLst/>
                <a:latin typeface="David" panose="020E0502060401010101" pitchFamily="34" charset="-79"/>
                <a:cs typeface="David" panose="020E0502060401010101" pitchFamily="34" charset="-79"/>
                <a:hlinkClick r:id="rId5" tooltip="User:MichaD">
                  <a:extLst>
                    <a:ext uri="{A12FA001-AC4F-418D-AE19-62706E023703}">
                      <ahyp:hlinkClr xmlns:ahyp="http://schemas.microsoft.com/office/drawing/2018/hyperlinkcolor" val="tx"/>
                    </a:ext>
                  </a:extLst>
                </a:hlinkClick>
              </a:rPr>
              <a:t>Michael </a:t>
            </a:r>
            <a:r>
              <a:rPr lang="en-US" sz="2000" b="0" i="0" u="sng" dirty="0" err="1">
                <a:effectLst/>
                <a:latin typeface="David" panose="020E0502060401010101" pitchFamily="34" charset="-79"/>
                <a:cs typeface="David" panose="020E0502060401010101" pitchFamily="34" charset="-79"/>
                <a:hlinkClick r:id="rId5" tooltip="User:MichaD">
                  <a:extLst>
                    <a:ext uri="{A12FA001-AC4F-418D-AE19-62706E023703}">
                      <ahyp:hlinkClr xmlns:ahyp="http://schemas.microsoft.com/office/drawing/2018/hyperlinkcolor" val="tx"/>
                    </a:ext>
                  </a:extLst>
                </a:hlinkClick>
              </a:rPr>
              <a:t>Apel</a:t>
            </a:r>
            <a:r>
              <a:rPr lang="en-US" sz="2000" b="0" i="0" u="sng" dirty="0">
                <a:effectLst/>
                <a:latin typeface="David" panose="020E0502060401010101" pitchFamily="34" charset="-79"/>
                <a:cs typeface="David" panose="020E0502060401010101" pitchFamily="34" charset="-79"/>
                <a:hlinkClick r:id="rId5" tooltip="User:MichaD">
                  <a:extLst>
                    <a:ext uri="{A12FA001-AC4F-418D-AE19-62706E023703}">
                      <ahyp:hlinkClr xmlns:ahyp="http://schemas.microsoft.com/office/drawing/2018/hyperlinkcolor" val="tx"/>
                    </a:ext>
                  </a:extLst>
                </a:hlinkClick>
              </a:rPr>
              <a:t> </a:t>
            </a:r>
            <a:r>
              <a:rPr lang="he-IL" sz="2000" b="0" i="0" u="sng" dirty="0">
                <a:effectLst/>
                <a:latin typeface="David" panose="020E0502060401010101" pitchFamily="34" charset="-79"/>
                <a:cs typeface="David" panose="020E0502060401010101" pitchFamily="34" charset="-79"/>
              </a:rPr>
              <a:t> שפירית: </a:t>
            </a:r>
            <a:endParaRPr lang="en-US" sz="2000" b="0" i="0" dirty="0">
              <a:effectLst/>
              <a:latin typeface="David" panose="020E0502060401010101" pitchFamily="34" charset="-79"/>
              <a:cs typeface="David" panose="020E0502060401010101" pitchFamily="34" charset="-79"/>
              <a:hlinkClick r:id="rId6">
                <a:extLst>
                  <a:ext uri="{A12FA001-AC4F-418D-AE19-62706E023703}">
                    <ahyp:hlinkClr xmlns:ahyp="http://schemas.microsoft.com/office/drawing/2018/hyperlinkcolor" val="tx"/>
                  </a:ext>
                </a:extLst>
              </a:hlinkClick>
            </a:endParaRPr>
          </a:p>
          <a:p>
            <a:pPr marL="457200" indent="-457200" algn="r" rtl="1">
              <a:lnSpc>
                <a:spcPct val="150000"/>
              </a:lnSpc>
              <a:buFont typeface="+mj-lt"/>
              <a:buAutoNum type="arabicPeriod"/>
            </a:pPr>
            <a:r>
              <a:rPr lang="en-US" sz="2000" b="0" i="0" dirty="0" err="1">
                <a:effectLst/>
                <a:latin typeface="David" panose="020E0502060401010101" pitchFamily="34" charset="-79"/>
                <a:cs typeface="David" panose="020E0502060401010101" pitchFamily="34" charset="-79"/>
                <a:hlinkClick r:id="rId6">
                  <a:extLst>
                    <a:ext uri="{A12FA001-AC4F-418D-AE19-62706E023703}">
                      <ahyp:hlinkClr xmlns:ahyp="http://schemas.microsoft.com/office/drawing/2018/hyperlinkcolor" val="tx"/>
                    </a:ext>
                  </a:extLst>
                </a:hlinkClick>
              </a:rPr>
              <a:t>USDAgov</a:t>
            </a:r>
            <a:r>
              <a:rPr lang="en-US" sz="2000" b="0" i="0" dirty="0">
                <a:effectLst/>
                <a:latin typeface="David" panose="020E0502060401010101" pitchFamily="34" charset="-79"/>
                <a:cs typeface="David" panose="020E0502060401010101" pitchFamily="34" charset="-79"/>
              </a:rPr>
              <a:t> </a:t>
            </a:r>
            <a:r>
              <a:rPr lang="he-IL" sz="2000" b="0" i="0" dirty="0">
                <a:effectLst/>
                <a:latin typeface="David" panose="020E0502060401010101" pitchFamily="34" charset="-79"/>
                <a:cs typeface="David" panose="020E0502060401010101" pitchFamily="34" charset="-79"/>
              </a:rPr>
              <a:t> זבוב הבית </a:t>
            </a:r>
            <a:endParaRPr lang="en-US" sz="2000" b="0" i="0" dirty="0">
              <a:effectLst/>
              <a:latin typeface="David" panose="020E0502060401010101" pitchFamily="34" charset="-79"/>
              <a:cs typeface="David" panose="020E0502060401010101" pitchFamily="34" charset="-79"/>
            </a:endParaRPr>
          </a:p>
          <a:p>
            <a:pPr marL="457200" indent="-457200" algn="r" rtl="1">
              <a:lnSpc>
                <a:spcPct val="150000"/>
              </a:lnSpc>
              <a:buFont typeface="+mj-lt"/>
              <a:buAutoNum type="arabicPeriod"/>
            </a:pPr>
            <a:r>
              <a:rPr lang="en-US" sz="2000" b="0" i="0" u="none" strike="noStrike" dirty="0" err="1">
                <a:effectLst/>
                <a:latin typeface="David" panose="020E0502060401010101" pitchFamily="34" charset="-79"/>
                <a:cs typeface="David" panose="020E0502060401010101" pitchFamily="34" charset="-79"/>
                <a:hlinkClick r:id="rId7">
                  <a:extLst>
                    <a:ext uri="{A12FA001-AC4F-418D-AE19-62706E023703}">
                      <ahyp:hlinkClr xmlns:ahyp="http://schemas.microsoft.com/office/drawing/2018/hyperlinkcolor" val="tx"/>
                    </a:ext>
                  </a:extLst>
                </a:hlinkClick>
              </a:rPr>
              <a:t>pau.artigas</a:t>
            </a:r>
            <a:r>
              <a:rPr lang="en-US" sz="2000" b="0" i="0" dirty="0">
                <a:effectLst/>
                <a:latin typeface="David" panose="020E0502060401010101" pitchFamily="34" charset="-79"/>
                <a:cs typeface="David" panose="020E0502060401010101" pitchFamily="34" charset="-79"/>
              </a:rPr>
              <a:t> - </a:t>
            </a:r>
            <a:r>
              <a:rPr lang="en-US" sz="2000" b="0" i="0" u="none" strike="noStrike" dirty="0" err="1">
                <a:effectLst/>
                <a:latin typeface="David" panose="020E0502060401010101" pitchFamily="34" charset="-79"/>
                <a:cs typeface="David" panose="020E0502060401010101" pitchFamily="34" charset="-79"/>
                <a:hlinkClick r:id="rId8">
                  <a:extLst>
                    <a:ext uri="{A12FA001-AC4F-418D-AE19-62706E023703}">
                      <ahyp:hlinkClr xmlns:ahyp="http://schemas.microsoft.com/office/drawing/2018/hyperlinkcolor" val="tx"/>
                    </a:ext>
                  </a:extLst>
                </a:hlinkClick>
              </a:rPr>
              <a:t>Falciot</a:t>
            </a:r>
            <a:r>
              <a:rPr lang="en-US" sz="2000" b="0" i="0" u="none" strike="noStrike" dirty="0">
                <a:effectLst/>
                <a:latin typeface="David" panose="020E0502060401010101" pitchFamily="34" charset="-79"/>
                <a:cs typeface="David" panose="020E0502060401010101" pitchFamily="34" charset="-79"/>
                <a:hlinkClick r:id="rId8">
                  <a:extLst>
                    <a:ext uri="{A12FA001-AC4F-418D-AE19-62706E023703}">
                      <ahyp:hlinkClr xmlns:ahyp="http://schemas.microsoft.com/office/drawing/2018/hyperlinkcolor" val="tx"/>
                    </a:ext>
                  </a:extLst>
                </a:hlinkClick>
              </a:rPr>
              <a:t> #2</a:t>
            </a:r>
            <a:r>
              <a:rPr lang="en-US" sz="2000" b="0" i="0" dirty="0">
                <a:effectLst/>
                <a:latin typeface="David" panose="020E0502060401010101" pitchFamily="34" charset="-79"/>
                <a:cs typeface="David" panose="020E0502060401010101" pitchFamily="34" charset="-79"/>
              </a:rPr>
              <a:t>  </a:t>
            </a:r>
            <a:r>
              <a:rPr lang="en-US" sz="2000" b="0" i="0" u="none" strike="noStrike" dirty="0" err="1">
                <a:effectLst/>
                <a:latin typeface="David" panose="020E0502060401010101" pitchFamily="34" charset="-79"/>
                <a:cs typeface="David" panose="020E0502060401010101" pitchFamily="34" charset="-79"/>
                <a:hlinkClick r:id="rId9" tooltip="User:Snowmanradio">
                  <a:extLst>
                    <a:ext uri="{A12FA001-AC4F-418D-AE19-62706E023703}">
                      <ahyp:hlinkClr xmlns:ahyp="http://schemas.microsoft.com/office/drawing/2018/hyperlinkcolor" val="tx"/>
                    </a:ext>
                  </a:extLst>
                </a:hlinkClick>
              </a:rPr>
              <a:t>Snowmanradio</a:t>
            </a:r>
            <a:r>
              <a:rPr lang="en-US" sz="2000" b="0" i="0" u="none" strike="noStrike" dirty="0">
                <a:effectLst/>
                <a:latin typeface="David" panose="020E0502060401010101" pitchFamily="34" charset="-79"/>
                <a:cs typeface="David" panose="020E0502060401010101" pitchFamily="34" charset="-79"/>
              </a:rPr>
              <a:t> </a:t>
            </a:r>
            <a:r>
              <a:rPr lang="he-IL" sz="2000" b="0" i="0" u="none" strike="noStrike" dirty="0">
                <a:effectLst/>
                <a:latin typeface="David" panose="020E0502060401010101" pitchFamily="34" charset="-79"/>
                <a:cs typeface="David" panose="020E0502060401010101" pitchFamily="34" charset="-79"/>
              </a:rPr>
              <a:t> סיס החומות </a:t>
            </a:r>
            <a:endParaRPr lang="en-US" sz="2000" b="0" i="0" u="sng" dirty="0">
              <a:effectLst/>
              <a:latin typeface="David" panose="020E0502060401010101" pitchFamily="34" charset="-79"/>
              <a:cs typeface="David" panose="020E0502060401010101" pitchFamily="34" charset="-79"/>
              <a:hlinkClick r:id="rId10" tooltip="en:User:Gary Alpert">
                <a:extLst>
                  <a:ext uri="{A12FA001-AC4F-418D-AE19-62706E023703}">
                    <ahyp:hlinkClr xmlns:ahyp="http://schemas.microsoft.com/office/drawing/2018/hyperlinkcolor" val="tx"/>
                  </a:ext>
                </a:extLst>
              </a:hlinkClick>
            </a:endParaRPr>
          </a:p>
          <a:p>
            <a:pPr marL="457200" indent="-457200" algn="r" rtl="1">
              <a:lnSpc>
                <a:spcPct val="150000"/>
              </a:lnSpc>
              <a:buFont typeface="+mj-lt"/>
              <a:buAutoNum type="arabicPeriod"/>
            </a:pPr>
            <a:r>
              <a:rPr lang="en-US" sz="2000" b="0" i="0" u="sng" dirty="0">
                <a:effectLst/>
                <a:latin typeface="David" panose="020E0502060401010101" pitchFamily="34" charset="-79"/>
                <a:cs typeface="David" panose="020E0502060401010101" pitchFamily="34" charset="-79"/>
                <a:hlinkClick r:id="rId10" tooltip="en:User:Gary Alpert">
                  <a:extLst>
                    <a:ext uri="{A12FA001-AC4F-418D-AE19-62706E023703}">
                      <ahyp:hlinkClr xmlns:ahyp="http://schemas.microsoft.com/office/drawing/2018/hyperlinkcolor" val="tx"/>
                    </a:ext>
                  </a:extLst>
                </a:hlinkClick>
              </a:rPr>
              <a:t>Gary Alpert</a:t>
            </a:r>
            <a:r>
              <a:rPr lang="en-US" sz="2000" b="0" i="0" dirty="0">
                <a:effectLst/>
                <a:latin typeface="David" panose="020E0502060401010101" pitchFamily="34" charset="-79"/>
                <a:cs typeface="David" panose="020E0502060401010101" pitchFamily="34" charset="-79"/>
              </a:rPr>
              <a:t> </a:t>
            </a:r>
            <a:r>
              <a:rPr lang="he-IL" sz="2000" b="0" i="0" dirty="0">
                <a:effectLst/>
                <a:latin typeface="David" panose="020E0502060401010101" pitchFamily="34" charset="-79"/>
                <a:cs typeface="David" panose="020E0502060401010101" pitchFamily="34" charset="-79"/>
              </a:rPr>
              <a:t> תיקן</a:t>
            </a:r>
            <a:endParaRPr lang="en-US" sz="2000" dirty="0">
              <a:latin typeface="David" panose="020E0502060401010101" pitchFamily="34" charset="-79"/>
              <a:cs typeface="David" panose="020E0502060401010101" pitchFamily="34" charset="-79"/>
            </a:endParaRPr>
          </a:p>
          <a:p>
            <a:pPr marL="457200" indent="-457200" algn="r" rtl="1">
              <a:lnSpc>
                <a:spcPct val="150000"/>
              </a:lnSpc>
              <a:buFont typeface="+mj-lt"/>
              <a:buAutoNum type="arabicPeriod"/>
            </a:pPr>
            <a:r>
              <a:rPr lang="en-US" sz="2000" dirty="0" err="1">
                <a:latin typeface="David" panose="020E0502060401010101" pitchFamily="34" charset="-79"/>
                <a:cs typeface="David" panose="020E0502060401010101" pitchFamily="34" charset="-79"/>
              </a:rPr>
              <a:t>Bnkho</a:t>
            </a:r>
            <a:r>
              <a:rPr lang="en-US" sz="2000" dirty="0">
                <a:latin typeface="David" panose="020E0502060401010101" pitchFamily="34" charset="-79"/>
                <a:cs typeface="David" panose="020E0502060401010101" pitchFamily="34" charset="-79"/>
              </a:rPr>
              <a:t> </a:t>
            </a:r>
            <a:r>
              <a:rPr lang="en-US" sz="2000" b="1" i="0" u="sng" dirty="0">
                <a:effectLst/>
                <a:latin typeface="David" panose="020E0502060401010101" pitchFamily="34" charset="-79"/>
                <a:cs typeface="David" panose="020E0502060401010101" pitchFamily="34" charset="-79"/>
                <a:hlinkClick r:id="rId11" tooltip="w:User:Muhammad Mahdi Karim">
                  <a:extLst>
                    <a:ext uri="{A12FA001-AC4F-418D-AE19-62706E023703}">
                      <ahyp:hlinkClr xmlns:ahyp="http://schemas.microsoft.com/office/drawing/2018/hyperlinkcolor" val="tx"/>
                    </a:ext>
                  </a:extLst>
                </a:hlinkClick>
              </a:rPr>
              <a:t>Muhammad Mahdi Karim</a:t>
            </a:r>
            <a:r>
              <a:rPr lang="en-US" sz="2000" u="sng" dirty="0">
                <a:latin typeface="David" panose="020E0502060401010101" pitchFamily="34" charset="-79"/>
                <a:cs typeface="David" panose="020E0502060401010101" pitchFamily="34" charset="-79"/>
              </a:rPr>
              <a:t> </a:t>
            </a:r>
            <a:r>
              <a:rPr lang="he-IL" sz="2000" u="sng" dirty="0">
                <a:latin typeface="David" panose="020E0502060401010101" pitchFamily="34" charset="-79"/>
                <a:cs typeface="David" panose="020E0502060401010101" pitchFamily="34" charset="-79"/>
              </a:rPr>
              <a:t> נמלים</a:t>
            </a:r>
            <a:endParaRPr lang="en-US" sz="2000" u="sng" dirty="0">
              <a:latin typeface="David" panose="020E0502060401010101" pitchFamily="34" charset="-79"/>
              <a:cs typeface="David" panose="020E0502060401010101" pitchFamily="34" charset="-79"/>
            </a:endParaRPr>
          </a:p>
          <a:p>
            <a:pPr marL="457200" indent="-457200" algn="r" rtl="1">
              <a:lnSpc>
                <a:spcPct val="150000"/>
              </a:lnSpc>
              <a:buFont typeface="+mj-lt"/>
              <a:buAutoNum type="arabicPeriod"/>
            </a:pPr>
            <a:r>
              <a:rPr lang="en-US" sz="2000" b="0" i="0" dirty="0">
                <a:effectLst/>
                <a:latin typeface="David" panose="020E0502060401010101" pitchFamily="34" charset="-79"/>
                <a:cs typeface="David" panose="020E0502060401010101" pitchFamily="34" charset="-79"/>
              </a:rPr>
              <a:t>Dr. </a:t>
            </a:r>
            <a:r>
              <a:rPr lang="en-US" sz="2000" b="0" i="0" u="sng" dirty="0" err="1">
                <a:effectLst/>
                <a:latin typeface="David" panose="020E0502060401010101" pitchFamily="34" charset="-79"/>
                <a:cs typeface="David" panose="020E0502060401010101" pitchFamily="34" charset="-79"/>
                <a:hlinkClick r:id="rId12">
                  <a:extLst>
                    <a:ext uri="{A12FA001-AC4F-418D-AE19-62706E023703}">
                      <ahyp:hlinkClr xmlns:ahyp="http://schemas.microsoft.com/office/drawing/2018/hyperlinkcolor" val="tx"/>
                    </a:ext>
                  </a:extLst>
                </a:hlinkClick>
              </a:rPr>
              <a:t>Zachi</a:t>
            </a:r>
            <a:r>
              <a:rPr lang="en-US" sz="2000" b="0" i="0" u="sng" dirty="0">
                <a:effectLst/>
                <a:latin typeface="David" panose="020E0502060401010101" pitchFamily="34" charset="-79"/>
                <a:cs typeface="David" panose="020E0502060401010101" pitchFamily="34" charset="-79"/>
                <a:hlinkClick r:id="rId12">
                  <a:extLst>
                    <a:ext uri="{A12FA001-AC4F-418D-AE19-62706E023703}">
                      <ahyp:hlinkClr xmlns:ahyp="http://schemas.microsoft.com/office/drawing/2018/hyperlinkcolor" val="tx"/>
                    </a:ext>
                  </a:extLst>
                </a:hlinkClick>
              </a:rPr>
              <a:t> </a:t>
            </a:r>
            <a:r>
              <a:rPr lang="en-US" sz="2000" b="0" i="0" u="sng" dirty="0" err="1">
                <a:effectLst/>
                <a:latin typeface="David" panose="020E0502060401010101" pitchFamily="34" charset="-79"/>
                <a:cs typeface="David" panose="020E0502060401010101" pitchFamily="34" charset="-79"/>
                <a:hlinkClick r:id="rId12">
                  <a:extLst>
                    <a:ext uri="{A12FA001-AC4F-418D-AE19-62706E023703}">
                      <ahyp:hlinkClr xmlns:ahyp="http://schemas.microsoft.com/office/drawing/2018/hyperlinkcolor" val="tx"/>
                    </a:ext>
                  </a:extLst>
                </a:hlinkClick>
              </a:rPr>
              <a:t>Evenor</a:t>
            </a:r>
            <a:r>
              <a:rPr lang="he-IL" sz="2000" b="0" i="0" u="sng" dirty="0">
                <a:effectLst/>
                <a:latin typeface="David" panose="020E0502060401010101" pitchFamily="34" charset="-79"/>
                <a:cs typeface="David" panose="020E0502060401010101" pitchFamily="34" charset="-79"/>
              </a:rPr>
              <a:t> </a:t>
            </a:r>
            <a:r>
              <a:rPr lang="he-IL" sz="2000" u="sng" dirty="0">
                <a:latin typeface="David" panose="020E0502060401010101" pitchFamily="34" charset="-79"/>
                <a:cs typeface="David" panose="020E0502060401010101" pitchFamily="34" charset="-79"/>
              </a:rPr>
              <a:t>חיפושית נחושתית הקוצים </a:t>
            </a:r>
            <a:endParaRPr lang="en-US" sz="2000" b="0" i="0" dirty="0">
              <a:effectLst/>
              <a:latin typeface="David" panose="020E0502060401010101" pitchFamily="34" charset="-79"/>
              <a:cs typeface="David" panose="020E0502060401010101" pitchFamily="34" charset="-79"/>
            </a:endParaRPr>
          </a:p>
          <a:p>
            <a:pPr marL="457200" indent="-457200" algn="r" rtl="1">
              <a:lnSpc>
                <a:spcPct val="150000"/>
              </a:lnSpc>
              <a:buFont typeface="+mj-lt"/>
              <a:buAutoNum type="arabicPeriod"/>
            </a:pPr>
            <a:r>
              <a:rPr lang="en-US" sz="2000" b="0" i="0" dirty="0">
                <a:effectLst/>
                <a:latin typeface="David" panose="020E0502060401010101" pitchFamily="34" charset="-79"/>
                <a:cs typeface="David" panose="020E0502060401010101" pitchFamily="34" charset="-79"/>
              </a:rPr>
              <a:t>JJ Cadiz, </a:t>
            </a:r>
            <a:r>
              <a:rPr lang="en-US" sz="2000" b="0" i="0" dirty="0" err="1">
                <a:effectLst/>
                <a:latin typeface="David" panose="020E0502060401010101" pitchFamily="34" charset="-79"/>
                <a:cs typeface="David" panose="020E0502060401010101" pitchFamily="34" charset="-79"/>
              </a:rPr>
              <a:t>Cajay</a:t>
            </a:r>
            <a:r>
              <a:rPr lang="en-US" sz="2000" b="0" i="0" dirty="0">
                <a:effectLst/>
                <a:latin typeface="David" panose="020E0502060401010101" pitchFamily="34" charset="-79"/>
                <a:cs typeface="David" panose="020E0502060401010101" pitchFamily="34" charset="-79"/>
              </a:rPr>
              <a:t>  </a:t>
            </a:r>
            <a:r>
              <a:rPr lang="he-IL" sz="2000" b="0" i="0" dirty="0">
                <a:effectLst/>
                <a:latin typeface="David" panose="020E0502060401010101" pitchFamily="34" charset="-79"/>
                <a:cs typeface="David" panose="020E0502060401010101" pitchFamily="34" charset="-79"/>
              </a:rPr>
              <a:t> סנונית</a:t>
            </a:r>
            <a:endParaRPr lang="en-US" sz="2000" b="0" i="0" dirty="0">
              <a:effectLst/>
              <a:latin typeface="David" panose="020E0502060401010101" pitchFamily="34" charset="-79"/>
              <a:cs typeface="David" panose="020E0502060401010101" pitchFamily="34" charset="-79"/>
            </a:endParaRPr>
          </a:p>
          <a:p>
            <a:pPr marL="457200" indent="-457200" algn="r" rtl="1">
              <a:lnSpc>
                <a:spcPct val="150000"/>
              </a:lnSpc>
              <a:buFont typeface="+mj-lt"/>
              <a:buAutoNum type="arabicPeriod"/>
            </a:pPr>
            <a:r>
              <a:rPr lang="en-US" sz="2000" b="0" i="0" u="sng" dirty="0" err="1">
                <a:effectLst/>
                <a:latin typeface="David" panose="020E0502060401010101" pitchFamily="34" charset="-79"/>
                <a:cs typeface="David" panose="020E0502060401010101" pitchFamily="34" charset="-79"/>
                <a:hlinkClick r:id="rId13" tooltip="User:Ekytza (page does not exist)">
                  <a:extLst>
                    <a:ext uri="{A12FA001-AC4F-418D-AE19-62706E023703}">
                      <ahyp:hlinkClr xmlns:ahyp="http://schemas.microsoft.com/office/drawing/2018/hyperlinkcolor" val="tx"/>
                    </a:ext>
                  </a:extLst>
                </a:hlinkClick>
              </a:rPr>
              <a:t>Ekytza</a:t>
            </a:r>
            <a:r>
              <a:rPr lang="he-IL" sz="2000" b="0" i="0" u="sng" dirty="0">
                <a:effectLst/>
                <a:latin typeface="David" panose="020E0502060401010101" pitchFamily="34" charset="-79"/>
                <a:cs typeface="David" panose="020E0502060401010101" pitchFamily="34" charset="-79"/>
              </a:rPr>
              <a:t> שרקרק </a:t>
            </a:r>
            <a:endParaRPr lang="en-US" sz="2000" b="0" i="0" dirty="0">
              <a:effectLst/>
              <a:latin typeface="David" panose="020E0502060401010101" pitchFamily="34" charset="-79"/>
              <a:cs typeface="David" panose="020E0502060401010101" pitchFamily="34" charset="-79"/>
            </a:endParaRPr>
          </a:p>
          <a:p>
            <a:pPr marL="457200" indent="-457200" algn="r" rtl="1">
              <a:lnSpc>
                <a:spcPct val="150000"/>
              </a:lnSpc>
              <a:buFont typeface="+mj-lt"/>
              <a:buAutoNum type="arabicPeriod"/>
            </a:pPr>
            <a:r>
              <a:rPr lang="en-US" sz="2000" b="0" i="0" dirty="0">
                <a:effectLst/>
                <a:latin typeface="David" panose="020E0502060401010101" pitchFamily="34" charset="-79"/>
                <a:cs typeface="David" panose="020E0502060401010101" pitchFamily="34" charset="-79"/>
              </a:rPr>
              <a:t>I, </a:t>
            </a:r>
            <a:r>
              <a:rPr lang="en-US" sz="2000" b="0" i="0" u="sng" dirty="0">
                <a:effectLst/>
                <a:latin typeface="David" panose="020E0502060401010101" pitchFamily="34" charset="-79"/>
                <a:cs typeface="David" panose="020E0502060401010101" pitchFamily="34" charset="-79"/>
                <a:hlinkClick r:id="rId14" tooltip="User:Lviatour">
                  <a:extLst>
                    <a:ext uri="{A12FA001-AC4F-418D-AE19-62706E023703}">
                      <ahyp:hlinkClr xmlns:ahyp="http://schemas.microsoft.com/office/drawing/2018/hyperlinkcolor" val="tx"/>
                    </a:ext>
                  </a:extLst>
                </a:hlinkClick>
              </a:rPr>
              <a:t>Luc </a:t>
            </a:r>
            <a:r>
              <a:rPr lang="en-US" sz="2000" b="0" i="0" u="sng" dirty="0" err="1">
                <a:effectLst/>
                <a:latin typeface="David" panose="020E0502060401010101" pitchFamily="34" charset="-79"/>
                <a:cs typeface="David" panose="020E0502060401010101" pitchFamily="34" charset="-79"/>
                <a:hlinkClick r:id="rId14" tooltip="User:Lviatour">
                  <a:extLst>
                    <a:ext uri="{A12FA001-AC4F-418D-AE19-62706E023703}">
                      <ahyp:hlinkClr xmlns:ahyp="http://schemas.microsoft.com/office/drawing/2018/hyperlinkcolor" val="tx"/>
                    </a:ext>
                  </a:extLst>
                </a:hlinkClick>
              </a:rPr>
              <a:t>Viatour</a:t>
            </a:r>
            <a:r>
              <a:rPr lang="he-IL" sz="2000" b="0" i="0" u="sng" dirty="0">
                <a:effectLst/>
                <a:latin typeface="David" panose="020E0502060401010101" pitchFamily="34" charset="-79"/>
                <a:cs typeface="David" panose="020E0502060401010101" pitchFamily="34" charset="-79"/>
              </a:rPr>
              <a:t> גמל שלמה </a:t>
            </a:r>
            <a:endParaRPr lang="he-IL" sz="2000" dirty="0">
              <a:latin typeface="David" panose="020E0502060401010101" pitchFamily="34" charset="-79"/>
              <a:cs typeface="David" panose="020E0502060401010101" pitchFamily="34" charset="-79"/>
            </a:endParaRPr>
          </a:p>
        </p:txBody>
      </p:sp>
      <p:sp>
        <p:nvSpPr>
          <p:cNvPr id="2" name="תיבת טקסט 1">
            <a:extLst>
              <a:ext uri="{FF2B5EF4-FFF2-40B4-BE49-F238E27FC236}">
                <a16:creationId xmlns:a16="http://schemas.microsoft.com/office/drawing/2014/main" id="{00CEB1DD-32DF-2476-5007-3F98BD1F6BD5}"/>
              </a:ext>
            </a:extLst>
          </p:cNvPr>
          <p:cNvSpPr txBox="1"/>
          <p:nvPr/>
        </p:nvSpPr>
        <p:spPr>
          <a:xfrm>
            <a:off x="3170550" y="517733"/>
            <a:ext cx="5261181" cy="646331"/>
          </a:xfrm>
          <a:prstGeom prst="rect">
            <a:avLst/>
          </a:prstGeom>
          <a:noFill/>
        </p:spPr>
        <p:txBody>
          <a:bodyPr wrap="square" rtlCol="1">
            <a:spAutoFit/>
          </a:bodyPr>
          <a:lstStyle/>
          <a:p>
            <a:r>
              <a:rPr lang="he-IL" sz="3600" b="1" dirty="0">
                <a:solidFill>
                  <a:schemeClr val="accent1">
                    <a:lumMod val="75000"/>
                  </a:schemeClr>
                </a:solidFill>
              </a:rPr>
              <a:t>תמונות מתוך ויקיפדיה</a:t>
            </a:r>
          </a:p>
        </p:txBody>
      </p:sp>
    </p:spTree>
    <p:extLst>
      <p:ext uri="{BB962C8B-B14F-4D97-AF65-F5344CB8AC3E}">
        <p14:creationId xmlns:p14="http://schemas.microsoft.com/office/powerpoint/2010/main" val="146529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1660" y="274745"/>
            <a:ext cx="7637236" cy="1325563"/>
          </a:xfrm>
        </p:spPr>
        <p:txBody>
          <a:bodyPr>
            <a:normAutofit/>
          </a:bodyPr>
          <a:lstStyle/>
          <a:p>
            <a:pPr algn="r"/>
            <a:br>
              <a:rPr lang="he-IL" sz="3200" b="1" dirty="0">
                <a:solidFill>
                  <a:srgbClr val="000000"/>
                </a:solidFill>
                <a:latin typeface="MF_FrankRuhl-Regular"/>
                <a:cs typeface="+mn-cs"/>
              </a:rPr>
            </a:br>
            <a:endParaRPr lang="en-US" b="1" dirty="0">
              <a:solidFill>
                <a:schemeClr val="accent5"/>
              </a:solidFill>
              <a:cs typeface="+mn-cs"/>
            </a:endParaRPr>
          </a:p>
        </p:txBody>
      </p:sp>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7" name="תמונה 6">
            <a:extLst>
              <a:ext uri="{FF2B5EF4-FFF2-40B4-BE49-F238E27FC236}">
                <a16:creationId xmlns:a16="http://schemas.microsoft.com/office/drawing/2014/main" id="{03C79922-5B09-C0CD-0171-CF8128D6C0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644" y="1660956"/>
            <a:ext cx="8017844" cy="5058893"/>
          </a:xfrm>
          <a:prstGeom prst="rect">
            <a:avLst/>
          </a:prstGeom>
          <a:ln w="12700">
            <a:solidFill>
              <a:schemeClr val="bg2">
                <a:lumMod val="25000"/>
              </a:schemeClr>
            </a:solidFill>
          </a:ln>
        </p:spPr>
      </p:pic>
      <p:sp>
        <p:nvSpPr>
          <p:cNvPr id="8" name="תיבת טקסט 7">
            <a:extLst>
              <a:ext uri="{FF2B5EF4-FFF2-40B4-BE49-F238E27FC236}">
                <a16:creationId xmlns:a16="http://schemas.microsoft.com/office/drawing/2014/main" id="{6258CA9D-81B6-EBE8-EFC2-4223A9BEE5E0}"/>
              </a:ext>
            </a:extLst>
          </p:cNvPr>
          <p:cNvSpPr txBox="1"/>
          <p:nvPr/>
        </p:nvSpPr>
        <p:spPr>
          <a:xfrm>
            <a:off x="2598821" y="6073518"/>
            <a:ext cx="2367815" cy="646331"/>
          </a:xfrm>
          <a:prstGeom prst="rect">
            <a:avLst/>
          </a:prstGeom>
          <a:noFill/>
        </p:spPr>
        <p:txBody>
          <a:bodyPr wrap="square" rtlCol="1">
            <a:spAutoFit/>
          </a:bodyPr>
          <a:lstStyle/>
          <a:p>
            <a:r>
              <a:rPr lang="he-IL" dirty="0"/>
              <a:t>מתוך ויקיפדיה נחלת הכלל</a:t>
            </a:r>
          </a:p>
        </p:txBody>
      </p:sp>
      <p:sp>
        <p:nvSpPr>
          <p:cNvPr id="11" name="תיבת טקסט 10">
            <a:extLst>
              <a:ext uri="{FF2B5EF4-FFF2-40B4-BE49-F238E27FC236}">
                <a16:creationId xmlns:a16="http://schemas.microsoft.com/office/drawing/2014/main" id="{0AE96356-79D4-0DDA-D31E-B19D295E128A}"/>
              </a:ext>
            </a:extLst>
          </p:cNvPr>
          <p:cNvSpPr txBox="1"/>
          <p:nvPr/>
        </p:nvSpPr>
        <p:spPr>
          <a:xfrm>
            <a:off x="2680636" y="1091841"/>
            <a:ext cx="4572000" cy="523220"/>
          </a:xfrm>
          <a:prstGeom prst="rect">
            <a:avLst/>
          </a:prstGeom>
          <a:noFill/>
        </p:spPr>
        <p:txBody>
          <a:bodyPr wrap="square">
            <a:spAutoFit/>
          </a:bodyPr>
          <a:lstStyle/>
          <a:p>
            <a:r>
              <a:rPr lang="he-IL" sz="2800" b="1" dirty="0" err="1"/>
              <a:t>חִפּוּשִׁית</a:t>
            </a:r>
            <a:r>
              <a:rPr lang="he-IL" sz="2800" b="1" dirty="0"/>
              <a:t> (</a:t>
            </a:r>
            <a:r>
              <a:rPr lang="he-IL" sz="2800" b="1" i="0" dirty="0">
                <a:solidFill>
                  <a:srgbClr val="333333"/>
                </a:solidFill>
                <a:effectLst/>
                <a:latin typeface="Whitney"/>
              </a:rPr>
              <a:t>מוֹשִׁית הַשֶּׁבַע )</a:t>
            </a:r>
            <a:endParaRPr lang="he-IL" sz="2800" b="1" dirty="0"/>
          </a:p>
        </p:txBody>
      </p:sp>
    </p:spTree>
    <p:extLst>
      <p:ext uri="{BB962C8B-B14F-4D97-AF65-F5344CB8AC3E}">
        <p14:creationId xmlns:p14="http://schemas.microsoft.com/office/powerpoint/2010/main" val="229405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4265" y="284377"/>
            <a:ext cx="7637236" cy="1325563"/>
          </a:xfrm>
        </p:spPr>
        <p:txBody>
          <a:bodyPr>
            <a:normAutofit/>
          </a:bodyPr>
          <a:lstStyle/>
          <a:p>
            <a:pPr algn="r"/>
            <a:br>
              <a:rPr lang="he-IL" sz="3200" b="1" dirty="0">
                <a:solidFill>
                  <a:srgbClr val="000000"/>
                </a:solidFill>
                <a:latin typeface="MF_FrankRuhl-Regular"/>
                <a:cs typeface="+mn-cs"/>
              </a:rPr>
            </a:br>
            <a:endParaRPr lang="en-US" b="1" dirty="0">
              <a:solidFill>
                <a:schemeClr val="accent5"/>
              </a:solidFill>
              <a:cs typeface="+mn-cs"/>
            </a:endParaRPr>
          </a:p>
        </p:txBody>
      </p:sp>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2050" name="Picture 2">
            <a:extLst>
              <a:ext uri="{FF2B5EF4-FFF2-40B4-BE49-F238E27FC236}">
                <a16:creationId xmlns:a16="http://schemas.microsoft.com/office/drawing/2014/main" id="{EC718517-EA92-9C54-DBB4-C279492E3C7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2866" y="1609940"/>
            <a:ext cx="7962900" cy="4618773"/>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6DF339FE-B325-E1FE-1CFF-0893BBC37DFB}"/>
              </a:ext>
            </a:extLst>
          </p:cNvPr>
          <p:cNvSpPr txBox="1"/>
          <p:nvPr/>
        </p:nvSpPr>
        <p:spPr>
          <a:xfrm>
            <a:off x="3426594" y="916376"/>
            <a:ext cx="3070459" cy="523220"/>
          </a:xfrm>
          <a:prstGeom prst="rect">
            <a:avLst/>
          </a:prstGeom>
          <a:noFill/>
        </p:spPr>
        <p:txBody>
          <a:bodyPr wrap="square">
            <a:spAutoFit/>
          </a:bodyPr>
          <a:lstStyle/>
          <a:p>
            <a:r>
              <a:rPr lang="he-IL" sz="2800" b="1" dirty="0"/>
              <a:t>נָחָשׁ (צֶפַע מָצוּי)</a:t>
            </a:r>
          </a:p>
        </p:txBody>
      </p:sp>
    </p:spTree>
    <p:extLst>
      <p:ext uri="{BB962C8B-B14F-4D97-AF65-F5344CB8AC3E}">
        <p14:creationId xmlns:p14="http://schemas.microsoft.com/office/powerpoint/2010/main" val="332271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6573" y="327364"/>
            <a:ext cx="7637236" cy="1325563"/>
          </a:xfrm>
        </p:spPr>
        <p:txBody>
          <a:bodyPr>
            <a:normAutofit/>
          </a:bodyPr>
          <a:lstStyle/>
          <a:p>
            <a:pPr algn="r"/>
            <a:br>
              <a:rPr lang="he-IL" sz="3200" b="1" dirty="0">
                <a:solidFill>
                  <a:srgbClr val="000000"/>
                </a:solidFill>
                <a:latin typeface="MF_FrankRuhl-Regular"/>
                <a:cs typeface="+mn-cs"/>
              </a:rPr>
            </a:br>
            <a:endParaRPr lang="en-US" b="1" dirty="0">
              <a:solidFill>
                <a:schemeClr val="accent5"/>
              </a:solidFill>
              <a:cs typeface="+mn-cs"/>
            </a:endParaRPr>
          </a:p>
        </p:txBody>
      </p:sp>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7" name="תמונה 6">
            <a:extLst>
              <a:ext uri="{FF2B5EF4-FFF2-40B4-BE49-F238E27FC236}">
                <a16:creationId xmlns:a16="http://schemas.microsoft.com/office/drawing/2014/main" id="{30A25D1D-0A7D-F10B-66DC-04346CA691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6338" y="1319262"/>
            <a:ext cx="6851323" cy="4981073"/>
          </a:xfrm>
          <a:prstGeom prst="rect">
            <a:avLst/>
          </a:prstGeom>
          <a:ln w="12700">
            <a:solidFill>
              <a:schemeClr val="accent4">
                <a:lumMod val="50000"/>
              </a:schemeClr>
            </a:solidFill>
          </a:ln>
        </p:spPr>
      </p:pic>
      <p:sp>
        <p:nvSpPr>
          <p:cNvPr id="8" name="תיבת טקסט 7">
            <a:extLst>
              <a:ext uri="{FF2B5EF4-FFF2-40B4-BE49-F238E27FC236}">
                <a16:creationId xmlns:a16="http://schemas.microsoft.com/office/drawing/2014/main" id="{AD185BE6-5290-D1F7-715E-9CDDCBD3851B}"/>
              </a:ext>
            </a:extLst>
          </p:cNvPr>
          <p:cNvSpPr txBox="1"/>
          <p:nvPr/>
        </p:nvSpPr>
        <p:spPr>
          <a:xfrm>
            <a:off x="1368652" y="5799228"/>
            <a:ext cx="1530416" cy="646331"/>
          </a:xfrm>
          <a:prstGeom prst="rect">
            <a:avLst/>
          </a:prstGeom>
          <a:noFill/>
        </p:spPr>
        <p:txBody>
          <a:bodyPr wrap="square" rtlCol="1">
            <a:spAutoFit/>
          </a:bodyPr>
          <a:lstStyle/>
          <a:p>
            <a:pPr algn="ctr"/>
            <a:r>
              <a:rPr lang="he-IL" dirty="0"/>
              <a:t>מתוך ויקיפדיה </a:t>
            </a:r>
            <a:br>
              <a:rPr lang="en-US" b="0" i="0" u="sng" dirty="0">
                <a:solidFill>
                  <a:srgbClr val="FAA700"/>
                </a:solidFill>
                <a:effectLst/>
                <a:latin typeface="Arial" panose="020B0604020202020204" pitchFamily="34" charset="0"/>
                <a:hlinkClick r:id="rId6" tooltip="User:Oyoyoy"/>
              </a:rPr>
            </a:br>
            <a:r>
              <a:rPr lang="en-US" b="0" i="0" u="sng" dirty="0" err="1">
                <a:solidFill>
                  <a:srgbClr val="FAA700"/>
                </a:solidFill>
                <a:effectLst/>
                <a:latin typeface="Arial" panose="020B0604020202020204" pitchFamily="34" charset="0"/>
                <a:hlinkClick r:id="rId6" tooltip="User:Oyoyoy"/>
              </a:rPr>
              <a:t>Oyoyoy</a:t>
            </a:r>
            <a:r>
              <a:rPr lang="en-US" b="0" i="0" dirty="0">
                <a:solidFill>
                  <a:srgbClr val="54595D"/>
                </a:solidFill>
                <a:effectLst/>
                <a:latin typeface="Arial" panose="020B0604020202020204" pitchFamily="34" charset="0"/>
              </a:rPr>
              <a:t> </a:t>
            </a:r>
            <a:endParaRPr lang="he-IL" dirty="0"/>
          </a:p>
        </p:txBody>
      </p:sp>
      <p:sp>
        <p:nvSpPr>
          <p:cNvPr id="10" name="תיבת טקסט 9">
            <a:extLst>
              <a:ext uri="{FF2B5EF4-FFF2-40B4-BE49-F238E27FC236}">
                <a16:creationId xmlns:a16="http://schemas.microsoft.com/office/drawing/2014/main" id="{55DAB6FD-E802-BEDB-C1BA-7B619D4FB8CB}"/>
              </a:ext>
            </a:extLst>
          </p:cNvPr>
          <p:cNvSpPr txBox="1"/>
          <p:nvPr/>
        </p:nvSpPr>
        <p:spPr>
          <a:xfrm>
            <a:off x="3756260" y="769903"/>
            <a:ext cx="2461660" cy="523220"/>
          </a:xfrm>
          <a:prstGeom prst="rect">
            <a:avLst/>
          </a:prstGeom>
          <a:noFill/>
        </p:spPr>
        <p:txBody>
          <a:bodyPr wrap="square">
            <a:spAutoFit/>
          </a:bodyPr>
          <a:lstStyle/>
          <a:p>
            <a:r>
              <a:rPr lang="he-IL" sz="2800" b="1" dirty="0"/>
              <a:t>שְׂמָמִית הַבָּתִּים </a:t>
            </a:r>
          </a:p>
        </p:txBody>
      </p:sp>
    </p:spTree>
    <p:extLst>
      <p:ext uri="{BB962C8B-B14F-4D97-AF65-F5344CB8AC3E}">
        <p14:creationId xmlns:p14="http://schemas.microsoft.com/office/powerpoint/2010/main" val="372643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E2AB9CEB-4BA9-3B80-8662-B1915DE40C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247" y="635267"/>
            <a:ext cx="7050034" cy="4744274"/>
          </a:xfrm>
          <a:prstGeom prst="rect">
            <a:avLst/>
          </a:prstGeom>
        </p:spPr>
      </p:pic>
      <p:pic>
        <p:nvPicPr>
          <p:cNvPr id="7" name="תמונה 6">
            <a:extLst>
              <a:ext uri="{FF2B5EF4-FFF2-40B4-BE49-F238E27FC236}">
                <a16:creationId xmlns:a16="http://schemas.microsoft.com/office/drawing/2014/main" id="{828CB53F-6850-C0B0-8C08-CF490CF518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1859" y="5746282"/>
            <a:ext cx="4114800" cy="986589"/>
          </a:xfrm>
          <a:prstGeom prst="rect">
            <a:avLst/>
          </a:prstGeom>
        </p:spPr>
      </p:pic>
    </p:spTree>
    <p:extLst>
      <p:ext uri="{BB962C8B-B14F-4D97-AF65-F5344CB8AC3E}">
        <p14:creationId xmlns:p14="http://schemas.microsoft.com/office/powerpoint/2010/main" val="408171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19" name="תיבת טקסט 18">
            <a:extLst>
              <a:ext uri="{FF2B5EF4-FFF2-40B4-BE49-F238E27FC236}">
                <a16:creationId xmlns:a16="http://schemas.microsoft.com/office/drawing/2014/main" id="{294F5657-FA1B-B7BD-A46C-B736A41F11C8}"/>
              </a:ext>
            </a:extLst>
          </p:cNvPr>
          <p:cNvSpPr txBox="1"/>
          <p:nvPr/>
        </p:nvSpPr>
        <p:spPr>
          <a:xfrm>
            <a:off x="1688260" y="878528"/>
            <a:ext cx="5931399" cy="1077218"/>
          </a:xfrm>
          <a:prstGeom prst="rect">
            <a:avLst/>
          </a:prstGeom>
          <a:noFill/>
        </p:spPr>
        <p:txBody>
          <a:bodyPr wrap="square">
            <a:spAutoFit/>
          </a:bodyPr>
          <a:lstStyle/>
          <a:p>
            <a:pPr algn="r"/>
            <a:r>
              <a:rPr lang="he-IL" sz="3200" dirty="0"/>
              <a:t>בָּאָבִיב נוֹשְׁרוֹת שְׂעָרוֹת מִפַּרְוַת הַחֹרֶף שֶׁל בַּעֲלֵי חַיִּים</a:t>
            </a:r>
          </a:p>
        </p:txBody>
      </p:sp>
      <p:pic>
        <p:nvPicPr>
          <p:cNvPr id="21" name="תמונה 20">
            <a:extLst>
              <a:ext uri="{FF2B5EF4-FFF2-40B4-BE49-F238E27FC236}">
                <a16:creationId xmlns:a16="http://schemas.microsoft.com/office/drawing/2014/main" id="{FCA48F9C-232B-46FF-956D-080CF29A18E9}"/>
              </a:ext>
            </a:extLst>
          </p:cNvPr>
          <p:cNvPicPr>
            <a:picLocks noChangeAspect="1"/>
          </p:cNvPicPr>
          <p:nvPr/>
        </p:nvPicPr>
        <p:blipFill>
          <a:blip r:embed="rId5"/>
          <a:stretch>
            <a:fillRect/>
          </a:stretch>
        </p:blipFill>
        <p:spPr>
          <a:xfrm>
            <a:off x="4770771" y="2321266"/>
            <a:ext cx="4122972" cy="3761900"/>
          </a:xfrm>
          <a:prstGeom prst="rect">
            <a:avLst/>
          </a:prstGeom>
          <a:ln w="12700">
            <a:solidFill>
              <a:schemeClr val="accent6">
                <a:lumMod val="50000"/>
              </a:schemeClr>
            </a:solidFill>
          </a:ln>
        </p:spPr>
      </p:pic>
      <p:pic>
        <p:nvPicPr>
          <p:cNvPr id="23" name="תמונה 22">
            <a:extLst>
              <a:ext uri="{FF2B5EF4-FFF2-40B4-BE49-F238E27FC236}">
                <a16:creationId xmlns:a16="http://schemas.microsoft.com/office/drawing/2014/main" id="{C356BDE1-5794-6346-C7ED-B74C92C36EF5}"/>
              </a:ext>
            </a:extLst>
          </p:cNvPr>
          <p:cNvPicPr>
            <a:picLocks noChangeAspect="1"/>
          </p:cNvPicPr>
          <p:nvPr/>
        </p:nvPicPr>
        <p:blipFill>
          <a:blip r:embed="rId6"/>
          <a:stretch>
            <a:fillRect/>
          </a:stretch>
        </p:blipFill>
        <p:spPr>
          <a:xfrm>
            <a:off x="250257" y="2321266"/>
            <a:ext cx="4321743" cy="3761899"/>
          </a:xfrm>
          <a:prstGeom prst="rect">
            <a:avLst/>
          </a:prstGeom>
          <a:ln w="12700">
            <a:solidFill>
              <a:schemeClr val="accent6">
                <a:lumMod val="50000"/>
              </a:schemeClr>
            </a:solidFill>
          </a:ln>
        </p:spPr>
      </p:pic>
    </p:spTree>
    <p:extLst>
      <p:ext uri="{BB962C8B-B14F-4D97-AF65-F5344CB8AC3E}">
        <p14:creationId xmlns:p14="http://schemas.microsoft.com/office/powerpoint/2010/main" val="2556150007"/>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3462</TotalTime>
  <Words>1690</Words>
  <Application>Microsoft Office PowerPoint</Application>
  <PresentationFormat>‫הצגה על המסך (4:3)</PresentationFormat>
  <Paragraphs>191</Paragraphs>
  <Slides>40</Slides>
  <Notes>40</Notes>
  <HiddenSlides>0</HiddenSlides>
  <MMClips>0</MMClips>
  <ScaleCrop>false</ScaleCrop>
  <HeadingPairs>
    <vt:vector size="6" baseType="variant">
      <vt:variant>
        <vt:lpstr>גופנים בשימוש</vt:lpstr>
      </vt:variant>
      <vt:variant>
        <vt:i4>13</vt:i4>
      </vt:variant>
      <vt:variant>
        <vt:lpstr>ערכת נושא</vt:lpstr>
      </vt:variant>
      <vt:variant>
        <vt:i4>1</vt:i4>
      </vt:variant>
      <vt:variant>
        <vt:lpstr>כותרות שקופיות</vt:lpstr>
      </vt:variant>
      <vt:variant>
        <vt:i4>40</vt:i4>
      </vt:variant>
    </vt:vector>
  </HeadingPairs>
  <TitlesOfParts>
    <vt:vector size="54" baseType="lpstr">
      <vt:lpstr>Almoni Neue DL 4.0 AAA</vt:lpstr>
      <vt:lpstr>arial</vt:lpstr>
      <vt:lpstr>arial</vt:lpstr>
      <vt:lpstr>Calibri</vt:lpstr>
      <vt:lpstr>Calibri Light</vt:lpstr>
      <vt:lpstr>David</vt:lpstr>
      <vt:lpstr>EnzoagadaMF-Bold</vt:lpstr>
      <vt:lpstr>FontbitDavid</vt:lpstr>
      <vt:lpstr>MF_FrankRuhl-Bold</vt:lpstr>
      <vt:lpstr>MF_FrankRuhl-Regular</vt:lpstr>
      <vt:lpstr>MFWNarkissNew</vt:lpstr>
      <vt:lpstr>NarkisimMFO</vt:lpstr>
      <vt:lpstr>Whitney</vt:lpstr>
      <vt:lpstr>ערכת נושא Office</vt:lpstr>
      <vt:lpstr>מצגת מלווה לשיעורים</vt:lpstr>
      <vt:lpstr>בַּעֲלֵי חַיִּים בַּאָבִיב (עמוד 94) </vt:lpstr>
      <vt:lpstr>מצגת של PowerPoint‏</vt:lpstr>
      <vt:lpstr> </vt:lpstr>
      <vt:lpstr> </vt:lpstr>
      <vt:lpstr> </vt:lpstr>
      <vt:lpstr>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מְשִׂימָה: חֲרָקִים בָּאָבִיב (סִיּוּר(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240</cp:revision>
  <dcterms:created xsi:type="dcterms:W3CDTF">2019-05-25T18:59:51Z</dcterms:created>
  <dcterms:modified xsi:type="dcterms:W3CDTF">2024-02-26T14:44:41Z</dcterms:modified>
</cp:coreProperties>
</file>