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6"/>
  </p:notesMasterIdLst>
  <p:sldIdLst>
    <p:sldId id="329" r:id="rId2"/>
    <p:sldId id="388" r:id="rId3"/>
    <p:sldId id="398" r:id="rId4"/>
    <p:sldId id="404" r:id="rId5"/>
    <p:sldId id="406" r:id="rId6"/>
    <p:sldId id="408" r:id="rId7"/>
    <p:sldId id="405" r:id="rId8"/>
    <p:sldId id="407" r:id="rId9"/>
    <p:sldId id="389" r:id="rId10"/>
    <p:sldId id="390" r:id="rId11"/>
    <p:sldId id="391" r:id="rId12"/>
    <p:sldId id="399" r:id="rId13"/>
    <p:sldId id="413" r:id="rId14"/>
    <p:sldId id="414" r:id="rId15"/>
    <p:sldId id="412" r:id="rId16"/>
    <p:sldId id="394" r:id="rId17"/>
    <p:sldId id="409" r:id="rId18"/>
    <p:sldId id="410" r:id="rId19"/>
    <p:sldId id="392" r:id="rId20"/>
    <p:sldId id="393" r:id="rId21"/>
    <p:sldId id="387" r:id="rId22"/>
    <p:sldId id="415" r:id="rId23"/>
    <p:sldId id="411" r:id="rId24"/>
    <p:sldId id="39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6"/>
    <a:srgbClr val="E31B8D"/>
    <a:srgbClr val="6EB14D"/>
    <a:srgbClr val="0067A3"/>
    <a:srgbClr val="F6FAFE"/>
    <a:srgbClr val="B31114"/>
    <a:srgbClr val="6FB14D"/>
    <a:srgbClr val="B31013"/>
    <a:srgbClr val="5A5EAE"/>
    <a:srgbClr val="F6C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4795" autoAdjust="0"/>
  </p:normalViewPr>
  <p:slideViewPr>
    <p:cSldViewPr snapToGrid="0" showGuides="1">
      <p:cViewPr varScale="1">
        <p:scale>
          <a:sx n="94" d="100"/>
          <a:sy n="94" d="100"/>
        </p:scale>
        <p:origin x="1692" y="78"/>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14A5D028-36F8-4B0A-9E72-2757CD75683A}"/>
    <pc:docChg chg="undo redo custSel addSld delSld modSld sldOrd">
      <pc:chgData name="noga mishan" userId="802d01ca9850f5a0" providerId="LiveId" clId="{14A5D028-36F8-4B0A-9E72-2757CD75683A}" dt="2023-12-29T13:48:28.481" v="3193" actId="14100"/>
      <pc:docMkLst>
        <pc:docMk/>
      </pc:docMkLst>
      <pc:sldChg chg="modSp mod modNotesTx">
        <pc:chgData name="noga mishan" userId="802d01ca9850f5a0" providerId="LiveId" clId="{14A5D028-36F8-4B0A-9E72-2757CD75683A}" dt="2023-12-28T11:23:28.059" v="3115" actId="20577"/>
        <pc:sldMkLst>
          <pc:docMk/>
          <pc:sldMk cId="2839982423" sldId="329"/>
        </pc:sldMkLst>
        <pc:spChg chg="mod">
          <ac:chgData name="noga mishan" userId="802d01ca9850f5a0" providerId="LiveId" clId="{14A5D028-36F8-4B0A-9E72-2757CD75683A}" dt="2023-12-27T07:17:49.840" v="782"/>
          <ac:spMkLst>
            <pc:docMk/>
            <pc:sldMk cId="2839982423" sldId="329"/>
            <ac:spMk id="3" creationId="{00000000-0000-0000-0000-000000000000}"/>
          </ac:spMkLst>
        </pc:spChg>
      </pc:sldChg>
      <pc:sldChg chg="addSp delSp modSp mod ord modNotesTx">
        <pc:chgData name="noga mishan" userId="802d01ca9850f5a0" providerId="LiveId" clId="{14A5D028-36F8-4B0A-9E72-2757CD75683A}" dt="2023-12-29T13:48:28.481" v="3193" actId="14100"/>
        <pc:sldMkLst>
          <pc:docMk/>
          <pc:sldMk cId="571065668" sldId="387"/>
        </pc:sldMkLst>
        <pc:spChg chg="del mod">
          <ac:chgData name="noga mishan" userId="802d01ca9850f5a0" providerId="LiveId" clId="{14A5D028-36F8-4B0A-9E72-2757CD75683A}" dt="2023-12-28T09:03:35.976" v="2576" actId="478"/>
          <ac:spMkLst>
            <pc:docMk/>
            <pc:sldMk cId="571065668" sldId="387"/>
            <ac:spMk id="2" creationId="{00000000-0000-0000-0000-000000000000}"/>
          </ac:spMkLst>
        </pc:spChg>
        <pc:spChg chg="del mod">
          <ac:chgData name="noga mishan" userId="802d01ca9850f5a0" providerId="LiveId" clId="{14A5D028-36F8-4B0A-9E72-2757CD75683A}" dt="2023-12-27T09:55:40.262" v="1238" actId="478"/>
          <ac:spMkLst>
            <pc:docMk/>
            <pc:sldMk cId="571065668" sldId="387"/>
            <ac:spMk id="3" creationId="{00000000-0000-0000-0000-000000000000}"/>
          </ac:spMkLst>
        </pc:spChg>
        <pc:spChg chg="add del mod">
          <ac:chgData name="noga mishan" userId="802d01ca9850f5a0" providerId="LiveId" clId="{14A5D028-36F8-4B0A-9E72-2757CD75683A}" dt="2023-12-28T09:03:39.029" v="2577" actId="478"/>
          <ac:spMkLst>
            <pc:docMk/>
            <pc:sldMk cId="571065668" sldId="387"/>
            <ac:spMk id="4" creationId="{52446FDA-2124-47C7-F810-3CD352D06DBA}"/>
          </ac:spMkLst>
        </pc:spChg>
        <pc:spChg chg="add del mod">
          <ac:chgData name="noga mishan" userId="802d01ca9850f5a0" providerId="LiveId" clId="{14A5D028-36F8-4B0A-9E72-2757CD75683A}" dt="2023-12-27T09:55:43.402" v="1239" actId="478"/>
          <ac:spMkLst>
            <pc:docMk/>
            <pc:sldMk cId="571065668" sldId="387"/>
            <ac:spMk id="7" creationId="{5B7635E6-A723-812D-FB01-EC6D8E849E57}"/>
          </ac:spMkLst>
        </pc:spChg>
        <pc:spChg chg="del">
          <ac:chgData name="noga mishan" userId="802d01ca9850f5a0" providerId="LiveId" clId="{14A5D028-36F8-4B0A-9E72-2757CD75683A}" dt="2023-12-27T09:55:48.980" v="1241" actId="478"/>
          <ac:spMkLst>
            <pc:docMk/>
            <pc:sldMk cId="571065668" sldId="387"/>
            <ac:spMk id="9" creationId="{79E3FFFB-4EF4-392A-9F26-0F5F568FA8D2}"/>
          </ac:spMkLst>
        </pc:spChg>
        <pc:picChg chg="add mod">
          <ac:chgData name="noga mishan" userId="802d01ca9850f5a0" providerId="LiveId" clId="{14A5D028-36F8-4B0A-9E72-2757CD75683A}" dt="2023-12-29T13:41:59.481" v="3168" actId="1076"/>
          <ac:picMkLst>
            <pc:docMk/>
            <pc:sldMk cId="571065668" sldId="387"/>
            <ac:picMk id="2" creationId="{CEBDB197-5179-B41C-C5E9-FA7083379921}"/>
          </ac:picMkLst>
        </pc:picChg>
        <pc:picChg chg="del">
          <ac:chgData name="noga mishan" userId="802d01ca9850f5a0" providerId="LiveId" clId="{14A5D028-36F8-4B0A-9E72-2757CD75683A}" dt="2023-12-27T09:55:54.228" v="1243" actId="478"/>
          <ac:picMkLst>
            <pc:docMk/>
            <pc:sldMk cId="571065668" sldId="387"/>
            <ac:picMk id="4" creationId="{00000000-0000-0000-0000-000000000000}"/>
          </ac:picMkLst>
        </pc:picChg>
        <pc:picChg chg="del">
          <ac:chgData name="noga mishan" userId="802d01ca9850f5a0" providerId="LiveId" clId="{14A5D028-36F8-4B0A-9E72-2757CD75683A}" dt="2023-12-27T09:55:51.604" v="1242" actId="478"/>
          <ac:picMkLst>
            <pc:docMk/>
            <pc:sldMk cId="571065668" sldId="387"/>
            <ac:picMk id="6" creationId="{0715BE73-21A8-4A0B-3135-B57E22088480}"/>
          </ac:picMkLst>
        </pc:picChg>
        <pc:picChg chg="add del mod">
          <ac:chgData name="noga mishan" userId="802d01ca9850f5a0" providerId="LiveId" clId="{14A5D028-36F8-4B0A-9E72-2757CD75683A}" dt="2023-12-28T09:05:48.493" v="2657" actId="478"/>
          <ac:picMkLst>
            <pc:docMk/>
            <pc:sldMk cId="571065668" sldId="387"/>
            <ac:picMk id="6" creationId="{113B84BF-063E-E117-6673-1AB8885E8FEF}"/>
          </ac:picMkLst>
        </pc:picChg>
        <pc:picChg chg="del">
          <ac:chgData name="noga mishan" userId="802d01ca9850f5a0" providerId="LiveId" clId="{14A5D028-36F8-4B0A-9E72-2757CD75683A}" dt="2023-12-27T09:55:46.168" v="1240" actId="478"/>
          <ac:picMkLst>
            <pc:docMk/>
            <pc:sldMk cId="571065668" sldId="387"/>
            <ac:picMk id="8" creationId="{AC5BB62E-EAC5-B269-AE19-AE222B37058C}"/>
          </ac:picMkLst>
        </pc:picChg>
        <pc:picChg chg="add mod">
          <ac:chgData name="noga mishan" userId="802d01ca9850f5a0" providerId="LiveId" clId="{14A5D028-36F8-4B0A-9E72-2757CD75683A}" dt="2023-12-29T13:48:28.481" v="3193" actId="14100"/>
          <ac:picMkLst>
            <pc:docMk/>
            <pc:sldMk cId="571065668" sldId="387"/>
            <ac:picMk id="8" creationId="{ACC48F09-9482-C982-4788-E329FF1906B4}"/>
          </ac:picMkLst>
        </pc:picChg>
        <pc:picChg chg="del">
          <ac:chgData name="noga mishan" userId="802d01ca9850f5a0" providerId="LiveId" clId="{14A5D028-36F8-4B0A-9E72-2757CD75683A}" dt="2023-12-29T13:41:48.608" v="3164" actId="478"/>
          <ac:picMkLst>
            <pc:docMk/>
            <pc:sldMk cId="571065668" sldId="387"/>
            <ac:picMk id="10" creationId="{C673AC75-D60B-EF23-416E-773364263C6C}"/>
          </ac:picMkLst>
        </pc:picChg>
        <pc:picChg chg="del">
          <ac:chgData name="noga mishan" userId="802d01ca9850f5a0" providerId="LiveId" clId="{14A5D028-36F8-4B0A-9E72-2757CD75683A}" dt="2023-12-29T13:41:51.608" v="3165" actId="478"/>
          <ac:picMkLst>
            <pc:docMk/>
            <pc:sldMk cId="571065668" sldId="387"/>
            <ac:picMk id="11" creationId="{9BD00621-718C-09AD-786B-EA0285D50C0F}"/>
          </ac:picMkLst>
        </pc:picChg>
        <pc:picChg chg="add del mod">
          <ac:chgData name="noga mishan" userId="802d01ca9850f5a0" providerId="LiveId" clId="{14A5D028-36F8-4B0A-9E72-2757CD75683A}" dt="2023-12-28T09:03:42.078" v="2578" actId="478"/>
          <ac:picMkLst>
            <pc:docMk/>
            <pc:sldMk cId="571065668" sldId="387"/>
            <ac:picMk id="13" creationId="{875D57F2-5F84-1BA1-56CA-FACD160A8057}"/>
          </ac:picMkLst>
        </pc:picChg>
      </pc:sldChg>
      <pc:sldChg chg="addSp delSp modSp mod modNotesTx">
        <pc:chgData name="noga mishan" userId="802d01ca9850f5a0" providerId="LiveId" clId="{14A5D028-36F8-4B0A-9E72-2757CD75683A}" dt="2023-12-28T11:25:20.866" v="3155" actId="20577"/>
        <pc:sldMkLst>
          <pc:docMk/>
          <pc:sldMk cId="3972932857" sldId="388"/>
        </pc:sldMkLst>
        <pc:spChg chg="mod">
          <ac:chgData name="noga mishan" userId="802d01ca9850f5a0" providerId="LiveId" clId="{14A5D028-36F8-4B0A-9E72-2757CD75683A}" dt="2023-12-27T10:18:48.796" v="1560" actId="207"/>
          <ac:spMkLst>
            <pc:docMk/>
            <pc:sldMk cId="3972932857" sldId="388"/>
            <ac:spMk id="2" creationId="{00000000-0000-0000-0000-000000000000}"/>
          </ac:spMkLst>
        </pc:spChg>
        <pc:spChg chg="mod">
          <ac:chgData name="noga mishan" userId="802d01ca9850f5a0" providerId="LiveId" clId="{14A5D028-36F8-4B0A-9E72-2757CD75683A}" dt="2023-12-26T09:54:14.258" v="15" actId="207"/>
          <ac:spMkLst>
            <pc:docMk/>
            <pc:sldMk cId="3972932857" sldId="388"/>
            <ac:spMk id="3" creationId="{00000000-0000-0000-0000-000000000000}"/>
          </ac:spMkLst>
        </pc:spChg>
        <pc:picChg chg="del">
          <ac:chgData name="noga mishan" userId="802d01ca9850f5a0" providerId="LiveId" clId="{14A5D028-36F8-4B0A-9E72-2757CD75683A}" dt="2023-12-26T09:54:25.350" v="16" actId="478"/>
          <ac:picMkLst>
            <pc:docMk/>
            <pc:sldMk cId="3972932857" sldId="388"/>
            <ac:picMk id="6" creationId="{00000000-0000-0000-0000-000000000000}"/>
          </ac:picMkLst>
        </pc:picChg>
        <pc:picChg chg="add del">
          <ac:chgData name="noga mishan" userId="802d01ca9850f5a0" providerId="LiveId" clId="{14A5D028-36F8-4B0A-9E72-2757CD75683A}" dt="2023-12-26T09:52:57.183" v="1" actId="22"/>
          <ac:picMkLst>
            <pc:docMk/>
            <pc:sldMk cId="3972932857" sldId="388"/>
            <ac:picMk id="9" creationId="{AE559F0F-BFF1-7665-4B97-30470911371C}"/>
          </ac:picMkLst>
        </pc:picChg>
        <pc:picChg chg="add mod">
          <ac:chgData name="noga mishan" userId="802d01ca9850f5a0" providerId="LiveId" clId="{14A5D028-36F8-4B0A-9E72-2757CD75683A}" dt="2023-12-26T11:31:51.389" v="770" actId="1582"/>
          <ac:picMkLst>
            <pc:docMk/>
            <pc:sldMk cId="3972932857" sldId="388"/>
            <ac:picMk id="11" creationId="{12B37AB9-9497-AB84-DDAC-49949BCB75BE}"/>
          </ac:picMkLst>
        </pc:picChg>
      </pc:sldChg>
      <pc:sldChg chg="addSp delSp modSp mod modNotesTx">
        <pc:chgData name="noga mishan" userId="802d01ca9850f5a0" providerId="LiveId" clId="{14A5D028-36F8-4B0A-9E72-2757CD75683A}" dt="2023-12-28T08:33:06.870" v="2258" actId="20577"/>
        <pc:sldMkLst>
          <pc:docMk/>
          <pc:sldMk cId="543392091" sldId="389"/>
        </pc:sldMkLst>
        <pc:spChg chg="mod">
          <ac:chgData name="noga mishan" userId="802d01ca9850f5a0" providerId="LiveId" clId="{14A5D028-36F8-4B0A-9E72-2757CD75683A}" dt="2023-12-27T10:20:08.973" v="1568" actId="207"/>
          <ac:spMkLst>
            <pc:docMk/>
            <pc:sldMk cId="543392091" sldId="389"/>
            <ac:spMk id="2" creationId="{00000000-0000-0000-0000-000000000000}"/>
          </ac:spMkLst>
        </pc:spChg>
        <pc:spChg chg="add del mod">
          <ac:chgData name="noga mishan" userId="802d01ca9850f5a0" providerId="LiveId" clId="{14A5D028-36F8-4B0A-9E72-2757CD75683A}" dt="2023-12-27T07:33:46.745" v="820"/>
          <ac:spMkLst>
            <pc:docMk/>
            <pc:sldMk cId="543392091" sldId="389"/>
            <ac:spMk id="12" creationId="{872472A8-A36C-2067-3346-E77DCC04F0E7}"/>
          </ac:spMkLst>
        </pc:spChg>
        <pc:spChg chg="add del mod">
          <ac:chgData name="noga mishan" userId="802d01ca9850f5a0" providerId="LiveId" clId="{14A5D028-36F8-4B0A-9E72-2757CD75683A}" dt="2023-12-27T07:33:46.745" v="822"/>
          <ac:spMkLst>
            <pc:docMk/>
            <pc:sldMk cId="543392091" sldId="389"/>
            <ac:spMk id="13" creationId="{1F335F88-12BD-25EE-CC6C-0CE9162EF842}"/>
          </ac:spMkLst>
        </pc:spChg>
        <pc:spChg chg="add mod">
          <ac:chgData name="noga mishan" userId="802d01ca9850f5a0" providerId="LiveId" clId="{14A5D028-36F8-4B0A-9E72-2757CD75683A}" dt="2023-12-27T07:39:02.305" v="859" actId="1076"/>
          <ac:spMkLst>
            <pc:docMk/>
            <pc:sldMk cId="543392091" sldId="389"/>
            <ac:spMk id="14" creationId="{9B99EC5B-0DB7-B37E-F3DB-FAB5C1BD03AE}"/>
          </ac:spMkLst>
        </pc:spChg>
        <pc:spChg chg="add mod">
          <ac:chgData name="noga mishan" userId="802d01ca9850f5a0" providerId="LiveId" clId="{14A5D028-36F8-4B0A-9E72-2757CD75683A}" dt="2023-12-27T07:39:09.960" v="861" actId="1076"/>
          <ac:spMkLst>
            <pc:docMk/>
            <pc:sldMk cId="543392091" sldId="389"/>
            <ac:spMk id="15" creationId="{70AE39F6-367F-B4A7-C4FC-FF53AF4392BE}"/>
          </ac:spMkLst>
        </pc:spChg>
        <pc:spChg chg="add mod">
          <ac:chgData name="noga mishan" userId="802d01ca9850f5a0" providerId="LiveId" clId="{14A5D028-36F8-4B0A-9E72-2757CD75683A}" dt="2023-12-27T07:38:43.217" v="853" actId="403"/>
          <ac:spMkLst>
            <pc:docMk/>
            <pc:sldMk cId="543392091" sldId="389"/>
            <ac:spMk id="16" creationId="{1CB12F67-7386-20A3-FB68-A767641AD85A}"/>
          </ac:spMkLst>
        </pc:spChg>
        <pc:spChg chg="add mod">
          <ac:chgData name="noga mishan" userId="802d01ca9850f5a0" providerId="LiveId" clId="{14A5D028-36F8-4B0A-9E72-2757CD75683A}" dt="2023-12-27T07:39:06.617" v="860" actId="1076"/>
          <ac:spMkLst>
            <pc:docMk/>
            <pc:sldMk cId="543392091" sldId="389"/>
            <ac:spMk id="17" creationId="{C715EE2A-9602-1D10-8F7D-625955CE5E7C}"/>
          </ac:spMkLst>
        </pc:spChg>
        <pc:spChg chg="add mod">
          <ac:chgData name="noga mishan" userId="802d01ca9850f5a0" providerId="LiveId" clId="{14A5D028-36F8-4B0A-9E72-2757CD75683A}" dt="2023-12-27T07:39:13.725" v="862" actId="1076"/>
          <ac:spMkLst>
            <pc:docMk/>
            <pc:sldMk cId="543392091" sldId="389"/>
            <ac:spMk id="18" creationId="{327C7B4C-6400-9259-AE82-939101199905}"/>
          </ac:spMkLst>
        </pc:spChg>
        <pc:picChg chg="del">
          <ac:chgData name="noga mishan" userId="802d01ca9850f5a0" providerId="LiveId" clId="{14A5D028-36F8-4B0A-9E72-2757CD75683A}" dt="2023-12-27T07:26:12.894" v="784" actId="478"/>
          <ac:picMkLst>
            <pc:docMk/>
            <pc:sldMk cId="543392091" sldId="389"/>
            <ac:picMk id="4" creationId="{00000000-0000-0000-0000-000000000000}"/>
          </ac:picMkLst>
        </pc:picChg>
        <pc:picChg chg="del">
          <ac:chgData name="noga mishan" userId="802d01ca9850f5a0" providerId="LiveId" clId="{14A5D028-36F8-4B0A-9E72-2757CD75683A}" dt="2023-12-27T07:26:03.850" v="783" actId="478"/>
          <ac:picMkLst>
            <pc:docMk/>
            <pc:sldMk cId="543392091" sldId="389"/>
            <ac:picMk id="5" creationId="{00000000-0000-0000-0000-000000000000}"/>
          </ac:picMkLst>
        </pc:picChg>
        <pc:picChg chg="add del mod">
          <ac:chgData name="noga mishan" userId="802d01ca9850f5a0" providerId="LiveId" clId="{14A5D028-36F8-4B0A-9E72-2757CD75683A}" dt="2023-12-27T07:26:48.856" v="788" actId="478"/>
          <ac:picMkLst>
            <pc:docMk/>
            <pc:sldMk cId="543392091" sldId="389"/>
            <ac:picMk id="9" creationId="{82C3ABF2-C723-57EB-B565-7352CA36A5B7}"/>
          </ac:picMkLst>
        </pc:picChg>
        <pc:picChg chg="add mod">
          <ac:chgData name="noga mishan" userId="802d01ca9850f5a0" providerId="LiveId" clId="{14A5D028-36F8-4B0A-9E72-2757CD75683A}" dt="2023-12-27T07:31:56.666" v="811" actId="1076"/>
          <ac:picMkLst>
            <pc:docMk/>
            <pc:sldMk cId="543392091" sldId="389"/>
            <ac:picMk id="11" creationId="{FF2801D2-C9B5-0571-4BF6-8038D10E93C0}"/>
          </ac:picMkLst>
        </pc:picChg>
      </pc:sldChg>
      <pc:sldChg chg="addSp delSp modSp mod modNotesTx">
        <pc:chgData name="noga mishan" userId="802d01ca9850f5a0" providerId="LiveId" clId="{14A5D028-36F8-4B0A-9E72-2757CD75683A}" dt="2023-12-27T10:20:17.050" v="1569" actId="207"/>
        <pc:sldMkLst>
          <pc:docMk/>
          <pc:sldMk cId="1240904692" sldId="390"/>
        </pc:sldMkLst>
        <pc:spChg chg="mod">
          <ac:chgData name="noga mishan" userId="802d01ca9850f5a0" providerId="LiveId" clId="{14A5D028-36F8-4B0A-9E72-2757CD75683A}" dt="2023-12-27T10:20:17.050" v="1569" actId="207"/>
          <ac:spMkLst>
            <pc:docMk/>
            <pc:sldMk cId="1240904692" sldId="390"/>
            <ac:spMk id="2" creationId="{00000000-0000-0000-0000-000000000000}"/>
          </ac:spMkLst>
        </pc:spChg>
        <pc:spChg chg="add del mod">
          <ac:chgData name="noga mishan" userId="802d01ca9850f5a0" providerId="LiveId" clId="{14A5D028-36F8-4B0A-9E72-2757CD75683A}" dt="2023-12-27T07:41:59.605" v="889" actId="478"/>
          <ac:spMkLst>
            <pc:docMk/>
            <pc:sldMk cId="1240904692" sldId="390"/>
            <ac:spMk id="7" creationId="{D2EECF14-7F71-3295-B50C-68696AAC3D1A}"/>
          </ac:spMkLst>
        </pc:spChg>
        <pc:spChg chg="add mod">
          <ac:chgData name="noga mishan" userId="802d01ca9850f5a0" providerId="LiveId" clId="{14A5D028-36F8-4B0A-9E72-2757CD75683A}" dt="2023-12-27T07:48:30.901" v="943" actId="1076"/>
          <ac:spMkLst>
            <pc:docMk/>
            <pc:sldMk cId="1240904692" sldId="390"/>
            <ac:spMk id="12" creationId="{816053A7-0C33-31DC-A943-8E482301C275}"/>
          </ac:spMkLst>
        </pc:spChg>
        <pc:picChg chg="del">
          <ac:chgData name="noga mishan" userId="802d01ca9850f5a0" providerId="LiveId" clId="{14A5D028-36F8-4B0A-9E72-2757CD75683A}" dt="2023-12-27T07:41:55.902" v="888" actId="478"/>
          <ac:picMkLst>
            <pc:docMk/>
            <pc:sldMk cId="1240904692" sldId="390"/>
            <ac:picMk id="4" creationId="{00000000-0000-0000-0000-000000000000}"/>
          </ac:picMkLst>
        </pc:picChg>
        <pc:picChg chg="add mod ord">
          <ac:chgData name="noga mishan" userId="802d01ca9850f5a0" providerId="LiveId" clId="{14A5D028-36F8-4B0A-9E72-2757CD75683A}" dt="2023-12-27T07:46:07.083" v="926" actId="171"/>
          <ac:picMkLst>
            <pc:docMk/>
            <pc:sldMk cId="1240904692" sldId="390"/>
            <ac:picMk id="9" creationId="{0C6BA31D-355C-0926-824E-08F14F0CAE4F}"/>
          </ac:picMkLst>
        </pc:picChg>
        <pc:picChg chg="add mod">
          <ac:chgData name="noga mishan" userId="802d01ca9850f5a0" providerId="LiveId" clId="{14A5D028-36F8-4B0A-9E72-2757CD75683A}" dt="2023-12-27T07:48:35.869" v="944" actId="1076"/>
          <ac:picMkLst>
            <pc:docMk/>
            <pc:sldMk cId="1240904692" sldId="390"/>
            <ac:picMk id="11" creationId="{809C13C1-0AB1-4C91-0CBF-D0057B1A92FA}"/>
          </ac:picMkLst>
        </pc:picChg>
      </pc:sldChg>
      <pc:sldChg chg="del">
        <pc:chgData name="noga mishan" userId="802d01ca9850f5a0" providerId="LiveId" clId="{14A5D028-36F8-4B0A-9E72-2757CD75683A}" dt="2023-12-27T08:02:25.647" v="1027" actId="2696"/>
        <pc:sldMkLst>
          <pc:docMk/>
          <pc:sldMk cId="1928848152" sldId="391"/>
        </pc:sldMkLst>
      </pc:sldChg>
      <pc:sldChg chg="addSp delSp modSp add mod modNotesTx">
        <pc:chgData name="noga mishan" userId="802d01ca9850f5a0" providerId="LiveId" clId="{14A5D028-36F8-4B0A-9E72-2757CD75683A}" dt="2023-12-28T09:16:47.447" v="2891" actId="20577"/>
        <pc:sldMkLst>
          <pc:docMk/>
          <pc:sldMk cId="1930487396" sldId="391"/>
        </pc:sldMkLst>
        <pc:spChg chg="del">
          <ac:chgData name="noga mishan" userId="802d01ca9850f5a0" providerId="LiveId" clId="{14A5D028-36F8-4B0A-9E72-2757CD75683A}" dt="2023-12-27T08:04:00.760" v="1042" actId="478"/>
          <ac:spMkLst>
            <pc:docMk/>
            <pc:sldMk cId="1930487396" sldId="391"/>
            <ac:spMk id="2" creationId="{00000000-0000-0000-0000-000000000000}"/>
          </ac:spMkLst>
        </pc:spChg>
        <pc:spChg chg="add del mod">
          <ac:chgData name="noga mishan" userId="802d01ca9850f5a0" providerId="LiveId" clId="{14A5D028-36F8-4B0A-9E72-2757CD75683A}" dt="2023-12-27T08:04:04.995" v="1043" actId="478"/>
          <ac:spMkLst>
            <pc:docMk/>
            <pc:sldMk cId="1930487396" sldId="391"/>
            <ac:spMk id="8" creationId="{C594F6C3-9294-6618-5BB5-30A219C4E964}"/>
          </ac:spMkLst>
        </pc:spChg>
        <pc:spChg chg="add mod">
          <ac:chgData name="noga mishan" userId="802d01ca9850f5a0" providerId="LiveId" clId="{14A5D028-36F8-4B0A-9E72-2757CD75683A}" dt="2023-12-27T08:14:19.750" v="1085" actId="1076"/>
          <ac:spMkLst>
            <pc:docMk/>
            <pc:sldMk cId="1930487396" sldId="391"/>
            <ac:spMk id="10" creationId="{06D622A4-4ADB-70C7-96C2-6CD0813F1E3A}"/>
          </ac:spMkLst>
        </pc:spChg>
        <pc:picChg chg="del mod">
          <ac:chgData name="noga mishan" userId="802d01ca9850f5a0" providerId="LiveId" clId="{14A5D028-36F8-4B0A-9E72-2757CD75683A}" dt="2023-12-27T08:06:01.862" v="1072" actId="478"/>
          <ac:picMkLst>
            <pc:docMk/>
            <pc:sldMk cId="1930487396" sldId="391"/>
            <ac:picMk id="4" creationId="{00000000-0000-0000-0000-000000000000}"/>
          </ac:picMkLst>
        </pc:picChg>
        <pc:picChg chg="mod">
          <ac:chgData name="noga mishan" userId="802d01ca9850f5a0" providerId="LiveId" clId="{14A5D028-36F8-4B0A-9E72-2757CD75683A}" dt="2023-12-27T08:04:56.655" v="1056" actId="1076"/>
          <ac:picMkLst>
            <pc:docMk/>
            <pc:sldMk cId="1930487396" sldId="391"/>
            <ac:picMk id="5" creationId="{7FC7852B-31A4-28C1-4173-E309B5015A2B}"/>
          </ac:picMkLst>
        </pc:picChg>
        <pc:picChg chg="mod">
          <ac:chgData name="noga mishan" userId="802d01ca9850f5a0" providerId="LiveId" clId="{14A5D028-36F8-4B0A-9E72-2757CD75683A}" dt="2023-12-27T08:04:54.530" v="1055" actId="14100"/>
          <ac:picMkLst>
            <pc:docMk/>
            <pc:sldMk cId="1930487396" sldId="391"/>
            <ac:picMk id="6" creationId="{4B866889-85E8-AB67-A981-B965D670668C}"/>
          </ac:picMkLst>
        </pc:picChg>
        <pc:picChg chg="add mod">
          <ac:chgData name="noga mishan" userId="802d01ca9850f5a0" providerId="LiveId" clId="{14A5D028-36F8-4B0A-9E72-2757CD75683A}" dt="2023-12-27T08:14:15.188" v="1084" actId="1076"/>
          <ac:picMkLst>
            <pc:docMk/>
            <pc:sldMk cId="1930487396" sldId="391"/>
            <ac:picMk id="9" creationId="{27D38D54-D105-314C-E974-0792E174877E}"/>
          </ac:picMkLst>
        </pc:picChg>
        <pc:picChg chg="add mod">
          <ac:chgData name="noga mishan" userId="802d01ca9850f5a0" providerId="LiveId" clId="{14A5D028-36F8-4B0A-9E72-2757CD75683A}" dt="2023-12-27T08:14:10.768" v="1083" actId="1076"/>
          <ac:picMkLst>
            <pc:docMk/>
            <pc:sldMk cId="1930487396" sldId="391"/>
            <ac:picMk id="12" creationId="{03FAA043-03EB-F8A5-69C4-0F9F4A8B39C8}"/>
          </ac:picMkLst>
        </pc:picChg>
      </pc:sldChg>
      <pc:sldChg chg="modSp add del mod ord">
        <pc:chgData name="noga mishan" userId="802d01ca9850f5a0" providerId="LiveId" clId="{14A5D028-36F8-4B0A-9E72-2757CD75683A}" dt="2023-12-27T08:02:51.422" v="1035"/>
        <pc:sldMkLst>
          <pc:docMk/>
          <pc:sldMk cId="2440609107" sldId="391"/>
        </pc:sldMkLst>
        <pc:picChg chg="mod">
          <ac:chgData name="noga mishan" userId="802d01ca9850f5a0" providerId="LiveId" clId="{14A5D028-36F8-4B0A-9E72-2757CD75683A}" dt="2023-12-27T08:02:49.860" v="1033" actId="14100"/>
          <ac:picMkLst>
            <pc:docMk/>
            <pc:sldMk cId="2440609107" sldId="391"/>
            <ac:picMk id="4" creationId="{00000000-0000-0000-0000-000000000000}"/>
          </ac:picMkLst>
        </pc:picChg>
      </pc:sldChg>
      <pc:sldChg chg="addSp delSp modSp mod ord modNotesTx">
        <pc:chgData name="noga mishan" userId="802d01ca9850f5a0" providerId="LiveId" clId="{14A5D028-36F8-4B0A-9E72-2757CD75683A}" dt="2023-12-28T09:14:06.087" v="2783" actId="20577"/>
        <pc:sldMkLst>
          <pc:docMk/>
          <pc:sldMk cId="569570210" sldId="392"/>
        </pc:sldMkLst>
        <pc:spChg chg="del">
          <ac:chgData name="noga mishan" userId="802d01ca9850f5a0" providerId="LiveId" clId="{14A5D028-36F8-4B0A-9E72-2757CD75683A}" dt="2023-12-27T09:38:36.886" v="1102" actId="478"/>
          <ac:spMkLst>
            <pc:docMk/>
            <pc:sldMk cId="569570210" sldId="392"/>
            <ac:spMk id="2" creationId="{00000000-0000-0000-0000-000000000000}"/>
          </ac:spMkLst>
        </pc:spChg>
        <pc:spChg chg="del">
          <ac:chgData name="noga mishan" userId="802d01ca9850f5a0" providerId="LiveId" clId="{14A5D028-36F8-4B0A-9E72-2757CD75683A}" dt="2023-12-27T10:07:58.369" v="1455" actId="478"/>
          <ac:spMkLst>
            <pc:docMk/>
            <pc:sldMk cId="569570210" sldId="392"/>
            <ac:spMk id="3" creationId="{9D7D9D39-08BF-5DF9-B3D5-98BFDBCC5A2E}"/>
          </ac:spMkLst>
        </pc:spChg>
        <pc:spChg chg="add del mod">
          <ac:chgData name="noga mishan" userId="802d01ca9850f5a0" providerId="LiveId" clId="{14A5D028-36F8-4B0A-9E72-2757CD75683A}" dt="2023-12-27T09:38:30.304" v="1101" actId="478"/>
          <ac:spMkLst>
            <pc:docMk/>
            <pc:sldMk cId="569570210" sldId="392"/>
            <ac:spMk id="8" creationId="{345D6EBC-04F3-631D-A9BE-C95FAC56716E}"/>
          </ac:spMkLst>
        </pc:spChg>
        <pc:spChg chg="add del mod">
          <ac:chgData name="noga mishan" userId="802d01ca9850f5a0" providerId="LiveId" clId="{14A5D028-36F8-4B0A-9E72-2757CD75683A}" dt="2023-12-27T09:38:39.970" v="1103" actId="478"/>
          <ac:spMkLst>
            <pc:docMk/>
            <pc:sldMk cId="569570210" sldId="392"/>
            <ac:spMk id="10" creationId="{513FB589-0A56-991B-6EF9-30EAFB17143E}"/>
          </ac:spMkLst>
        </pc:spChg>
        <pc:spChg chg="add mod">
          <ac:chgData name="noga mishan" userId="802d01ca9850f5a0" providerId="LiveId" clId="{14A5D028-36F8-4B0A-9E72-2757CD75683A}" dt="2023-12-27T11:06:02.150" v="1951" actId="1076"/>
          <ac:spMkLst>
            <pc:docMk/>
            <pc:sldMk cId="569570210" sldId="392"/>
            <ac:spMk id="12" creationId="{E18391CA-D81B-F436-A7F8-68E4118D8966}"/>
          </ac:spMkLst>
        </pc:spChg>
        <pc:spChg chg="add mod">
          <ac:chgData name="noga mishan" userId="802d01ca9850f5a0" providerId="LiveId" clId="{14A5D028-36F8-4B0A-9E72-2757CD75683A}" dt="2023-12-27T11:06:05.649" v="1952" actId="1076"/>
          <ac:spMkLst>
            <pc:docMk/>
            <pc:sldMk cId="569570210" sldId="392"/>
            <ac:spMk id="16" creationId="{B826ADF4-85BE-253B-2133-DAFB9280CB73}"/>
          </ac:spMkLst>
        </pc:spChg>
        <pc:spChg chg="add mod">
          <ac:chgData name="noga mishan" userId="802d01ca9850f5a0" providerId="LiveId" clId="{14A5D028-36F8-4B0A-9E72-2757CD75683A}" dt="2023-12-28T09:13:30.231" v="2738" actId="20577"/>
          <ac:spMkLst>
            <pc:docMk/>
            <pc:sldMk cId="569570210" sldId="392"/>
            <ac:spMk id="18" creationId="{BB63322B-D1DA-A29B-5EA8-CD6BF0EBB321}"/>
          </ac:spMkLst>
        </pc:spChg>
        <pc:spChg chg="add mod">
          <ac:chgData name="noga mishan" userId="802d01ca9850f5a0" providerId="LiveId" clId="{14A5D028-36F8-4B0A-9E72-2757CD75683A}" dt="2023-12-27T11:09:09.161" v="2000" actId="1076"/>
          <ac:spMkLst>
            <pc:docMk/>
            <pc:sldMk cId="569570210" sldId="392"/>
            <ac:spMk id="19" creationId="{54F36DF1-B149-C6CC-7B8A-4CFD84110053}"/>
          </ac:spMkLst>
        </pc:spChg>
        <pc:picChg chg="del">
          <ac:chgData name="noga mishan" userId="802d01ca9850f5a0" providerId="LiveId" clId="{14A5D028-36F8-4B0A-9E72-2757CD75683A}" dt="2023-12-27T09:38:26.680" v="1100" actId="478"/>
          <ac:picMkLst>
            <pc:docMk/>
            <pc:sldMk cId="569570210" sldId="392"/>
            <ac:picMk id="4" creationId="{00000000-0000-0000-0000-000000000000}"/>
          </ac:picMkLst>
        </pc:picChg>
        <pc:picChg chg="add mod">
          <ac:chgData name="noga mishan" userId="802d01ca9850f5a0" providerId="LiveId" clId="{14A5D028-36F8-4B0A-9E72-2757CD75683A}" dt="2023-12-27T11:09:04.240" v="1999" actId="1582"/>
          <ac:picMkLst>
            <pc:docMk/>
            <pc:sldMk cId="569570210" sldId="392"/>
            <ac:picMk id="14" creationId="{81C154B6-5D8E-5223-3674-660F8DFEC0DA}"/>
          </ac:picMkLst>
        </pc:picChg>
        <pc:picChg chg="add del mod">
          <ac:chgData name="noga mishan" userId="802d01ca9850f5a0" providerId="LiveId" clId="{14A5D028-36F8-4B0A-9E72-2757CD75683A}" dt="2023-12-27T11:02:57.155" v="1901"/>
          <ac:picMkLst>
            <pc:docMk/>
            <pc:sldMk cId="569570210" sldId="392"/>
            <ac:picMk id="15" creationId="{096E6B17-7815-5ABA-3C3E-00DBDA6D2867}"/>
          </ac:picMkLst>
        </pc:picChg>
      </pc:sldChg>
      <pc:sldChg chg="addSp delSp modSp mod ord modNotesTx">
        <pc:chgData name="noga mishan" userId="802d01ca9850f5a0" providerId="LiveId" clId="{14A5D028-36F8-4B0A-9E72-2757CD75683A}" dt="2023-12-28T09:11:37.216" v="2718" actId="208"/>
        <pc:sldMkLst>
          <pc:docMk/>
          <pc:sldMk cId="324942129" sldId="393"/>
        </pc:sldMkLst>
        <pc:spChg chg="del">
          <ac:chgData name="noga mishan" userId="802d01ca9850f5a0" providerId="LiveId" clId="{14A5D028-36F8-4B0A-9E72-2757CD75683A}" dt="2023-12-27T09:39:22.730" v="1108" actId="478"/>
          <ac:spMkLst>
            <pc:docMk/>
            <pc:sldMk cId="324942129" sldId="393"/>
            <ac:spMk id="2" creationId="{00000000-0000-0000-0000-000000000000}"/>
          </ac:spMkLst>
        </pc:spChg>
        <pc:spChg chg="del">
          <ac:chgData name="noga mishan" userId="802d01ca9850f5a0" providerId="LiveId" clId="{14A5D028-36F8-4B0A-9E72-2757CD75683A}" dt="2023-12-27T09:39:27.042" v="1109" actId="478"/>
          <ac:spMkLst>
            <pc:docMk/>
            <pc:sldMk cId="324942129" sldId="393"/>
            <ac:spMk id="3" creationId="{D2A0FE42-A046-67A4-2A81-5CB2EBBA622B}"/>
          </ac:spMkLst>
        </pc:spChg>
        <pc:spChg chg="add del mod">
          <ac:chgData name="noga mishan" userId="802d01ca9850f5a0" providerId="LiveId" clId="{14A5D028-36F8-4B0A-9E72-2757CD75683A}" dt="2023-12-27T09:39:18.762" v="1107" actId="478"/>
          <ac:spMkLst>
            <pc:docMk/>
            <pc:sldMk cId="324942129" sldId="393"/>
            <ac:spMk id="8" creationId="{A58D3CE0-6483-8B98-7BCD-C339BEAA6E66}"/>
          </ac:spMkLst>
        </pc:spChg>
        <pc:spChg chg="add del mod">
          <ac:chgData name="noga mishan" userId="802d01ca9850f5a0" providerId="LiveId" clId="{14A5D028-36F8-4B0A-9E72-2757CD75683A}" dt="2023-12-27T09:39:31.056" v="1110" actId="478"/>
          <ac:spMkLst>
            <pc:docMk/>
            <pc:sldMk cId="324942129" sldId="393"/>
            <ac:spMk id="10" creationId="{E21C00E1-EA0C-165A-EE52-6E913D6A4528}"/>
          </ac:spMkLst>
        </pc:spChg>
        <pc:spChg chg="add mod">
          <ac:chgData name="noga mishan" userId="802d01ca9850f5a0" providerId="LiveId" clId="{14A5D028-36F8-4B0A-9E72-2757CD75683A}" dt="2023-12-28T08:43:21.858" v="2448" actId="1076"/>
          <ac:spMkLst>
            <pc:docMk/>
            <pc:sldMk cId="324942129" sldId="393"/>
            <ac:spMk id="12" creationId="{BCC80B01-C446-E411-A580-2D07DD5AF65D}"/>
          </ac:spMkLst>
        </pc:spChg>
        <pc:picChg chg="add mod">
          <ac:chgData name="noga mishan" userId="802d01ca9850f5a0" providerId="LiveId" clId="{14A5D028-36F8-4B0A-9E72-2757CD75683A}" dt="2023-12-28T09:10:56.020" v="2712" actId="1582"/>
          <ac:picMkLst>
            <pc:docMk/>
            <pc:sldMk cId="324942129" sldId="393"/>
            <ac:picMk id="3" creationId="{6BB33F3C-FF2D-00BD-F29D-ED85A749BA17}"/>
          </ac:picMkLst>
        </pc:picChg>
        <pc:picChg chg="del">
          <ac:chgData name="noga mishan" userId="802d01ca9850f5a0" providerId="LiveId" clId="{14A5D028-36F8-4B0A-9E72-2757CD75683A}" dt="2023-12-27T09:39:14.872" v="1106" actId="478"/>
          <ac:picMkLst>
            <pc:docMk/>
            <pc:sldMk cId="324942129" sldId="393"/>
            <ac:picMk id="4" creationId="{00000000-0000-0000-0000-000000000000}"/>
          </ac:picMkLst>
        </pc:picChg>
        <pc:picChg chg="mod">
          <ac:chgData name="noga mishan" userId="802d01ca9850f5a0" providerId="LiveId" clId="{14A5D028-36F8-4B0A-9E72-2757CD75683A}" dt="2023-12-27T09:39:39.976" v="1113" actId="14100"/>
          <ac:picMkLst>
            <pc:docMk/>
            <pc:sldMk cId="324942129" sldId="393"/>
            <ac:picMk id="6" creationId="{A91C4961-36E6-D4CA-771C-CFB33E4BF14A}"/>
          </ac:picMkLst>
        </pc:picChg>
        <pc:picChg chg="add mod">
          <ac:chgData name="noga mishan" userId="802d01ca9850f5a0" providerId="LiveId" clId="{14A5D028-36F8-4B0A-9E72-2757CD75683A}" dt="2023-12-28T09:11:25.747" v="2717" actId="208"/>
          <ac:picMkLst>
            <pc:docMk/>
            <pc:sldMk cId="324942129" sldId="393"/>
            <ac:picMk id="7" creationId="{F0011589-FA27-A4F3-297E-61DF48DADC60}"/>
          </ac:picMkLst>
        </pc:picChg>
        <pc:picChg chg="add mod">
          <ac:chgData name="noga mishan" userId="802d01ca9850f5a0" providerId="LiveId" clId="{14A5D028-36F8-4B0A-9E72-2757CD75683A}" dt="2023-12-28T09:11:13.015" v="2716" actId="208"/>
          <ac:picMkLst>
            <pc:docMk/>
            <pc:sldMk cId="324942129" sldId="393"/>
            <ac:picMk id="9" creationId="{28E142A4-6B2A-672F-32B1-14A96EDD769A}"/>
          </ac:picMkLst>
        </pc:picChg>
        <pc:picChg chg="add mod">
          <ac:chgData name="noga mishan" userId="802d01ca9850f5a0" providerId="LiveId" clId="{14A5D028-36F8-4B0A-9E72-2757CD75683A}" dt="2023-12-28T09:11:37.216" v="2718" actId="208"/>
          <ac:picMkLst>
            <pc:docMk/>
            <pc:sldMk cId="324942129" sldId="393"/>
            <ac:picMk id="11" creationId="{E4811366-10F0-08E8-1427-C8EA4D05DABF}"/>
          </ac:picMkLst>
        </pc:picChg>
        <pc:picChg chg="add del mod">
          <ac:chgData name="noga mishan" userId="802d01ca9850f5a0" providerId="LiveId" clId="{14A5D028-36F8-4B0A-9E72-2757CD75683A}" dt="2023-12-28T09:07:59.609" v="2663" actId="478"/>
          <ac:picMkLst>
            <pc:docMk/>
            <pc:sldMk cId="324942129" sldId="393"/>
            <ac:picMk id="14" creationId="{851E4991-9076-D279-7FE7-5491E0F72B39}"/>
          </ac:picMkLst>
        </pc:picChg>
        <pc:picChg chg="add del mod">
          <ac:chgData name="noga mishan" userId="802d01ca9850f5a0" providerId="LiveId" clId="{14A5D028-36F8-4B0A-9E72-2757CD75683A}" dt="2023-12-28T09:08:16.324" v="2670" actId="478"/>
          <ac:picMkLst>
            <pc:docMk/>
            <pc:sldMk cId="324942129" sldId="393"/>
            <ac:picMk id="16" creationId="{C80A49E7-ECB6-5542-9104-945337171E8F}"/>
          </ac:picMkLst>
        </pc:picChg>
      </pc:sldChg>
      <pc:sldChg chg="addSp delSp modSp mod modNotesTx">
        <pc:chgData name="noga mishan" userId="802d01ca9850f5a0" providerId="LiveId" clId="{14A5D028-36F8-4B0A-9E72-2757CD75683A}" dt="2023-12-28T09:14:39.060" v="2784" actId="20577"/>
        <pc:sldMkLst>
          <pc:docMk/>
          <pc:sldMk cId="1613265243" sldId="394"/>
        </pc:sldMkLst>
        <pc:spChg chg="del">
          <ac:chgData name="noga mishan" userId="802d01ca9850f5a0" providerId="LiveId" clId="{14A5D028-36F8-4B0A-9E72-2757CD75683A}" dt="2023-12-27T08:33:05.109" v="1088" actId="478"/>
          <ac:spMkLst>
            <pc:docMk/>
            <pc:sldMk cId="1613265243" sldId="394"/>
            <ac:spMk id="2" creationId="{00000000-0000-0000-0000-000000000000}"/>
          </ac:spMkLst>
        </pc:spChg>
        <pc:spChg chg="del">
          <ac:chgData name="noga mishan" userId="802d01ca9850f5a0" providerId="LiveId" clId="{14A5D028-36F8-4B0A-9E72-2757CD75683A}" dt="2023-12-27T08:32:59.930" v="1087" actId="478"/>
          <ac:spMkLst>
            <pc:docMk/>
            <pc:sldMk cId="1613265243" sldId="394"/>
            <ac:spMk id="6" creationId="{9C8067E1-9FB5-1D35-FF2D-F52D3D0A6B0B}"/>
          </ac:spMkLst>
        </pc:spChg>
        <pc:spChg chg="add del mod">
          <ac:chgData name="noga mishan" userId="802d01ca9850f5a0" providerId="LiveId" clId="{14A5D028-36F8-4B0A-9E72-2757CD75683A}" dt="2023-12-27T08:33:09.865" v="1089" actId="478"/>
          <ac:spMkLst>
            <pc:docMk/>
            <pc:sldMk cId="1613265243" sldId="394"/>
            <ac:spMk id="7" creationId="{6B788B85-D11E-DF4B-A404-8128FBA975D7}"/>
          </ac:spMkLst>
        </pc:spChg>
        <pc:spChg chg="add mod">
          <ac:chgData name="noga mishan" userId="802d01ca9850f5a0" providerId="LiveId" clId="{14A5D028-36F8-4B0A-9E72-2757CD75683A}" dt="2023-12-27T10:57:54.741" v="1843" actId="20577"/>
          <ac:spMkLst>
            <pc:docMk/>
            <pc:sldMk cId="1613265243" sldId="394"/>
            <ac:spMk id="11" creationId="{0A8CDAF5-81CC-5BBE-F6A4-6315C5556BFC}"/>
          </ac:spMkLst>
        </pc:spChg>
        <pc:spChg chg="add mod">
          <ac:chgData name="noga mishan" userId="802d01ca9850f5a0" providerId="LiveId" clId="{14A5D028-36F8-4B0A-9E72-2757CD75683A}" dt="2023-12-27T10:38:10.800" v="1655" actId="1076"/>
          <ac:spMkLst>
            <pc:docMk/>
            <pc:sldMk cId="1613265243" sldId="394"/>
            <ac:spMk id="13" creationId="{B72AABCC-1FEB-2977-0A5D-1B73BEB9C2E2}"/>
          </ac:spMkLst>
        </pc:spChg>
        <pc:spChg chg="add mod">
          <ac:chgData name="noga mishan" userId="802d01ca9850f5a0" providerId="LiveId" clId="{14A5D028-36F8-4B0A-9E72-2757CD75683A}" dt="2023-12-27T10:35:49.751" v="1631" actId="14100"/>
          <ac:spMkLst>
            <pc:docMk/>
            <pc:sldMk cId="1613265243" sldId="394"/>
            <ac:spMk id="14" creationId="{37EE1896-74E8-2B44-06F5-48B7B9B173BA}"/>
          </ac:spMkLst>
        </pc:spChg>
        <pc:spChg chg="add mod">
          <ac:chgData name="noga mishan" userId="802d01ca9850f5a0" providerId="LiveId" clId="{14A5D028-36F8-4B0A-9E72-2757CD75683A}" dt="2023-12-27T10:57:59.849" v="1844" actId="1076"/>
          <ac:spMkLst>
            <pc:docMk/>
            <pc:sldMk cId="1613265243" sldId="394"/>
            <ac:spMk id="16" creationId="{4532E7AC-8F27-68CF-CD1E-0FC0F3B7821C}"/>
          </ac:spMkLst>
        </pc:spChg>
        <pc:spChg chg="add mod">
          <ac:chgData name="noga mishan" userId="802d01ca9850f5a0" providerId="LiveId" clId="{14A5D028-36F8-4B0A-9E72-2757CD75683A}" dt="2023-12-27T11:00:25.637" v="1879" actId="113"/>
          <ac:spMkLst>
            <pc:docMk/>
            <pc:sldMk cId="1613265243" sldId="394"/>
            <ac:spMk id="17" creationId="{FF974186-395A-C126-7EA9-042E16FFDD23}"/>
          </ac:spMkLst>
        </pc:spChg>
        <pc:picChg chg="del">
          <ac:chgData name="noga mishan" userId="802d01ca9850f5a0" providerId="LiveId" clId="{14A5D028-36F8-4B0A-9E72-2757CD75683A}" dt="2023-12-27T08:32:54.969" v="1086" actId="478"/>
          <ac:picMkLst>
            <pc:docMk/>
            <pc:sldMk cId="1613265243" sldId="394"/>
            <ac:picMk id="4" creationId="{00000000-0000-0000-0000-000000000000}"/>
          </ac:picMkLst>
        </pc:picChg>
        <pc:picChg chg="add mod">
          <ac:chgData name="noga mishan" userId="802d01ca9850f5a0" providerId="LiveId" clId="{14A5D028-36F8-4B0A-9E72-2757CD75683A}" dt="2023-12-27T10:37:59.684" v="1653" actId="208"/>
          <ac:picMkLst>
            <pc:docMk/>
            <pc:sldMk cId="1613265243" sldId="394"/>
            <ac:picMk id="1026" creationId="{5EA9C41F-854A-B1D9-228A-E84682027305}"/>
          </ac:picMkLst>
        </pc:picChg>
      </pc:sldChg>
      <pc:sldChg chg="addSp delSp modSp mod modNotesTx">
        <pc:chgData name="noga mishan" userId="802d01ca9850f5a0" providerId="LiveId" clId="{14A5D028-36F8-4B0A-9E72-2757CD75683A}" dt="2023-12-28T08:40:57.154" v="2414" actId="20577"/>
        <pc:sldMkLst>
          <pc:docMk/>
          <pc:sldMk cId="3613001154" sldId="395"/>
        </pc:sldMkLst>
        <pc:spChg chg="del">
          <ac:chgData name="noga mishan" userId="802d01ca9850f5a0" providerId="LiveId" clId="{14A5D028-36F8-4B0A-9E72-2757CD75683A}" dt="2023-12-27T09:41:08.038" v="1115" actId="478"/>
          <ac:spMkLst>
            <pc:docMk/>
            <pc:sldMk cId="3613001154" sldId="395"/>
            <ac:spMk id="2" creationId="{00000000-0000-0000-0000-000000000000}"/>
          </ac:spMkLst>
        </pc:spChg>
        <pc:spChg chg="del">
          <ac:chgData name="noga mishan" userId="802d01ca9850f5a0" providerId="LiveId" clId="{14A5D028-36F8-4B0A-9E72-2757CD75683A}" dt="2023-12-27T09:41:18.910" v="1118" actId="478"/>
          <ac:spMkLst>
            <pc:docMk/>
            <pc:sldMk cId="3613001154" sldId="395"/>
            <ac:spMk id="3" creationId="{D38E96FC-12F9-5BC7-67A1-997ABA3F90A7}"/>
          </ac:spMkLst>
        </pc:spChg>
        <pc:spChg chg="add del mod">
          <ac:chgData name="noga mishan" userId="802d01ca9850f5a0" providerId="LiveId" clId="{14A5D028-36F8-4B0A-9E72-2757CD75683A}" dt="2023-12-27T09:41:13.708" v="1117" actId="478"/>
          <ac:spMkLst>
            <pc:docMk/>
            <pc:sldMk cId="3613001154" sldId="395"/>
            <ac:spMk id="8" creationId="{C876D2A0-9B90-7F1C-94CA-62FF0AABB34B}"/>
          </ac:spMkLst>
        </pc:spChg>
        <pc:spChg chg="add del mod">
          <ac:chgData name="noga mishan" userId="802d01ca9850f5a0" providerId="LiveId" clId="{14A5D028-36F8-4B0A-9E72-2757CD75683A}" dt="2023-12-27T09:41:11.114" v="1116" actId="478"/>
          <ac:spMkLst>
            <pc:docMk/>
            <pc:sldMk cId="3613001154" sldId="395"/>
            <ac:spMk id="10" creationId="{AA4A689B-7DEC-E4F9-463A-5AEF691C5784}"/>
          </ac:spMkLst>
        </pc:spChg>
        <pc:spChg chg="add mod">
          <ac:chgData name="noga mishan" userId="802d01ca9850f5a0" providerId="LiveId" clId="{14A5D028-36F8-4B0A-9E72-2757CD75683A}" dt="2023-12-27T10:20:53.885" v="1573" actId="207"/>
          <ac:spMkLst>
            <pc:docMk/>
            <pc:sldMk cId="3613001154" sldId="395"/>
            <ac:spMk id="20" creationId="{F4A93543-AB72-8B2C-E74B-D8432A510CBE}"/>
          </ac:spMkLst>
        </pc:spChg>
        <pc:picChg chg="del">
          <ac:chgData name="noga mishan" userId="802d01ca9850f5a0" providerId="LiveId" clId="{14A5D028-36F8-4B0A-9E72-2757CD75683A}" dt="2023-12-27T09:41:03.772" v="1114" actId="478"/>
          <ac:picMkLst>
            <pc:docMk/>
            <pc:sldMk cId="3613001154" sldId="395"/>
            <ac:picMk id="4" creationId="{00000000-0000-0000-0000-000000000000}"/>
          </ac:picMkLst>
        </pc:picChg>
        <pc:picChg chg="add mod">
          <ac:chgData name="noga mishan" userId="802d01ca9850f5a0" providerId="LiveId" clId="{14A5D028-36F8-4B0A-9E72-2757CD75683A}" dt="2023-12-27T09:46:40.045" v="1158" actId="14100"/>
          <ac:picMkLst>
            <pc:docMk/>
            <pc:sldMk cId="3613001154" sldId="395"/>
            <ac:picMk id="12" creationId="{AAB1D020-6A7E-FBE1-28FA-46AA7146D12F}"/>
          </ac:picMkLst>
        </pc:picChg>
        <pc:picChg chg="add mod">
          <ac:chgData name="noga mishan" userId="802d01ca9850f5a0" providerId="LiveId" clId="{14A5D028-36F8-4B0A-9E72-2757CD75683A}" dt="2023-12-27T09:46:32.389" v="1155" actId="1076"/>
          <ac:picMkLst>
            <pc:docMk/>
            <pc:sldMk cId="3613001154" sldId="395"/>
            <ac:picMk id="14" creationId="{7CBE6A1A-0C8C-6816-D9C6-1AC795053081}"/>
          </ac:picMkLst>
        </pc:picChg>
        <pc:picChg chg="add mod">
          <ac:chgData name="noga mishan" userId="802d01ca9850f5a0" providerId="LiveId" clId="{14A5D028-36F8-4B0A-9E72-2757CD75683A}" dt="2023-12-27T09:46:33.592" v="1156" actId="1076"/>
          <ac:picMkLst>
            <pc:docMk/>
            <pc:sldMk cId="3613001154" sldId="395"/>
            <ac:picMk id="16" creationId="{55CB9BE8-F484-1712-3AC0-FDA6EC4DD2F0}"/>
          </ac:picMkLst>
        </pc:picChg>
        <pc:picChg chg="add mod">
          <ac:chgData name="noga mishan" userId="802d01ca9850f5a0" providerId="LiveId" clId="{14A5D028-36F8-4B0A-9E72-2757CD75683A}" dt="2023-12-27T09:46:35.263" v="1157" actId="1076"/>
          <ac:picMkLst>
            <pc:docMk/>
            <pc:sldMk cId="3613001154" sldId="395"/>
            <ac:picMk id="18" creationId="{E33B9772-207C-9902-4A8D-BA3C49D86A40}"/>
          </ac:picMkLst>
        </pc:picChg>
      </pc:sldChg>
      <pc:sldChg chg="addSp delSp modSp del mod">
        <pc:chgData name="noga mishan" userId="802d01ca9850f5a0" providerId="LiveId" clId="{14A5D028-36F8-4B0A-9E72-2757CD75683A}" dt="2023-12-27T08:05:26.894" v="1062" actId="47"/>
        <pc:sldMkLst>
          <pc:docMk/>
          <pc:sldMk cId="4091009572" sldId="397"/>
        </pc:sldMkLst>
        <pc:spChg chg="del mod">
          <ac:chgData name="noga mishan" userId="802d01ca9850f5a0" providerId="LiveId" clId="{14A5D028-36F8-4B0A-9E72-2757CD75683A}" dt="2023-12-27T07:52:35.157" v="970" actId="478"/>
          <ac:spMkLst>
            <pc:docMk/>
            <pc:sldMk cId="4091009572" sldId="397"/>
            <ac:spMk id="3" creationId="{45D3461B-F8B9-F13C-FAA3-69AE6444044F}"/>
          </ac:spMkLst>
        </pc:spChg>
        <pc:spChg chg="add del mod">
          <ac:chgData name="noga mishan" userId="802d01ca9850f5a0" providerId="LiveId" clId="{14A5D028-36F8-4B0A-9E72-2757CD75683A}" dt="2023-12-27T07:49:47.512" v="946" actId="478"/>
          <ac:spMkLst>
            <pc:docMk/>
            <pc:sldMk cId="4091009572" sldId="397"/>
            <ac:spMk id="7" creationId="{250D3BBB-D8D4-E4BD-56F1-9DB1C8CB3CCF}"/>
          </ac:spMkLst>
        </pc:spChg>
        <pc:spChg chg="add del mod">
          <ac:chgData name="noga mishan" userId="802d01ca9850f5a0" providerId="LiveId" clId="{14A5D028-36F8-4B0A-9E72-2757CD75683A}" dt="2023-12-27T08:05:21.598" v="1060" actId="21"/>
          <ac:spMkLst>
            <pc:docMk/>
            <pc:sldMk cId="4091009572" sldId="397"/>
            <ac:spMk id="9" creationId="{AB39D8A2-3D84-1C7B-46B4-9C79EA345903}"/>
          </ac:spMkLst>
        </pc:spChg>
        <pc:picChg chg="del">
          <ac:chgData name="noga mishan" userId="802d01ca9850f5a0" providerId="LiveId" clId="{14A5D028-36F8-4B0A-9E72-2757CD75683A}" dt="2023-12-27T07:49:43.873" v="945" actId="478"/>
          <ac:picMkLst>
            <pc:docMk/>
            <pc:sldMk cId="4091009572" sldId="397"/>
            <ac:picMk id="4" creationId="{00000000-0000-0000-0000-000000000000}"/>
          </ac:picMkLst>
        </pc:picChg>
        <pc:picChg chg="add del mod">
          <ac:chgData name="noga mishan" userId="802d01ca9850f5a0" providerId="LiveId" clId="{14A5D028-36F8-4B0A-9E72-2757CD75683A}" dt="2023-12-27T08:05:06.055" v="1057" actId="21"/>
          <ac:picMkLst>
            <pc:docMk/>
            <pc:sldMk cId="4091009572" sldId="397"/>
            <ac:picMk id="11" creationId="{AF07E425-A5F6-A17B-87D3-249EE0D5E82A}"/>
          </ac:picMkLst>
        </pc:picChg>
        <pc:picChg chg="add del mod">
          <ac:chgData name="noga mishan" userId="802d01ca9850f5a0" providerId="LiveId" clId="{14A5D028-36F8-4B0A-9E72-2757CD75683A}" dt="2023-12-27T08:02:33.770" v="1028" actId="478"/>
          <ac:picMkLst>
            <pc:docMk/>
            <pc:sldMk cId="4091009572" sldId="397"/>
            <ac:picMk id="12" creationId="{8CC0931C-454F-F7AD-8762-A7FE86D54F6D}"/>
          </ac:picMkLst>
        </pc:picChg>
      </pc:sldChg>
      <pc:sldChg chg="addSp delSp modSp add del mod modNotesTx">
        <pc:chgData name="noga mishan" userId="802d01ca9850f5a0" providerId="LiveId" clId="{14A5D028-36F8-4B0A-9E72-2757CD75683A}" dt="2023-12-28T09:17:53.116" v="2893" actId="20577"/>
        <pc:sldMkLst>
          <pc:docMk/>
          <pc:sldMk cId="494846336" sldId="398"/>
        </pc:sldMkLst>
        <pc:spChg chg="mod">
          <ac:chgData name="noga mishan" userId="802d01ca9850f5a0" providerId="LiveId" clId="{14A5D028-36F8-4B0A-9E72-2757CD75683A}" dt="2023-12-27T10:45:10.994" v="1707" actId="1076"/>
          <ac:spMkLst>
            <pc:docMk/>
            <pc:sldMk cId="494846336" sldId="398"/>
            <ac:spMk id="2" creationId="{00000000-0000-0000-0000-000000000000}"/>
          </ac:spMkLst>
        </pc:spChg>
        <pc:spChg chg="add mod">
          <ac:chgData name="noga mishan" userId="802d01ca9850f5a0" providerId="LiveId" clId="{14A5D028-36F8-4B0A-9E72-2757CD75683A}" dt="2023-12-27T10:47:33.218" v="1772" actId="1076"/>
          <ac:spMkLst>
            <pc:docMk/>
            <pc:sldMk cId="494846336" sldId="398"/>
            <ac:spMk id="7" creationId="{A6C22052-3C81-CD9D-623A-D95E345F3421}"/>
          </ac:spMkLst>
        </pc:spChg>
        <pc:spChg chg="add del mod">
          <ac:chgData name="noga mishan" userId="802d01ca9850f5a0" providerId="LiveId" clId="{14A5D028-36F8-4B0A-9E72-2757CD75683A}" dt="2023-12-26T11:05:55.978" v="481" actId="478"/>
          <ac:spMkLst>
            <pc:docMk/>
            <pc:sldMk cId="494846336" sldId="398"/>
            <ac:spMk id="26" creationId="{16760138-1DC2-04A8-5084-46BEBC285106}"/>
          </ac:spMkLst>
        </pc:spChg>
        <pc:spChg chg="add mod">
          <ac:chgData name="noga mishan" userId="802d01ca9850f5a0" providerId="LiveId" clId="{14A5D028-36F8-4B0A-9E72-2757CD75683A}" dt="2023-12-27T10:44:52.522" v="1703"/>
          <ac:spMkLst>
            <pc:docMk/>
            <pc:sldMk cId="494846336" sldId="398"/>
            <ac:spMk id="28" creationId="{83F15338-A6CB-A934-4E9F-296F27D9B35B}"/>
          </ac:spMkLst>
        </pc:spChg>
        <pc:picChg chg="mod">
          <ac:chgData name="noga mishan" userId="802d01ca9850f5a0" providerId="LiveId" clId="{14A5D028-36F8-4B0A-9E72-2757CD75683A}" dt="2023-12-26T10:22:52.615" v="148" actId="14100"/>
          <ac:picMkLst>
            <pc:docMk/>
            <pc:sldMk cId="494846336" sldId="398"/>
            <ac:picMk id="4" creationId="{0924DD3A-D72C-C3E8-2164-5B5DAB5D3735}"/>
          </ac:picMkLst>
        </pc:picChg>
        <pc:picChg chg="mod">
          <ac:chgData name="noga mishan" userId="802d01ca9850f5a0" providerId="LiveId" clId="{14A5D028-36F8-4B0A-9E72-2757CD75683A}" dt="2023-12-26T10:22:55.021" v="149" actId="14100"/>
          <ac:picMkLst>
            <pc:docMk/>
            <pc:sldMk cId="494846336" sldId="398"/>
            <ac:picMk id="5" creationId="{21352223-52BE-9D1D-EEFD-5B16F6F354BC}"/>
          </ac:picMkLst>
        </pc:picChg>
        <pc:picChg chg="del">
          <ac:chgData name="noga mishan" userId="802d01ca9850f5a0" providerId="LiveId" clId="{14A5D028-36F8-4B0A-9E72-2757CD75683A}" dt="2023-12-26T10:02:03.506" v="20" actId="478"/>
          <ac:picMkLst>
            <pc:docMk/>
            <pc:sldMk cId="494846336" sldId="398"/>
            <ac:picMk id="6" creationId="{00000000-0000-0000-0000-000000000000}"/>
          </ac:picMkLst>
        </pc:picChg>
        <pc:picChg chg="add mod">
          <ac:chgData name="noga mishan" userId="802d01ca9850f5a0" providerId="LiveId" clId="{14A5D028-36F8-4B0A-9E72-2757CD75683A}" dt="2023-12-27T10:47:38.967" v="1773" actId="1076"/>
          <ac:picMkLst>
            <pc:docMk/>
            <pc:sldMk cId="494846336" sldId="398"/>
            <ac:picMk id="6" creationId="{45A8F199-B163-3504-F4D9-F6F1B3D947CE}"/>
          </ac:picMkLst>
        </pc:picChg>
        <pc:picChg chg="add del mod">
          <ac:chgData name="noga mishan" userId="802d01ca9850f5a0" providerId="LiveId" clId="{14A5D028-36F8-4B0A-9E72-2757CD75683A}" dt="2023-12-26T10:22:26.606" v="140" actId="478"/>
          <ac:picMkLst>
            <pc:docMk/>
            <pc:sldMk cId="494846336" sldId="398"/>
            <ac:picMk id="8" creationId="{D9F2109B-1D85-BEFD-AFFA-1D8C28DD05AF}"/>
          </ac:picMkLst>
        </pc:picChg>
        <pc:picChg chg="add del mod">
          <ac:chgData name="noga mishan" userId="802d01ca9850f5a0" providerId="LiveId" clId="{14A5D028-36F8-4B0A-9E72-2757CD75683A}" dt="2023-12-26T10:19:48.229" v="113" actId="478"/>
          <ac:picMkLst>
            <pc:docMk/>
            <pc:sldMk cId="494846336" sldId="398"/>
            <ac:picMk id="10" creationId="{234EF7EA-3045-2C2A-AFE0-0D6C02802BF4}"/>
          </ac:picMkLst>
        </pc:picChg>
        <pc:picChg chg="add del mod">
          <ac:chgData name="noga mishan" userId="802d01ca9850f5a0" providerId="LiveId" clId="{14A5D028-36F8-4B0A-9E72-2757CD75683A}" dt="2023-12-26T10:20:24.094" v="115" actId="478"/>
          <ac:picMkLst>
            <pc:docMk/>
            <pc:sldMk cId="494846336" sldId="398"/>
            <ac:picMk id="12" creationId="{7744F8BD-AA0F-46D2-E953-FAE36BBDCEE6}"/>
          </ac:picMkLst>
        </pc:picChg>
        <pc:picChg chg="add del mod">
          <ac:chgData name="noga mishan" userId="802d01ca9850f5a0" providerId="LiveId" clId="{14A5D028-36F8-4B0A-9E72-2757CD75683A}" dt="2023-12-26T10:22:23.013" v="139" actId="478"/>
          <ac:picMkLst>
            <pc:docMk/>
            <pc:sldMk cId="494846336" sldId="398"/>
            <ac:picMk id="14" creationId="{A534CB58-32C2-CBC1-5FE4-2AB96F328CD9}"/>
          </ac:picMkLst>
        </pc:picChg>
        <pc:picChg chg="add del mod">
          <ac:chgData name="noga mishan" userId="802d01ca9850f5a0" providerId="LiveId" clId="{14A5D028-36F8-4B0A-9E72-2757CD75683A}" dt="2023-12-26T10:10:18.698" v="103" actId="21"/>
          <ac:picMkLst>
            <pc:docMk/>
            <pc:sldMk cId="494846336" sldId="398"/>
            <ac:picMk id="16" creationId="{C5778709-4BB0-97AF-B74A-1A63384FA15B}"/>
          </ac:picMkLst>
        </pc:picChg>
        <pc:picChg chg="add del mod">
          <ac:chgData name="noga mishan" userId="802d01ca9850f5a0" providerId="LiveId" clId="{14A5D028-36F8-4B0A-9E72-2757CD75683A}" dt="2023-12-26T10:10:05.170" v="98" actId="478"/>
          <ac:picMkLst>
            <pc:docMk/>
            <pc:sldMk cId="494846336" sldId="398"/>
            <ac:picMk id="18" creationId="{68C9947E-5D42-1616-572F-2458A06BD2D2}"/>
          </ac:picMkLst>
        </pc:picChg>
        <pc:picChg chg="add del mod">
          <ac:chgData name="noga mishan" userId="802d01ca9850f5a0" providerId="LiveId" clId="{14A5D028-36F8-4B0A-9E72-2757CD75683A}" dt="2023-12-26T10:10:10.903" v="100" actId="478"/>
          <ac:picMkLst>
            <pc:docMk/>
            <pc:sldMk cId="494846336" sldId="398"/>
            <ac:picMk id="20" creationId="{7F73505F-0BAD-513B-6152-63D34A3A86B2}"/>
          </ac:picMkLst>
        </pc:picChg>
        <pc:picChg chg="add del mod">
          <ac:chgData name="noga mishan" userId="802d01ca9850f5a0" providerId="LiveId" clId="{14A5D028-36F8-4B0A-9E72-2757CD75683A}" dt="2023-12-26T10:10:07.810" v="99" actId="478"/>
          <ac:picMkLst>
            <pc:docMk/>
            <pc:sldMk cId="494846336" sldId="398"/>
            <ac:picMk id="22" creationId="{19A29FE3-2118-5155-5D91-6DCD0B67CF02}"/>
          </ac:picMkLst>
        </pc:picChg>
        <pc:picChg chg="add del mod">
          <ac:chgData name="noga mishan" userId="802d01ca9850f5a0" providerId="LiveId" clId="{14A5D028-36F8-4B0A-9E72-2757CD75683A}" dt="2023-12-27T10:45:12.245" v="1708" actId="1076"/>
          <ac:picMkLst>
            <pc:docMk/>
            <pc:sldMk cId="494846336" sldId="398"/>
            <ac:picMk id="24" creationId="{0E1B747D-446A-DB1F-F70B-3D503D442B1D}"/>
          </ac:picMkLst>
        </pc:picChg>
        <pc:picChg chg="add del mod">
          <ac:chgData name="noga mishan" userId="802d01ca9850f5a0" providerId="LiveId" clId="{14A5D028-36F8-4B0A-9E72-2757CD75683A}" dt="2023-12-27T10:43:21.302" v="1688" actId="21"/>
          <ac:picMkLst>
            <pc:docMk/>
            <pc:sldMk cId="494846336" sldId="398"/>
            <ac:picMk id="1026" creationId="{D1AA13F7-4B7F-5297-97D9-0AF30EF6238D}"/>
          </ac:picMkLst>
        </pc:picChg>
        <pc:picChg chg="add del mod">
          <ac:chgData name="noga mishan" userId="802d01ca9850f5a0" providerId="LiveId" clId="{14A5D028-36F8-4B0A-9E72-2757CD75683A}" dt="2023-12-26T11:05:51.853" v="480" actId="478"/>
          <ac:picMkLst>
            <pc:docMk/>
            <pc:sldMk cId="494846336" sldId="398"/>
            <ac:picMk id="1028" creationId="{62660D01-03C7-F379-4DFD-BCA8C33A5975}"/>
          </ac:picMkLst>
        </pc:picChg>
      </pc:sldChg>
      <pc:sldChg chg="addSp delSp modSp mod modNotesTx">
        <pc:chgData name="noga mishan" userId="802d01ca9850f5a0" providerId="LiveId" clId="{14A5D028-36F8-4B0A-9E72-2757CD75683A}" dt="2023-12-28T09:16:17.462" v="2887" actId="20577"/>
        <pc:sldMkLst>
          <pc:docMk/>
          <pc:sldMk cId="2644647438" sldId="399"/>
        </pc:sldMkLst>
        <pc:spChg chg="add mod">
          <ac:chgData name="noga mishan" userId="802d01ca9850f5a0" providerId="LiveId" clId="{14A5D028-36F8-4B0A-9E72-2757CD75683A}" dt="2023-12-27T08:00:00.920" v="1013" actId="1076"/>
          <ac:spMkLst>
            <pc:docMk/>
            <pc:sldMk cId="2644647438" sldId="399"/>
            <ac:spMk id="4" creationId="{E936CED2-7F4D-8026-24A9-97A92F23AC5A}"/>
          </ac:spMkLst>
        </pc:spChg>
        <pc:picChg chg="add del mod">
          <ac:chgData name="noga mishan" userId="802d01ca9850f5a0" providerId="LiveId" clId="{14A5D028-36F8-4B0A-9E72-2757CD75683A}" dt="2023-12-27T07:59:13.855" v="998" actId="478"/>
          <ac:picMkLst>
            <pc:docMk/>
            <pc:sldMk cId="2644647438" sldId="399"/>
            <ac:picMk id="3" creationId="{4A130CA1-E0C1-F2AC-79A9-005ED2D06FFB}"/>
          </ac:picMkLst>
        </pc:picChg>
        <pc:picChg chg="del">
          <ac:chgData name="noga mishan" userId="802d01ca9850f5a0" providerId="LiveId" clId="{14A5D028-36F8-4B0A-9E72-2757CD75683A}" dt="2023-12-27T07:53:48.524" v="972" actId="478"/>
          <ac:picMkLst>
            <pc:docMk/>
            <pc:sldMk cId="2644647438" sldId="399"/>
            <ac:picMk id="5" creationId="{A76F3F6D-F40F-ABFE-D3A1-75C9B4D8117D}"/>
          </ac:picMkLst>
        </pc:picChg>
        <pc:picChg chg="add mod">
          <ac:chgData name="noga mishan" userId="802d01ca9850f5a0" providerId="LiveId" clId="{14A5D028-36F8-4B0A-9E72-2757CD75683A}" dt="2023-12-27T08:00:06.044" v="1014" actId="1076"/>
          <ac:picMkLst>
            <pc:docMk/>
            <pc:sldMk cId="2644647438" sldId="399"/>
            <ac:picMk id="9" creationId="{052A3A95-A0BA-8DD2-830F-44B25D6F74D7}"/>
          </ac:picMkLst>
        </pc:picChg>
        <pc:picChg chg="add mod">
          <ac:chgData name="noga mishan" userId="802d01ca9850f5a0" providerId="LiveId" clId="{14A5D028-36F8-4B0A-9E72-2757CD75683A}" dt="2023-12-27T08:00:25.774" v="1018" actId="1076"/>
          <ac:picMkLst>
            <pc:docMk/>
            <pc:sldMk cId="2644647438" sldId="399"/>
            <ac:picMk id="11" creationId="{A76E9CE2-2DDD-D33F-C5A0-013F6A85EC40}"/>
          </ac:picMkLst>
        </pc:picChg>
      </pc:sldChg>
      <pc:sldChg chg="addSp delSp modSp del mod">
        <pc:chgData name="noga mishan" userId="802d01ca9850f5a0" providerId="LiveId" clId="{14A5D028-36F8-4B0A-9E72-2757CD75683A}" dt="2023-12-27T09:47:26.609" v="1163" actId="47"/>
        <pc:sldMkLst>
          <pc:docMk/>
          <pc:sldMk cId="3349416087" sldId="402"/>
        </pc:sldMkLst>
        <pc:spChg chg="add mod">
          <ac:chgData name="noga mishan" userId="802d01ca9850f5a0" providerId="LiveId" clId="{14A5D028-36F8-4B0A-9E72-2757CD75683A}" dt="2023-12-27T09:46:48.527" v="1159" actId="403"/>
          <ac:spMkLst>
            <pc:docMk/>
            <pc:sldMk cId="3349416087" sldId="402"/>
            <ac:spMk id="8" creationId="{F3666074-D1CA-6C7D-6E57-567ADF231052}"/>
          </ac:spMkLst>
        </pc:spChg>
        <pc:picChg chg="del">
          <ac:chgData name="noga mishan" userId="802d01ca9850f5a0" providerId="LiveId" clId="{14A5D028-36F8-4B0A-9E72-2757CD75683A}" dt="2023-12-27T09:44:07.833" v="1127" actId="478"/>
          <ac:picMkLst>
            <pc:docMk/>
            <pc:sldMk cId="3349416087" sldId="402"/>
            <ac:picMk id="3" creationId="{AD2194A8-997A-34DA-4A34-FED441ACB906}"/>
          </ac:picMkLst>
        </pc:picChg>
        <pc:picChg chg="add mod">
          <ac:chgData name="noga mishan" userId="802d01ca9850f5a0" providerId="LiveId" clId="{14A5D028-36F8-4B0A-9E72-2757CD75683A}" dt="2023-12-27T09:47:03.997" v="1161" actId="208"/>
          <ac:picMkLst>
            <pc:docMk/>
            <pc:sldMk cId="3349416087" sldId="402"/>
            <ac:picMk id="6" creationId="{ACB723DE-0941-0B73-3333-78AAE07B75DC}"/>
          </ac:picMkLst>
        </pc:picChg>
      </pc:sldChg>
      <pc:sldChg chg="del">
        <pc:chgData name="noga mishan" userId="802d01ca9850f5a0" providerId="LiveId" clId="{14A5D028-36F8-4B0A-9E72-2757CD75683A}" dt="2023-12-27T09:47:23.531" v="1162" actId="47"/>
        <pc:sldMkLst>
          <pc:docMk/>
          <pc:sldMk cId="2581662031" sldId="403"/>
        </pc:sldMkLst>
      </pc:sldChg>
      <pc:sldChg chg="addSp delSp modSp add mod ord modNotesTx">
        <pc:chgData name="noga mishan" userId="802d01ca9850f5a0" providerId="LiveId" clId="{14A5D028-36F8-4B0A-9E72-2757CD75683A}" dt="2023-12-27T10:19:19.768" v="1563" actId="207"/>
        <pc:sldMkLst>
          <pc:docMk/>
          <pc:sldMk cId="2182638695" sldId="404"/>
        </pc:sldMkLst>
        <pc:spChg chg="mod">
          <ac:chgData name="noga mishan" userId="802d01ca9850f5a0" providerId="LiveId" clId="{14A5D028-36F8-4B0A-9E72-2757CD75683A}" dt="2023-12-27T10:19:19.768" v="1563" actId="207"/>
          <ac:spMkLst>
            <pc:docMk/>
            <pc:sldMk cId="2182638695" sldId="404"/>
            <ac:spMk id="2" creationId="{00000000-0000-0000-0000-000000000000}"/>
          </ac:spMkLst>
        </pc:spChg>
        <pc:spChg chg="add del mod">
          <ac:chgData name="noga mishan" userId="802d01ca9850f5a0" providerId="LiveId" clId="{14A5D028-36F8-4B0A-9E72-2757CD75683A}" dt="2023-12-26T11:09:34.915" v="536" actId="478"/>
          <ac:spMkLst>
            <pc:docMk/>
            <pc:sldMk cId="2182638695" sldId="404"/>
            <ac:spMk id="3" creationId="{00000000-0000-0000-0000-000000000000}"/>
          </ac:spMkLst>
        </pc:spChg>
        <pc:spChg chg="add del mod">
          <ac:chgData name="noga mishan" userId="802d01ca9850f5a0" providerId="LiveId" clId="{14A5D028-36F8-4B0A-9E72-2757CD75683A}" dt="2023-12-26T10:38:15.664" v="254" actId="21"/>
          <ac:spMkLst>
            <pc:docMk/>
            <pc:sldMk cId="2182638695" sldId="404"/>
            <ac:spMk id="15" creationId="{FDB48102-A44B-8157-15BD-14177CDD16DF}"/>
          </ac:spMkLst>
        </pc:spChg>
        <pc:spChg chg="add del mod">
          <ac:chgData name="noga mishan" userId="802d01ca9850f5a0" providerId="LiveId" clId="{14A5D028-36F8-4B0A-9E72-2757CD75683A}" dt="2023-12-26T10:37:52.551" v="252" actId="21"/>
          <ac:spMkLst>
            <pc:docMk/>
            <pc:sldMk cId="2182638695" sldId="404"/>
            <ac:spMk id="19" creationId="{320F29D2-03A5-0224-4805-7DE8E1D262DC}"/>
          </ac:spMkLst>
        </pc:spChg>
        <pc:spChg chg="add del mod">
          <ac:chgData name="noga mishan" userId="802d01ca9850f5a0" providerId="LiveId" clId="{14A5D028-36F8-4B0A-9E72-2757CD75683A}" dt="2023-12-26T10:39:08.665" v="263" actId="21"/>
          <ac:spMkLst>
            <pc:docMk/>
            <pc:sldMk cId="2182638695" sldId="404"/>
            <ac:spMk id="25" creationId="{F8C2DFA0-688D-8C2D-63D9-E2F37E40D3D0}"/>
          </ac:spMkLst>
        </pc:spChg>
        <pc:spChg chg="add del">
          <ac:chgData name="noga mishan" userId="802d01ca9850f5a0" providerId="LiveId" clId="{14A5D028-36F8-4B0A-9E72-2757CD75683A}" dt="2023-12-26T10:42:51.868" v="299" actId="22"/>
          <ac:spMkLst>
            <pc:docMk/>
            <pc:sldMk cId="2182638695" sldId="404"/>
            <ac:spMk id="27" creationId="{A76FFDF9-4550-02ED-9BBA-0AEFCA627AB2}"/>
          </ac:spMkLst>
        </pc:spChg>
        <pc:spChg chg="add mod">
          <ac:chgData name="noga mishan" userId="802d01ca9850f5a0" providerId="LiveId" clId="{14A5D028-36F8-4B0A-9E72-2757CD75683A}" dt="2023-12-26T11:09:07.562" v="531" actId="1076"/>
          <ac:spMkLst>
            <pc:docMk/>
            <pc:sldMk cId="2182638695" sldId="404"/>
            <ac:spMk id="32" creationId="{EC059AC3-B2B6-8220-E33E-C31028C0C942}"/>
          </ac:spMkLst>
        </pc:spChg>
        <pc:spChg chg="add mod">
          <ac:chgData name="noga mishan" userId="802d01ca9850f5a0" providerId="LiveId" clId="{14A5D028-36F8-4B0A-9E72-2757CD75683A}" dt="2023-12-26T10:53:07.791" v="380" actId="20577"/>
          <ac:spMkLst>
            <pc:docMk/>
            <pc:sldMk cId="2182638695" sldId="404"/>
            <ac:spMk id="33" creationId="{248B06F5-5ED1-0A02-2226-B0A6ABC46148}"/>
          </ac:spMkLst>
        </pc:spChg>
        <pc:spChg chg="add mod">
          <ac:chgData name="noga mishan" userId="802d01ca9850f5a0" providerId="LiveId" clId="{14A5D028-36F8-4B0A-9E72-2757CD75683A}" dt="2023-12-26T10:51:48.980" v="370" actId="1076"/>
          <ac:spMkLst>
            <pc:docMk/>
            <pc:sldMk cId="2182638695" sldId="404"/>
            <ac:spMk id="34" creationId="{A665B929-F863-70E1-C1A5-B174E3C5FE40}"/>
          </ac:spMkLst>
        </pc:spChg>
        <pc:spChg chg="add del mod">
          <ac:chgData name="noga mishan" userId="802d01ca9850f5a0" providerId="LiveId" clId="{14A5D028-36F8-4B0A-9E72-2757CD75683A}" dt="2023-12-26T11:09:18.216" v="533" actId="478"/>
          <ac:spMkLst>
            <pc:docMk/>
            <pc:sldMk cId="2182638695" sldId="404"/>
            <ac:spMk id="38" creationId="{355B0E65-2BD1-A93D-A986-23158BB12C05}"/>
          </ac:spMkLst>
        </pc:spChg>
        <pc:spChg chg="add del mod">
          <ac:chgData name="noga mishan" userId="802d01ca9850f5a0" providerId="LiveId" clId="{14A5D028-36F8-4B0A-9E72-2757CD75683A}" dt="2023-12-26T11:09:58.654" v="543" actId="478"/>
          <ac:spMkLst>
            <pc:docMk/>
            <pc:sldMk cId="2182638695" sldId="404"/>
            <ac:spMk id="40" creationId="{6A557CB0-28DD-1DEA-16EE-434CB0383FE4}"/>
          </ac:spMkLst>
        </pc:spChg>
        <pc:spChg chg="add del">
          <ac:chgData name="noga mishan" userId="802d01ca9850f5a0" providerId="LiveId" clId="{14A5D028-36F8-4B0A-9E72-2757CD75683A}" dt="2023-12-26T11:09:55.536" v="541" actId="22"/>
          <ac:spMkLst>
            <pc:docMk/>
            <pc:sldMk cId="2182638695" sldId="404"/>
            <ac:spMk id="42" creationId="{A07299B9-0B12-3A19-5D35-737F7B16B887}"/>
          </ac:spMkLst>
        </pc:spChg>
        <pc:spChg chg="add mod">
          <ac:chgData name="noga mishan" userId="802d01ca9850f5a0" providerId="LiveId" clId="{14A5D028-36F8-4B0A-9E72-2757CD75683A}" dt="2023-12-26T11:10:24.438" v="551" actId="1076"/>
          <ac:spMkLst>
            <pc:docMk/>
            <pc:sldMk cId="2182638695" sldId="404"/>
            <ac:spMk id="44" creationId="{BA45F6F0-624A-1F79-55D9-7A882AB147F1}"/>
          </ac:spMkLst>
        </pc:spChg>
        <pc:spChg chg="add mod">
          <ac:chgData name="noga mishan" userId="802d01ca9850f5a0" providerId="LiveId" clId="{14A5D028-36F8-4B0A-9E72-2757CD75683A}" dt="2023-12-26T11:30:00.290" v="756" actId="113"/>
          <ac:spMkLst>
            <pc:docMk/>
            <pc:sldMk cId="2182638695" sldId="404"/>
            <ac:spMk id="45" creationId="{36F1BFAB-8A41-B8D4-A71B-4A492CD0B454}"/>
          </ac:spMkLst>
        </pc:spChg>
        <pc:picChg chg="mod">
          <ac:chgData name="noga mishan" userId="802d01ca9850f5a0" providerId="LiveId" clId="{14A5D028-36F8-4B0A-9E72-2757CD75683A}" dt="2023-12-26T11:10:27.921" v="552" actId="14100"/>
          <ac:picMkLst>
            <pc:docMk/>
            <pc:sldMk cId="2182638695" sldId="404"/>
            <ac:picMk id="4" creationId="{0924DD3A-D72C-C3E8-2164-5B5DAB5D3735}"/>
          </ac:picMkLst>
        </pc:picChg>
        <pc:picChg chg="mod">
          <ac:chgData name="noga mishan" userId="802d01ca9850f5a0" providerId="LiveId" clId="{14A5D028-36F8-4B0A-9E72-2757CD75683A}" dt="2023-12-26T11:10:40.169" v="556" actId="14100"/>
          <ac:picMkLst>
            <pc:docMk/>
            <pc:sldMk cId="2182638695" sldId="404"/>
            <ac:picMk id="5" creationId="{21352223-52BE-9D1D-EEFD-5B16F6F354BC}"/>
          </ac:picMkLst>
        </pc:picChg>
        <pc:picChg chg="add del mod">
          <ac:chgData name="noga mishan" userId="802d01ca9850f5a0" providerId="LiveId" clId="{14A5D028-36F8-4B0A-9E72-2757CD75683A}" dt="2023-12-26T10:23:53.865" v="157" actId="478"/>
          <ac:picMkLst>
            <pc:docMk/>
            <pc:sldMk cId="2182638695" sldId="404"/>
            <ac:picMk id="6" creationId="{A93D617B-BAA1-A091-E386-A74BE5E260AD}"/>
          </ac:picMkLst>
        </pc:picChg>
        <pc:picChg chg="add del mod">
          <ac:chgData name="noga mishan" userId="802d01ca9850f5a0" providerId="LiveId" clId="{14A5D028-36F8-4B0A-9E72-2757CD75683A}" dt="2023-12-26T10:36:05.190" v="239" actId="478"/>
          <ac:picMkLst>
            <pc:docMk/>
            <pc:sldMk cId="2182638695" sldId="404"/>
            <ac:picMk id="7" creationId="{C5C26A91-CA19-5A68-CABF-2EE86E0BD3ED}"/>
          </ac:picMkLst>
        </pc:picChg>
        <pc:picChg chg="del mod">
          <ac:chgData name="noga mishan" userId="802d01ca9850f5a0" providerId="LiveId" clId="{14A5D028-36F8-4B0A-9E72-2757CD75683A}" dt="2023-12-26T10:09:37.381" v="94" actId="478"/>
          <ac:picMkLst>
            <pc:docMk/>
            <pc:sldMk cId="2182638695" sldId="404"/>
            <ac:picMk id="8" creationId="{D9F2109B-1D85-BEFD-AFFA-1D8C28DD05AF}"/>
          </ac:picMkLst>
        </pc:picChg>
        <pc:picChg chg="del mod">
          <ac:chgData name="noga mishan" userId="802d01ca9850f5a0" providerId="LiveId" clId="{14A5D028-36F8-4B0A-9E72-2757CD75683A}" dt="2023-12-26T10:09:41.848" v="96" actId="478"/>
          <ac:picMkLst>
            <pc:docMk/>
            <pc:sldMk cId="2182638695" sldId="404"/>
            <ac:picMk id="10" creationId="{234EF7EA-3045-2C2A-AFE0-0D6C02802BF4}"/>
          </ac:picMkLst>
        </pc:picChg>
        <pc:picChg chg="add del mod">
          <ac:chgData name="noga mishan" userId="802d01ca9850f5a0" providerId="LiveId" clId="{14A5D028-36F8-4B0A-9E72-2757CD75683A}" dt="2023-12-26T10:37:41.503" v="250" actId="21"/>
          <ac:picMkLst>
            <pc:docMk/>
            <pc:sldMk cId="2182638695" sldId="404"/>
            <ac:picMk id="11" creationId="{B3292DA1-8C8A-6944-B3B6-B8A4D86716FD}"/>
          </ac:picMkLst>
        </pc:picChg>
        <pc:picChg chg="del mod">
          <ac:chgData name="noga mishan" userId="802d01ca9850f5a0" providerId="LiveId" clId="{14A5D028-36F8-4B0A-9E72-2757CD75683A}" dt="2023-12-26T10:09:39.537" v="95" actId="478"/>
          <ac:picMkLst>
            <pc:docMk/>
            <pc:sldMk cId="2182638695" sldId="404"/>
            <ac:picMk id="12" creationId="{7744F8BD-AA0F-46D2-E953-FAE36BBDCEE6}"/>
          </ac:picMkLst>
        </pc:picChg>
        <pc:picChg chg="del mod">
          <ac:chgData name="noga mishan" userId="802d01ca9850f5a0" providerId="LiveId" clId="{14A5D028-36F8-4B0A-9E72-2757CD75683A}" dt="2023-12-26T10:09:35.225" v="93" actId="478"/>
          <ac:picMkLst>
            <pc:docMk/>
            <pc:sldMk cId="2182638695" sldId="404"/>
            <ac:picMk id="14" creationId="{A534CB58-32C2-CBC1-5FE4-2AB96F328CD9}"/>
          </ac:picMkLst>
        </pc:picChg>
        <pc:picChg chg="del mod">
          <ac:chgData name="noga mishan" userId="802d01ca9850f5a0" providerId="LiveId" clId="{14A5D028-36F8-4B0A-9E72-2757CD75683A}" dt="2023-12-26T10:09:44.707" v="97" actId="478"/>
          <ac:picMkLst>
            <pc:docMk/>
            <pc:sldMk cId="2182638695" sldId="404"/>
            <ac:picMk id="16" creationId="{C5778709-4BB0-97AF-B74A-1A63384FA15B}"/>
          </ac:picMkLst>
        </pc:picChg>
        <pc:picChg chg="del mod">
          <ac:chgData name="noga mishan" userId="802d01ca9850f5a0" providerId="LiveId" clId="{14A5D028-36F8-4B0A-9E72-2757CD75683A}" dt="2023-12-26T10:24:28.401" v="165" actId="21"/>
          <ac:picMkLst>
            <pc:docMk/>
            <pc:sldMk cId="2182638695" sldId="404"/>
            <ac:picMk id="18" creationId="{68C9947E-5D42-1616-572F-2458A06BD2D2}"/>
          </ac:picMkLst>
        </pc:picChg>
        <pc:picChg chg="del mod">
          <ac:chgData name="noga mishan" userId="802d01ca9850f5a0" providerId="LiveId" clId="{14A5D028-36F8-4B0A-9E72-2757CD75683A}" dt="2023-12-26T10:23:51.241" v="156" actId="478"/>
          <ac:picMkLst>
            <pc:docMk/>
            <pc:sldMk cId="2182638695" sldId="404"/>
            <ac:picMk id="20" creationId="{7F73505F-0BAD-513B-6152-63D34A3A86B2}"/>
          </ac:picMkLst>
        </pc:picChg>
        <pc:picChg chg="del mod">
          <ac:chgData name="noga mishan" userId="802d01ca9850f5a0" providerId="LiveId" clId="{14A5D028-36F8-4B0A-9E72-2757CD75683A}" dt="2023-12-26T10:33:11.539" v="207" actId="478"/>
          <ac:picMkLst>
            <pc:docMk/>
            <pc:sldMk cId="2182638695" sldId="404"/>
            <ac:picMk id="22" creationId="{19A29FE3-2118-5155-5D91-6DCD0B67CF02}"/>
          </ac:picMkLst>
        </pc:picChg>
        <pc:picChg chg="add del mod">
          <ac:chgData name="noga mishan" userId="802d01ca9850f5a0" providerId="LiveId" clId="{14A5D028-36F8-4B0A-9E72-2757CD75683A}" dt="2023-12-26T10:38:58.580" v="261" actId="21"/>
          <ac:picMkLst>
            <pc:docMk/>
            <pc:sldMk cId="2182638695" sldId="404"/>
            <ac:picMk id="23" creationId="{9D3162F9-78CD-B8F9-DE35-32210BA0B6CD}"/>
          </ac:picMkLst>
        </pc:picChg>
        <pc:picChg chg="del">
          <ac:chgData name="noga mishan" userId="802d01ca9850f5a0" providerId="LiveId" clId="{14A5D028-36F8-4B0A-9E72-2757CD75683A}" dt="2023-12-26T10:08:23.701" v="65" actId="478"/>
          <ac:picMkLst>
            <pc:docMk/>
            <pc:sldMk cId="2182638695" sldId="404"/>
            <ac:picMk id="24" creationId="{0E1B747D-446A-DB1F-F70B-3D503D442B1D}"/>
          </ac:picMkLst>
        </pc:picChg>
        <pc:picChg chg="add mod">
          <ac:chgData name="noga mishan" userId="802d01ca9850f5a0" providerId="LiveId" clId="{14A5D028-36F8-4B0A-9E72-2757CD75683A}" dt="2023-12-26T11:09:03.235" v="530" actId="14100"/>
          <ac:picMkLst>
            <pc:docMk/>
            <pc:sldMk cId="2182638695" sldId="404"/>
            <ac:picMk id="29" creationId="{A73CB98B-A8F3-DDF6-1B44-9622098455F3}"/>
          </ac:picMkLst>
        </pc:picChg>
        <pc:picChg chg="add mod">
          <ac:chgData name="noga mishan" userId="802d01ca9850f5a0" providerId="LiveId" clId="{14A5D028-36F8-4B0A-9E72-2757CD75683A}" dt="2023-12-26T11:09:54.770" v="540" actId="1076"/>
          <ac:picMkLst>
            <pc:docMk/>
            <pc:sldMk cId="2182638695" sldId="404"/>
            <ac:picMk id="31" creationId="{C9F62A65-4C2D-6C81-4612-9DD6AB94F246}"/>
          </ac:picMkLst>
        </pc:picChg>
        <pc:picChg chg="add mod">
          <ac:chgData name="noga mishan" userId="802d01ca9850f5a0" providerId="LiveId" clId="{14A5D028-36F8-4B0A-9E72-2757CD75683A}" dt="2023-12-26T11:10:33.311" v="554" actId="1076"/>
          <ac:picMkLst>
            <pc:docMk/>
            <pc:sldMk cId="2182638695" sldId="404"/>
            <ac:picMk id="35" creationId="{24EC500B-7ED7-0284-5218-203DC41EFF20}"/>
          </ac:picMkLst>
        </pc:picChg>
        <pc:picChg chg="add mod">
          <ac:chgData name="noga mishan" userId="802d01ca9850f5a0" providerId="LiveId" clId="{14A5D028-36F8-4B0A-9E72-2757CD75683A}" dt="2023-12-26T11:27:58.098" v="725" actId="1076"/>
          <ac:picMkLst>
            <pc:docMk/>
            <pc:sldMk cId="2182638695" sldId="404"/>
            <ac:picMk id="36" creationId="{1C89D92E-8C30-1BEF-6310-2F1EB70C8DDC}"/>
          </ac:picMkLst>
        </pc:picChg>
      </pc:sldChg>
      <pc:sldChg chg="addSp delSp modSp add mod ord modNotesTx">
        <pc:chgData name="noga mishan" userId="802d01ca9850f5a0" providerId="LiveId" clId="{14A5D028-36F8-4B0A-9E72-2757CD75683A}" dt="2023-12-28T09:17:21.218" v="2892" actId="113"/>
        <pc:sldMkLst>
          <pc:docMk/>
          <pc:sldMk cId="2961861462" sldId="405"/>
        </pc:sldMkLst>
        <pc:spChg chg="mod">
          <ac:chgData name="noga mishan" userId="802d01ca9850f5a0" providerId="LiveId" clId="{14A5D028-36F8-4B0A-9E72-2757CD75683A}" dt="2023-12-27T10:19:41.079" v="1565" actId="207"/>
          <ac:spMkLst>
            <pc:docMk/>
            <pc:sldMk cId="2961861462" sldId="405"/>
            <ac:spMk id="2" creationId="{00000000-0000-0000-0000-000000000000}"/>
          </ac:spMkLst>
        </pc:spChg>
        <pc:spChg chg="del">
          <ac:chgData name="noga mishan" userId="802d01ca9850f5a0" providerId="LiveId" clId="{14A5D028-36F8-4B0A-9E72-2757CD75683A}" dt="2023-12-26T11:20:43.565" v="651" actId="478"/>
          <ac:spMkLst>
            <pc:docMk/>
            <pc:sldMk cId="2961861462" sldId="405"/>
            <ac:spMk id="3" creationId="{00000000-0000-0000-0000-000000000000}"/>
          </ac:spMkLst>
        </pc:spChg>
        <pc:spChg chg="add mod">
          <ac:chgData name="noga mishan" userId="802d01ca9850f5a0" providerId="LiveId" clId="{14A5D028-36F8-4B0A-9E72-2757CD75683A}" dt="2023-12-26T10:53:28.848" v="382" actId="207"/>
          <ac:spMkLst>
            <pc:docMk/>
            <pc:sldMk cId="2961861462" sldId="405"/>
            <ac:spMk id="10" creationId="{99A699D4-7503-1152-5CB4-A1D64E5E1559}"/>
          </ac:spMkLst>
        </pc:spChg>
        <pc:spChg chg="add mod">
          <ac:chgData name="noga mishan" userId="802d01ca9850f5a0" providerId="LiveId" clId="{14A5D028-36F8-4B0A-9E72-2757CD75683A}" dt="2023-12-27T09:50:20.026" v="1184" actId="1076"/>
          <ac:spMkLst>
            <pc:docMk/>
            <pc:sldMk cId="2961861462" sldId="405"/>
            <ac:spMk id="12" creationId="{17FF2CB8-B7C1-74FF-7C68-0E9ACEDADFAA}"/>
          </ac:spMkLst>
        </pc:spChg>
        <pc:spChg chg="add mod">
          <ac:chgData name="noga mishan" userId="802d01ca9850f5a0" providerId="LiveId" clId="{14A5D028-36F8-4B0A-9E72-2757CD75683A}" dt="2023-12-27T09:50:15.229" v="1183" actId="1076"/>
          <ac:spMkLst>
            <pc:docMk/>
            <pc:sldMk cId="2961861462" sldId="405"/>
            <ac:spMk id="15" creationId="{A53C4935-8CF9-3DE0-8E0E-56473840DAA0}"/>
          </ac:spMkLst>
        </pc:spChg>
        <pc:spChg chg="add del mod">
          <ac:chgData name="noga mishan" userId="802d01ca9850f5a0" providerId="LiveId" clId="{14A5D028-36F8-4B0A-9E72-2757CD75683A}" dt="2023-12-26T11:20:47.001" v="652" actId="478"/>
          <ac:spMkLst>
            <pc:docMk/>
            <pc:sldMk cId="2961861462" sldId="405"/>
            <ac:spMk id="22" creationId="{B12D3B00-41CE-BA00-A6FA-CD7795781AD4}"/>
          </ac:spMkLst>
        </pc:spChg>
        <pc:picChg chg="mod">
          <ac:chgData name="noga mishan" userId="802d01ca9850f5a0" providerId="LiveId" clId="{14A5D028-36F8-4B0A-9E72-2757CD75683A}" dt="2023-12-26T11:16:46.125" v="599" actId="14100"/>
          <ac:picMkLst>
            <pc:docMk/>
            <pc:sldMk cId="2961861462" sldId="405"/>
            <ac:picMk id="4" creationId="{0924DD3A-D72C-C3E8-2164-5B5DAB5D3735}"/>
          </ac:picMkLst>
        </pc:picChg>
        <pc:picChg chg="mod">
          <ac:chgData name="noga mishan" userId="802d01ca9850f5a0" providerId="LiveId" clId="{14A5D028-36F8-4B0A-9E72-2757CD75683A}" dt="2023-12-26T11:01:44.415" v="459" actId="14100"/>
          <ac:picMkLst>
            <pc:docMk/>
            <pc:sldMk cId="2961861462" sldId="405"/>
            <ac:picMk id="5" creationId="{21352223-52BE-9D1D-EEFD-5B16F6F354BC}"/>
          </ac:picMkLst>
        </pc:picChg>
        <pc:picChg chg="add mod">
          <ac:chgData name="noga mishan" userId="802d01ca9850f5a0" providerId="LiveId" clId="{14A5D028-36F8-4B0A-9E72-2757CD75683A}" dt="2023-12-27T09:50:05.028" v="1180" actId="14100"/>
          <ac:picMkLst>
            <pc:docMk/>
            <pc:sldMk cId="2961861462" sldId="405"/>
            <ac:picMk id="7" creationId="{6B3D424B-BE24-BA37-FF61-E5E2D8679D8F}"/>
          </ac:picMkLst>
        </pc:picChg>
        <pc:picChg chg="del mod">
          <ac:chgData name="noga mishan" userId="802d01ca9850f5a0" providerId="LiveId" clId="{14A5D028-36F8-4B0A-9E72-2757CD75683A}" dt="2023-12-26T10:26:07.115" v="172" actId="478"/>
          <ac:picMkLst>
            <pc:docMk/>
            <pc:sldMk cId="2961861462" sldId="405"/>
            <ac:picMk id="8" creationId="{D9F2109B-1D85-BEFD-AFFA-1D8C28DD05AF}"/>
          </ac:picMkLst>
        </pc:picChg>
        <pc:picChg chg="del">
          <ac:chgData name="noga mishan" userId="802d01ca9850f5a0" providerId="LiveId" clId="{14A5D028-36F8-4B0A-9E72-2757CD75683A}" dt="2023-12-26T10:22:05.986" v="136" actId="478"/>
          <ac:picMkLst>
            <pc:docMk/>
            <pc:sldMk cId="2961861462" sldId="405"/>
            <ac:picMk id="14" creationId="{A534CB58-32C2-CBC1-5FE4-2AB96F328CD9}"/>
          </ac:picMkLst>
        </pc:picChg>
        <pc:picChg chg="add del mod">
          <ac:chgData name="noga mishan" userId="802d01ca9850f5a0" providerId="LiveId" clId="{14A5D028-36F8-4B0A-9E72-2757CD75683A}" dt="2023-12-26T11:03:54.102" v="466" actId="21"/>
          <ac:picMkLst>
            <pc:docMk/>
            <pc:sldMk cId="2961861462" sldId="405"/>
            <ac:picMk id="17" creationId="{F384B140-56AD-47A5-A2B6-3AE435FA6428}"/>
          </ac:picMkLst>
        </pc:picChg>
        <pc:picChg chg="add del mod">
          <ac:chgData name="noga mishan" userId="802d01ca9850f5a0" providerId="LiveId" clId="{14A5D028-36F8-4B0A-9E72-2757CD75683A}" dt="2023-12-26T11:03:30.058" v="463" actId="21"/>
          <ac:picMkLst>
            <pc:docMk/>
            <pc:sldMk cId="2961861462" sldId="405"/>
            <ac:picMk id="19" creationId="{E55C289D-086B-E41D-724F-B373050B6C7F}"/>
          </ac:picMkLst>
        </pc:picChg>
        <pc:picChg chg="add mod">
          <ac:chgData name="noga mishan" userId="802d01ca9850f5a0" providerId="LiveId" clId="{14A5D028-36F8-4B0A-9E72-2757CD75683A}" dt="2023-12-27T09:50:35.749" v="1187" actId="1582"/>
          <ac:picMkLst>
            <pc:docMk/>
            <pc:sldMk cId="2961861462" sldId="405"/>
            <ac:picMk id="20" creationId="{566388C0-50EE-1D85-0B06-0B62015EDCA5}"/>
          </ac:picMkLst>
        </pc:picChg>
        <pc:picChg chg="del">
          <ac:chgData name="noga mishan" userId="802d01ca9850f5a0" providerId="LiveId" clId="{14A5D028-36F8-4B0A-9E72-2757CD75683A}" dt="2023-12-26T10:21:52.069" v="132" actId="478"/>
          <ac:picMkLst>
            <pc:docMk/>
            <pc:sldMk cId="2961861462" sldId="405"/>
            <ac:picMk id="24" creationId="{0E1B747D-446A-DB1F-F70B-3D503D442B1D}"/>
          </ac:picMkLst>
        </pc:picChg>
        <pc:picChg chg="del">
          <ac:chgData name="noga mishan" userId="802d01ca9850f5a0" providerId="LiveId" clId="{14A5D028-36F8-4B0A-9E72-2757CD75683A}" dt="2023-12-26T10:21:03.569" v="127" actId="478"/>
          <ac:picMkLst>
            <pc:docMk/>
            <pc:sldMk cId="2961861462" sldId="405"/>
            <ac:picMk id="1026" creationId="{D1AA13F7-4B7F-5297-97D9-0AF30EF6238D}"/>
          </ac:picMkLst>
        </pc:picChg>
        <pc:picChg chg="del">
          <ac:chgData name="noga mishan" userId="802d01ca9850f5a0" providerId="LiveId" clId="{14A5D028-36F8-4B0A-9E72-2757CD75683A}" dt="2023-12-26T10:21:05.835" v="128" actId="478"/>
          <ac:picMkLst>
            <pc:docMk/>
            <pc:sldMk cId="2961861462" sldId="405"/>
            <ac:picMk id="1028" creationId="{62660D01-03C7-F379-4DFD-BCA8C33A5975}"/>
          </ac:picMkLst>
        </pc:picChg>
        <pc:picChg chg="add mod">
          <ac:chgData name="noga mishan" userId="802d01ca9850f5a0" providerId="LiveId" clId="{14A5D028-36F8-4B0A-9E72-2757CD75683A}" dt="2023-12-27T09:50:12.120" v="1182" actId="14100"/>
          <ac:picMkLst>
            <pc:docMk/>
            <pc:sldMk cId="2961861462" sldId="405"/>
            <ac:picMk id="2050" creationId="{AB3B6D67-729A-258F-365F-13A806805331}"/>
          </ac:picMkLst>
        </pc:picChg>
      </pc:sldChg>
      <pc:sldChg chg="delSp modSp add del mod">
        <pc:chgData name="noga mishan" userId="802d01ca9850f5a0" providerId="LiveId" clId="{14A5D028-36F8-4B0A-9E72-2757CD75683A}" dt="2023-12-26T10:24:04.298" v="161" actId="2696"/>
        <pc:sldMkLst>
          <pc:docMk/>
          <pc:sldMk cId="1305322985" sldId="406"/>
        </pc:sldMkLst>
        <pc:picChg chg="mod">
          <ac:chgData name="noga mishan" userId="802d01ca9850f5a0" providerId="LiveId" clId="{14A5D028-36F8-4B0A-9E72-2757CD75683A}" dt="2023-12-26T10:23:35.698" v="152" actId="1076"/>
          <ac:picMkLst>
            <pc:docMk/>
            <pc:sldMk cId="1305322985" sldId="406"/>
            <ac:picMk id="6" creationId="{A93D617B-BAA1-A091-E386-A74BE5E260AD}"/>
          </ac:picMkLst>
        </pc:picChg>
        <pc:picChg chg="del">
          <ac:chgData name="noga mishan" userId="802d01ca9850f5a0" providerId="LiveId" clId="{14A5D028-36F8-4B0A-9E72-2757CD75683A}" dt="2023-12-26T10:23:39.572" v="154" actId="478"/>
          <ac:picMkLst>
            <pc:docMk/>
            <pc:sldMk cId="1305322985" sldId="406"/>
            <ac:picMk id="18" creationId="{68C9947E-5D42-1616-572F-2458A06BD2D2}"/>
          </ac:picMkLst>
        </pc:picChg>
        <pc:picChg chg="mod">
          <ac:chgData name="noga mishan" userId="802d01ca9850f5a0" providerId="LiveId" clId="{14A5D028-36F8-4B0A-9E72-2757CD75683A}" dt="2023-12-26T10:23:37.776" v="153" actId="1076"/>
          <ac:picMkLst>
            <pc:docMk/>
            <pc:sldMk cId="1305322985" sldId="406"/>
            <ac:picMk id="20" creationId="{7F73505F-0BAD-513B-6152-63D34A3A86B2}"/>
          </ac:picMkLst>
        </pc:picChg>
        <pc:picChg chg="del">
          <ac:chgData name="noga mishan" userId="802d01ca9850f5a0" providerId="LiveId" clId="{14A5D028-36F8-4B0A-9E72-2757CD75683A}" dt="2023-12-26T10:23:41.509" v="155" actId="478"/>
          <ac:picMkLst>
            <pc:docMk/>
            <pc:sldMk cId="1305322985" sldId="406"/>
            <ac:picMk id="22" creationId="{19A29FE3-2118-5155-5D91-6DCD0B67CF02}"/>
          </ac:picMkLst>
        </pc:picChg>
      </pc:sldChg>
      <pc:sldChg chg="addSp delSp modSp add mod ord modNotesTx">
        <pc:chgData name="noga mishan" userId="802d01ca9850f5a0" providerId="LiveId" clId="{14A5D028-36F8-4B0A-9E72-2757CD75683A}" dt="2023-12-27T10:46:00.788" v="1747" actId="20577"/>
        <pc:sldMkLst>
          <pc:docMk/>
          <pc:sldMk cId="3450290949" sldId="406"/>
        </pc:sldMkLst>
        <pc:spChg chg="mod">
          <ac:chgData name="noga mishan" userId="802d01ca9850f5a0" providerId="LiveId" clId="{14A5D028-36F8-4B0A-9E72-2757CD75683A}" dt="2023-12-27T10:19:27.880" v="1564" actId="207"/>
          <ac:spMkLst>
            <pc:docMk/>
            <pc:sldMk cId="3450290949" sldId="406"/>
            <ac:spMk id="2" creationId="{00000000-0000-0000-0000-000000000000}"/>
          </ac:spMkLst>
        </pc:spChg>
        <pc:spChg chg="add mod">
          <ac:chgData name="noga mishan" userId="802d01ca9850f5a0" providerId="LiveId" clId="{14A5D028-36F8-4B0A-9E72-2757CD75683A}" dt="2023-12-26T11:21:13.511" v="656" actId="1076"/>
          <ac:spMkLst>
            <pc:docMk/>
            <pc:sldMk cId="3450290949" sldId="406"/>
            <ac:spMk id="9" creationId="{805287E4-B250-777A-D777-5009426785E0}"/>
          </ac:spMkLst>
        </pc:spChg>
        <pc:spChg chg="add del mod">
          <ac:chgData name="noga mishan" userId="802d01ca9850f5a0" providerId="LiveId" clId="{14A5D028-36F8-4B0A-9E72-2757CD75683A}" dt="2023-12-26T11:22:17.435" v="662" actId="478"/>
          <ac:spMkLst>
            <pc:docMk/>
            <pc:sldMk cId="3450290949" sldId="406"/>
            <ac:spMk id="10" creationId="{153314C9-EDA0-B1E4-F1D8-2C7F03743456}"/>
          </ac:spMkLst>
        </pc:spChg>
        <pc:spChg chg="add mod">
          <ac:chgData name="noga mishan" userId="802d01ca9850f5a0" providerId="LiveId" clId="{14A5D028-36F8-4B0A-9E72-2757CD75683A}" dt="2023-12-26T11:21:17.932" v="657" actId="1076"/>
          <ac:spMkLst>
            <pc:docMk/>
            <pc:sldMk cId="3450290949" sldId="406"/>
            <ac:spMk id="12" creationId="{7C9D7C5B-F572-1E1F-0BDB-05C9DBDFB7EA}"/>
          </ac:spMkLst>
        </pc:spChg>
        <pc:spChg chg="add mod">
          <ac:chgData name="noga mishan" userId="802d01ca9850f5a0" providerId="LiveId" clId="{14A5D028-36F8-4B0A-9E72-2757CD75683A}" dt="2023-12-26T11:24:48.106" v="691" actId="13926"/>
          <ac:spMkLst>
            <pc:docMk/>
            <pc:sldMk cId="3450290949" sldId="406"/>
            <ac:spMk id="13" creationId="{07C5D0F8-636A-EF14-19A1-310F9E92F19C}"/>
          </ac:spMkLst>
        </pc:spChg>
        <pc:spChg chg="add mod">
          <ac:chgData name="noga mishan" userId="802d01ca9850f5a0" providerId="LiveId" clId="{14A5D028-36F8-4B0A-9E72-2757CD75683A}" dt="2023-12-26T11:24:22.143" v="687" actId="1076"/>
          <ac:spMkLst>
            <pc:docMk/>
            <pc:sldMk cId="3450290949" sldId="406"/>
            <ac:spMk id="14" creationId="{DC6F2801-B3FC-C324-8016-E8FAA42E66A5}"/>
          </ac:spMkLst>
        </pc:spChg>
        <pc:picChg chg="del mod">
          <ac:chgData name="noga mishan" userId="802d01ca9850f5a0" providerId="LiveId" clId="{14A5D028-36F8-4B0A-9E72-2757CD75683A}" dt="2023-12-26T11:22:11.796" v="661" actId="478"/>
          <ac:picMkLst>
            <pc:docMk/>
            <pc:sldMk cId="3450290949" sldId="406"/>
            <ac:picMk id="6" creationId="{A93D617B-BAA1-A091-E386-A74BE5E260AD}"/>
          </ac:picMkLst>
        </pc:picChg>
        <pc:picChg chg="add del mod">
          <ac:chgData name="noga mishan" userId="802d01ca9850f5a0" providerId="LiveId" clId="{14A5D028-36F8-4B0A-9E72-2757CD75683A}" dt="2023-12-26T10:38:41.799" v="260" actId="478"/>
          <ac:picMkLst>
            <pc:docMk/>
            <pc:sldMk cId="3450290949" sldId="406"/>
            <ac:picMk id="7" creationId="{E50F2D59-CEBB-D292-0FC7-1D9A306B4651}"/>
          </ac:picMkLst>
        </pc:picChg>
        <pc:picChg chg="add del mod">
          <ac:chgData name="noga mishan" userId="802d01ca9850f5a0" providerId="LiveId" clId="{14A5D028-36F8-4B0A-9E72-2757CD75683A}" dt="2023-12-26T11:22:09.281" v="660" actId="478"/>
          <ac:picMkLst>
            <pc:docMk/>
            <pc:sldMk cId="3450290949" sldId="406"/>
            <ac:picMk id="8" creationId="{44DD9906-D40C-C5C6-A50B-7ACCFE6B5352}"/>
          </ac:picMkLst>
        </pc:picChg>
        <pc:picChg chg="add mod">
          <ac:chgData name="noga mishan" userId="802d01ca9850f5a0" providerId="LiveId" clId="{14A5D028-36F8-4B0A-9E72-2757CD75683A}" dt="2023-12-26T11:31:28.383" v="768" actId="14100"/>
          <ac:picMkLst>
            <pc:docMk/>
            <pc:sldMk cId="3450290949" sldId="406"/>
            <ac:picMk id="11" creationId="{CB9B07BB-4464-BCE6-AD93-E9506AD08A28}"/>
          </ac:picMkLst>
        </pc:picChg>
        <pc:picChg chg="del mod">
          <ac:chgData name="noga mishan" userId="802d01ca9850f5a0" providerId="LiveId" clId="{14A5D028-36F8-4B0A-9E72-2757CD75683A}" dt="2023-12-26T10:24:41.398" v="168" actId="21"/>
          <ac:picMkLst>
            <pc:docMk/>
            <pc:sldMk cId="3450290949" sldId="406"/>
            <ac:picMk id="20" creationId="{7F73505F-0BAD-513B-6152-63D34A3A86B2}"/>
          </ac:picMkLst>
        </pc:picChg>
        <pc:picChg chg="add mod">
          <ac:chgData name="noga mishan" userId="802d01ca9850f5a0" providerId="LiveId" clId="{14A5D028-36F8-4B0A-9E72-2757CD75683A}" dt="2023-12-26T11:23:01.376" v="666" actId="1076"/>
          <ac:picMkLst>
            <pc:docMk/>
            <pc:sldMk cId="3450290949" sldId="406"/>
            <ac:picMk id="3074" creationId="{4C574929-9180-CD64-1E50-5B9F92F13113}"/>
          </ac:picMkLst>
        </pc:picChg>
      </pc:sldChg>
      <pc:sldChg chg="addSp delSp modSp add mod ord">
        <pc:chgData name="noga mishan" userId="802d01ca9850f5a0" providerId="LiveId" clId="{14A5D028-36F8-4B0A-9E72-2757CD75683A}" dt="2023-12-27T10:20:00.247" v="1567" actId="207"/>
        <pc:sldMkLst>
          <pc:docMk/>
          <pc:sldMk cId="3248306460" sldId="407"/>
        </pc:sldMkLst>
        <pc:spChg chg="del mod">
          <ac:chgData name="noga mishan" userId="802d01ca9850f5a0" providerId="LiveId" clId="{14A5D028-36F8-4B0A-9E72-2757CD75683A}" dt="2023-12-26T11:17:19.773" v="603" actId="478"/>
          <ac:spMkLst>
            <pc:docMk/>
            <pc:sldMk cId="3248306460" sldId="407"/>
            <ac:spMk id="2" creationId="{00000000-0000-0000-0000-000000000000}"/>
          </ac:spMkLst>
        </pc:spChg>
        <pc:spChg chg="add del mod">
          <ac:chgData name="noga mishan" userId="802d01ca9850f5a0" providerId="LiveId" clId="{14A5D028-36F8-4B0A-9E72-2757CD75683A}" dt="2023-12-26T11:17:24.022" v="604" actId="478"/>
          <ac:spMkLst>
            <pc:docMk/>
            <pc:sldMk cId="3248306460" sldId="407"/>
            <ac:spMk id="9" creationId="{E6A88AE3-6F64-203B-0808-F4AA72D8CD6D}"/>
          </ac:spMkLst>
        </pc:spChg>
        <pc:spChg chg="add del mod">
          <ac:chgData name="noga mishan" userId="802d01ca9850f5a0" providerId="LiveId" clId="{14A5D028-36F8-4B0A-9E72-2757CD75683A}" dt="2023-12-26T11:17:33.363" v="608" actId="22"/>
          <ac:spMkLst>
            <pc:docMk/>
            <pc:sldMk cId="3248306460" sldId="407"/>
            <ac:spMk id="13" creationId="{0DD15552-D8B3-A243-9298-35155FC2147B}"/>
          </ac:spMkLst>
        </pc:spChg>
        <pc:spChg chg="add mod">
          <ac:chgData name="noga mishan" userId="802d01ca9850f5a0" providerId="LiveId" clId="{14A5D028-36F8-4B0A-9E72-2757CD75683A}" dt="2023-12-27T10:20:00.247" v="1567" actId="207"/>
          <ac:spMkLst>
            <pc:docMk/>
            <pc:sldMk cId="3248306460" sldId="407"/>
            <ac:spMk id="15" creationId="{1D40950D-3BD2-C265-9ACD-6570F294816D}"/>
          </ac:spMkLst>
        </pc:spChg>
        <pc:spChg chg="mod">
          <ac:chgData name="noga mishan" userId="802d01ca9850f5a0" providerId="LiveId" clId="{14A5D028-36F8-4B0A-9E72-2757CD75683A}" dt="2023-12-26T11:19:43.388" v="633" actId="1076"/>
          <ac:spMkLst>
            <pc:docMk/>
            <pc:sldMk cId="3248306460" sldId="407"/>
            <ac:spMk id="26" creationId="{16760138-1DC2-04A8-5084-46BEBC285106}"/>
          </ac:spMkLst>
        </pc:spChg>
        <pc:spChg chg="del">
          <ac:chgData name="noga mishan" userId="802d01ca9850f5a0" providerId="LiveId" clId="{14A5D028-36F8-4B0A-9E72-2757CD75683A}" dt="2023-12-26T11:06:44.288" v="492" actId="478"/>
          <ac:spMkLst>
            <pc:docMk/>
            <pc:sldMk cId="3248306460" sldId="407"/>
            <ac:spMk id="28" creationId="{83F15338-A6CB-A934-4E9F-296F27D9B35B}"/>
          </ac:spMkLst>
        </pc:spChg>
        <pc:picChg chg="add del mod">
          <ac:chgData name="noga mishan" userId="802d01ca9850f5a0" providerId="LiveId" clId="{14A5D028-36F8-4B0A-9E72-2757CD75683A}" dt="2023-12-26T11:13:20.929" v="566" actId="21"/>
          <ac:picMkLst>
            <pc:docMk/>
            <pc:sldMk cId="3248306460" sldId="407"/>
            <ac:picMk id="7" creationId="{65510174-4B8C-FB46-2BF0-6F26FE33FF2A}"/>
          </ac:picMkLst>
        </pc:picChg>
        <pc:picChg chg="add mod">
          <ac:chgData name="noga mishan" userId="802d01ca9850f5a0" providerId="LiveId" clId="{14A5D028-36F8-4B0A-9E72-2757CD75683A}" dt="2023-12-27T09:47:52.550" v="1166" actId="14100"/>
          <ac:picMkLst>
            <pc:docMk/>
            <pc:sldMk cId="3248306460" sldId="407"/>
            <ac:picMk id="11" creationId="{900520E6-FBF1-6395-3D7B-DCB5ECF47F60}"/>
          </ac:picMkLst>
        </pc:picChg>
        <pc:picChg chg="del">
          <ac:chgData name="noga mishan" userId="802d01ca9850f5a0" providerId="LiveId" clId="{14A5D028-36F8-4B0A-9E72-2757CD75683A}" dt="2023-12-26T11:11:33.921" v="563" actId="478"/>
          <ac:picMkLst>
            <pc:docMk/>
            <pc:sldMk cId="3248306460" sldId="407"/>
            <ac:picMk id="24" creationId="{0E1B747D-446A-DB1F-F70B-3D503D442B1D}"/>
          </ac:picMkLst>
        </pc:picChg>
        <pc:picChg chg="del">
          <ac:chgData name="noga mishan" userId="802d01ca9850f5a0" providerId="LiveId" clId="{14A5D028-36F8-4B0A-9E72-2757CD75683A}" dt="2023-12-26T11:06:39.367" v="491" actId="478"/>
          <ac:picMkLst>
            <pc:docMk/>
            <pc:sldMk cId="3248306460" sldId="407"/>
            <ac:picMk id="1026" creationId="{D1AA13F7-4B7F-5297-97D9-0AF30EF6238D}"/>
          </ac:picMkLst>
        </pc:picChg>
        <pc:picChg chg="mod">
          <ac:chgData name="noga mishan" userId="802d01ca9850f5a0" providerId="LiveId" clId="{14A5D028-36F8-4B0A-9E72-2757CD75683A}" dt="2023-12-27T09:47:46.255" v="1165" actId="1582"/>
          <ac:picMkLst>
            <pc:docMk/>
            <pc:sldMk cId="3248306460" sldId="407"/>
            <ac:picMk id="1028" creationId="{62660D01-03C7-F379-4DFD-BCA8C33A5975}"/>
          </ac:picMkLst>
        </pc:picChg>
      </pc:sldChg>
      <pc:sldChg chg="delSp add del mod">
        <pc:chgData name="noga mishan" userId="802d01ca9850f5a0" providerId="LiveId" clId="{14A5D028-36F8-4B0A-9E72-2757CD75683A}" dt="2023-12-27T08:05:24.082" v="1061" actId="47"/>
        <pc:sldMkLst>
          <pc:docMk/>
          <pc:sldMk cId="1324121585" sldId="408"/>
        </pc:sldMkLst>
        <pc:spChg chg="del">
          <ac:chgData name="noga mishan" userId="802d01ca9850f5a0" providerId="LiveId" clId="{14A5D028-36F8-4B0A-9E72-2757CD75683A}" dt="2023-12-27T08:03:51.311" v="1040" actId="478"/>
          <ac:spMkLst>
            <pc:docMk/>
            <pc:sldMk cId="1324121585" sldId="408"/>
            <ac:spMk id="9" creationId="{AB39D8A2-3D84-1C7B-46B4-9C79EA345903}"/>
          </ac:spMkLst>
        </pc:spChg>
        <pc:picChg chg="del">
          <ac:chgData name="noga mishan" userId="802d01ca9850f5a0" providerId="LiveId" clId="{14A5D028-36F8-4B0A-9E72-2757CD75683A}" dt="2023-12-27T08:03:40.377" v="1039" actId="478"/>
          <ac:picMkLst>
            <pc:docMk/>
            <pc:sldMk cId="1324121585" sldId="408"/>
            <ac:picMk id="11" creationId="{AF07E425-A5F6-A17B-87D3-249EE0D5E82A}"/>
          </ac:picMkLst>
        </pc:picChg>
      </pc:sldChg>
      <pc:sldChg chg="add del">
        <pc:chgData name="noga mishan" userId="802d01ca9850f5a0" providerId="LiveId" clId="{14A5D028-36F8-4B0A-9E72-2757CD75683A}" dt="2023-12-27T08:03:09.149" v="1037" actId="2890"/>
        <pc:sldMkLst>
          <pc:docMk/>
          <pc:sldMk cId="2548954292" sldId="408"/>
        </pc:sldMkLst>
      </pc:sldChg>
      <pc:sldChg chg="addSp delSp modSp add mod modNotesTx">
        <pc:chgData name="noga mishan" userId="802d01ca9850f5a0" providerId="LiveId" clId="{14A5D028-36F8-4B0A-9E72-2757CD75683A}" dt="2023-12-29T13:44:25.789" v="3185"/>
        <pc:sldMkLst>
          <pc:docMk/>
          <pc:sldMk cId="3589691356" sldId="408"/>
        </pc:sldMkLst>
        <pc:spChg chg="del">
          <ac:chgData name="noga mishan" userId="802d01ca9850f5a0" providerId="LiveId" clId="{14A5D028-36F8-4B0A-9E72-2757CD75683A}" dt="2023-12-28T08:37:28.491" v="2287" actId="478"/>
          <ac:spMkLst>
            <pc:docMk/>
            <pc:sldMk cId="3589691356" sldId="408"/>
            <ac:spMk id="2" creationId="{00000000-0000-0000-0000-000000000000}"/>
          </ac:spMkLst>
        </pc:spChg>
        <pc:spChg chg="add del mod">
          <ac:chgData name="noga mishan" userId="802d01ca9850f5a0" providerId="LiveId" clId="{14A5D028-36F8-4B0A-9E72-2757CD75683A}" dt="2023-12-28T08:37:17.858" v="2284" actId="478"/>
          <ac:spMkLst>
            <pc:docMk/>
            <pc:sldMk cId="3589691356" sldId="408"/>
            <ac:spMk id="7" creationId="{F8ED15B9-B9C7-2346-4CCA-6396EBBB1946}"/>
          </ac:spMkLst>
        </pc:spChg>
        <pc:spChg chg="del">
          <ac:chgData name="noga mishan" userId="802d01ca9850f5a0" providerId="LiveId" clId="{14A5D028-36F8-4B0A-9E72-2757CD75683A}" dt="2023-12-27T10:15:13.983" v="1526" actId="478"/>
          <ac:spMkLst>
            <pc:docMk/>
            <pc:sldMk cId="3589691356" sldId="408"/>
            <ac:spMk id="9" creationId="{805287E4-B250-777A-D777-5009426785E0}"/>
          </ac:spMkLst>
        </pc:spChg>
        <pc:spChg chg="add del mod">
          <ac:chgData name="noga mishan" userId="802d01ca9850f5a0" providerId="LiveId" clId="{14A5D028-36F8-4B0A-9E72-2757CD75683A}" dt="2023-12-28T08:37:35.795" v="2289" actId="478"/>
          <ac:spMkLst>
            <pc:docMk/>
            <pc:sldMk cId="3589691356" sldId="408"/>
            <ac:spMk id="10" creationId="{C57AE489-A219-FDF5-F4A9-5ADE0A612BDD}"/>
          </ac:spMkLst>
        </pc:spChg>
        <pc:spChg chg="add mod">
          <ac:chgData name="noga mishan" userId="802d01ca9850f5a0" providerId="LiveId" clId="{14A5D028-36F8-4B0A-9E72-2757CD75683A}" dt="2023-12-29T13:44:23.509" v="3184" actId="1076"/>
          <ac:spMkLst>
            <pc:docMk/>
            <pc:sldMk cId="3589691356" sldId="408"/>
            <ac:spMk id="11" creationId="{D71C42F7-0071-6CD4-390D-E2BABC2E97B1}"/>
          </ac:spMkLst>
        </pc:spChg>
        <pc:spChg chg="del">
          <ac:chgData name="noga mishan" userId="802d01ca9850f5a0" providerId="LiveId" clId="{14A5D028-36F8-4B0A-9E72-2757CD75683A}" dt="2023-12-27T10:15:09.859" v="1525" actId="478"/>
          <ac:spMkLst>
            <pc:docMk/>
            <pc:sldMk cId="3589691356" sldId="408"/>
            <ac:spMk id="12" creationId="{7C9D7C5B-F572-1E1F-0BDB-05C9DBDFB7EA}"/>
          </ac:spMkLst>
        </pc:spChg>
        <pc:spChg chg="del">
          <ac:chgData name="noga mishan" userId="802d01ca9850f5a0" providerId="LiveId" clId="{14A5D028-36F8-4B0A-9E72-2757CD75683A}" dt="2023-12-27T10:15:18.076" v="1527" actId="478"/>
          <ac:spMkLst>
            <pc:docMk/>
            <pc:sldMk cId="3589691356" sldId="408"/>
            <ac:spMk id="13" creationId="{07C5D0F8-636A-EF14-19A1-310F9E92F19C}"/>
          </ac:spMkLst>
        </pc:spChg>
        <pc:spChg chg="del">
          <ac:chgData name="noga mishan" userId="802d01ca9850f5a0" providerId="LiveId" clId="{14A5D028-36F8-4B0A-9E72-2757CD75683A}" dt="2023-12-27T10:15:24.605" v="1528" actId="478"/>
          <ac:spMkLst>
            <pc:docMk/>
            <pc:sldMk cId="3589691356" sldId="408"/>
            <ac:spMk id="14" creationId="{DC6F2801-B3FC-C324-8016-E8FAA42E66A5}"/>
          </ac:spMkLst>
        </pc:spChg>
        <pc:picChg chg="add mod">
          <ac:chgData name="noga mishan" userId="802d01ca9850f5a0" providerId="LiveId" clId="{14A5D028-36F8-4B0A-9E72-2757CD75683A}" dt="2023-12-29T13:44:25.789" v="3185"/>
          <ac:picMkLst>
            <pc:docMk/>
            <pc:sldMk cId="3589691356" sldId="408"/>
            <ac:picMk id="2" creationId="{DB5EDE34-B939-D2D5-3A3F-EBA2C3DD3098}"/>
          </ac:picMkLst>
        </pc:picChg>
        <pc:picChg chg="del">
          <ac:chgData name="noga mishan" userId="802d01ca9850f5a0" providerId="LiveId" clId="{14A5D028-36F8-4B0A-9E72-2757CD75683A}" dt="2023-12-28T08:37:32.291" v="2288" actId="478"/>
          <ac:picMkLst>
            <pc:docMk/>
            <pc:sldMk cId="3589691356" sldId="408"/>
            <ac:picMk id="4" creationId="{0924DD3A-D72C-C3E8-2164-5B5DAB5D3735}"/>
          </ac:picMkLst>
        </pc:picChg>
        <pc:picChg chg="del">
          <ac:chgData name="noga mishan" userId="802d01ca9850f5a0" providerId="LiveId" clId="{14A5D028-36F8-4B0A-9E72-2757CD75683A}" dt="2023-12-28T08:37:42.310" v="2290" actId="478"/>
          <ac:picMkLst>
            <pc:docMk/>
            <pc:sldMk cId="3589691356" sldId="408"/>
            <ac:picMk id="5" creationId="{21352223-52BE-9D1D-EEFD-5B16F6F354BC}"/>
          </ac:picMkLst>
        </pc:picChg>
        <pc:picChg chg="add mod">
          <ac:chgData name="noga mishan" userId="802d01ca9850f5a0" providerId="LiveId" clId="{14A5D028-36F8-4B0A-9E72-2757CD75683A}" dt="2023-12-29T13:44:19.948" v="3183" actId="1076"/>
          <ac:picMkLst>
            <pc:docMk/>
            <pc:sldMk cId="3589691356" sldId="408"/>
            <ac:picMk id="8" creationId="{25FF862C-313F-B6C4-2270-4E76C9D1FDE2}"/>
          </ac:picMkLst>
        </pc:picChg>
        <pc:picChg chg="del">
          <ac:chgData name="noga mishan" userId="802d01ca9850f5a0" providerId="LiveId" clId="{14A5D028-36F8-4B0A-9E72-2757CD75683A}" dt="2023-12-27T10:15:03.470" v="1523" actId="478"/>
          <ac:picMkLst>
            <pc:docMk/>
            <pc:sldMk cId="3589691356" sldId="408"/>
            <ac:picMk id="11" creationId="{CB9B07BB-4464-BCE6-AD93-E9506AD08A28}"/>
          </ac:picMkLst>
        </pc:picChg>
        <pc:picChg chg="del">
          <ac:chgData name="noga mishan" userId="802d01ca9850f5a0" providerId="LiveId" clId="{14A5D028-36F8-4B0A-9E72-2757CD75683A}" dt="2023-12-27T10:15:05.875" v="1524" actId="478"/>
          <ac:picMkLst>
            <pc:docMk/>
            <pc:sldMk cId="3589691356" sldId="408"/>
            <ac:picMk id="3074" creationId="{4C574929-9180-CD64-1E50-5B9F92F13113}"/>
          </ac:picMkLst>
        </pc:picChg>
      </pc:sldChg>
      <pc:sldChg chg="addSp delSp modSp add del mod">
        <pc:chgData name="noga mishan" userId="802d01ca9850f5a0" providerId="LiveId" clId="{14A5D028-36F8-4B0A-9E72-2757CD75683A}" dt="2023-12-26T11:10:54.884" v="558" actId="47"/>
        <pc:sldMkLst>
          <pc:docMk/>
          <pc:sldMk cId="3637019654" sldId="408"/>
        </pc:sldMkLst>
        <pc:spChg chg="mod">
          <ac:chgData name="noga mishan" userId="802d01ca9850f5a0" providerId="LiveId" clId="{14A5D028-36F8-4B0A-9E72-2757CD75683A}" dt="2023-12-26T11:08:43.271" v="527" actId="1076"/>
          <ac:spMkLst>
            <pc:docMk/>
            <pc:sldMk cId="3637019654" sldId="408"/>
            <ac:spMk id="2" creationId="{00000000-0000-0000-0000-000000000000}"/>
          </ac:spMkLst>
        </pc:spChg>
        <pc:spChg chg="del mod">
          <ac:chgData name="noga mishan" userId="802d01ca9850f5a0" providerId="LiveId" clId="{14A5D028-36F8-4B0A-9E72-2757CD75683A}" dt="2023-12-26T11:07:35.649" v="504" actId="478"/>
          <ac:spMkLst>
            <pc:docMk/>
            <pc:sldMk cId="3637019654" sldId="408"/>
            <ac:spMk id="3" creationId="{00000000-0000-0000-0000-000000000000}"/>
          </ac:spMkLst>
        </pc:spChg>
        <pc:spChg chg="add del mod">
          <ac:chgData name="noga mishan" userId="802d01ca9850f5a0" providerId="LiveId" clId="{14A5D028-36F8-4B0A-9E72-2757CD75683A}" dt="2023-12-26T11:07:40.195" v="505" actId="478"/>
          <ac:spMkLst>
            <pc:docMk/>
            <pc:sldMk cId="3637019654" sldId="408"/>
            <ac:spMk id="7" creationId="{739B72BE-1F7A-F3D8-58D0-3125D3DE5546}"/>
          </ac:spMkLst>
        </pc:spChg>
        <pc:spChg chg="mod">
          <ac:chgData name="noga mishan" userId="802d01ca9850f5a0" providerId="LiveId" clId="{14A5D028-36F8-4B0A-9E72-2757CD75683A}" dt="2023-12-26T11:08:29.665" v="522" actId="1076"/>
          <ac:spMkLst>
            <pc:docMk/>
            <pc:sldMk cId="3637019654" sldId="408"/>
            <ac:spMk id="32" creationId="{EC059AC3-B2B6-8220-E33E-C31028C0C942}"/>
          </ac:spMkLst>
        </pc:spChg>
        <pc:spChg chg="del">
          <ac:chgData name="noga mishan" userId="802d01ca9850f5a0" providerId="LiveId" clId="{14A5D028-36F8-4B0A-9E72-2757CD75683A}" dt="2023-12-26T11:07:23.605" v="501" actId="478"/>
          <ac:spMkLst>
            <pc:docMk/>
            <pc:sldMk cId="3637019654" sldId="408"/>
            <ac:spMk id="33" creationId="{248B06F5-5ED1-0A02-2226-B0A6ABC46148}"/>
          </ac:spMkLst>
        </pc:spChg>
        <pc:picChg chg="mod">
          <ac:chgData name="noga mishan" userId="802d01ca9850f5a0" providerId="LiveId" clId="{14A5D028-36F8-4B0A-9E72-2757CD75683A}" dt="2023-12-26T11:08:39.787" v="526" actId="1076"/>
          <ac:picMkLst>
            <pc:docMk/>
            <pc:sldMk cId="3637019654" sldId="408"/>
            <ac:picMk id="4" creationId="{0924DD3A-D72C-C3E8-2164-5B5DAB5D3735}"/>
          </ac:picMkLst>
        </pc:picChg>
        <pc:picChg chg="mod">
          <ac:chgData name="noga mishan" userId="802d01ca9850f5a0" providerId="LiveId" clId="{14A5D028-36F8-4B0A-9E72-2757CD75683A}" dt="2023-12-26T11:08:46.051" v="528" actId="14100"/>
          <ac:picMkLst>
            <pc:docMk/>
            <pc:sldMk cId="3637019654" sldId="408"/>
            <ac:picMk id="5" creationId="{21352223-52BE-9D1D-EEFD-5B16F6F354BC}"/>
          </ac:picMkLst>
        </pc:picChg>
        <pc:picChg chg="mod">
          <ac:chgData name="noga mishan" userId="802d01ca9850f5a0" providerId="LiveId" clId="{14A5D028-36F8-4B0A-9E72-2757CD75683A}" dt="2023-12-26T11:08:25.056" v="521" actId="1076"/>
          <ac:picMkLst>
            <pc:docMk/>
            <pc:sldMk cId="3637019654" sldId="408"/>
            <ac:picMk id="29" creationId="{A73CB98B-A8F3-DDF6-1B44-9622098455F3}"/>
          </ac:picMkLst>
        </pc:picChg>
        <pc:picChg chg="del">
          <ac:chgData name="noga mishan" userId="802d01ca9850f5a0" providerId="LiveId" clId="{14A5D028-36F8-4B0A-9E72-2757CD75683A}" dt="2023-12-26T11:07:18.873" v="500" actId="478"/>
          <ac:picMkLst>
            <pc:docMk/>
            <pc:sldMk cId="3637019654" sldId="408"/>
            <ac:picMk id="31" creationId="{C9F62A65-4C2D-6C81-4612-9DD6AB94F246}"/>
          </ac:picMkLst>
        </pc:picChg>
        <pc:picChg chg="mod">
          <ac:chgData name="noga mishan" userId="802d01ca9850f5a0" providerId="LiveId" clId="{14A5D028-36F8-4B0A-9E72-2757CD75683A}" dt="2023-12-26T11:08:32.914" v="523" actId="1076"/>
          <ac:picMkLst>
            <pc:docMk/>
            <pc:sldMk cId="3637019654" sldId="408"/>
            <ac:picMk id="35" creationId="{24EC500B-7ED7-0284-5218-203DC41EFF20}"/>
          </ac:picMkLst>
        </pc:picChg>
        <pc:picChg chg="mod">
          <ac:chgData name="noga mishan" userId="802d01ca9850f5a0" providerId="LiveId" clId="{14A5D028-36F8-4B0A-9E72-2757CD75683A}" dt="2023-12-26T11:08:36.054" v="524" actId="1076"/>
          <ac:picMkLst>
            <pc:docMk/>
            <pc:sldMk cId="3637019654" sldId="408"/>
            <ac:picMk id="36" creationId="{1C89D92E-8C30-1BEF-6310-2F1EB70C8DDC}"/>
          </ac:picMkLst>
        </pc:picChg>
      </pc:sldChg>
      <pc:sldChg chg="addSp delSp modSp add mod">
        <pc:chgData name="noga mishan" userId="802d01ca9850f5a0" providerId="LiveId" clId="{14A5D028-36F8-4B0A-9E72-2757CD75683A}" dt="2023-12-27T11:01:09.717" v="1891" actId="122"/>
        <pc:sldMkLst>
          <pc:docMk/>
          <pc:sldMk cId="1065076384" sldId="409"/>
        </pc:sldMkLst>
        <pc:spChg chg="add mod">
          <ac:chgData name="noga mishan" userId="802d01ca9850f5a0" providerId="LiveId" clId="{14A5D028-36F8-4B0A-9E72-2757CD75683A}" dt="2023-12-27T11:00:46.445" v="1883" actId="1076"/>
          <ac:spMkLst>
            <pc:docMk/>
            <pc:sldMk cId="1065076384" sldId="409"/>
            <ac:spMk id="4" creationId="{3011CCF4-9CF7-1E55-D78B-85A41408E8DF}"/>
          </ac:spMkLst>
        </pc:spChg>
        <pc:spChg chg="add mod">
          <ac:chgData name="noga mishan" userId="802d01ca9850f5a0" providerId="LiveId" clId="{14A5D028-36F8-4B0A-9E72-2757CD75683A}" dt="2023-12-27T10:58:31.886" v="1849" actId="1076"/>
          <ac:spMkLst>
            <pc:docMk/>
            <pc:sldMk cId="1065076384" sldId="409"/>
            <ac:spMk id="7" creationId="{475D7B35-4BE0-6179-FEDF-C8A8CFF8E904}"/>
          </ac:spMkLst>
        </pc:spChg>
        <pc:spChg chg="add mod">
          <ac:chgData name="noga mishan" userId="802d01ca9850f5a0" providerId="LiveId" clId="{14A5D028-36F8-4B0A-9E72-2757CD75683A}" dt="2023-12-27T11:00:36.213" v="1880" actId="1076"/>
          <ac:spMkLst>
            <pc:docMk/>
            <pc:sldMk cId="1065076384" sldId="409"/>
            <ac:spMk id="10" creationId="{98A04358-2813-23AE-7C58-5D7F86021DB9}"/>
          </ac:spMkLst>
        </pc:spChg>
        <pc:spChg chg="mod">
          <ac:chgData name="noga mishan" userId="802d01ca9850f5a0" providerId="LiveId" clId="{14A5D028-36F8-4B0A-9E72-2757CD75683A}" dt="2023-12-27T11:00:43.617" v="1882" actId="1076"/>
          <ac:spMkLst>
            <pc:docMk/>
            <pc:sldMk cId="1065076384" sldId="409"/>
            <ac:spMk id="11" creationId="{0A8CDAF5-81CC-5BBE-F6A4-6315C5556BFC}"/>
          </ac:spMkLst>
        </pc:spChg>
        <pc:spChg chg="add mod">
          <ac:chgData name="noga mishan" userId="802d01ca9850f5a0" providerId="LiveId" clId="{14A5D028-36F8-4B0A-9E72-2757CD75683A}" dt="2023-12-27T11:01:09.717" v="1891" actId="122"/>
          <ac:spMkLst>
            <pc:docMk/>
            <pc:sldMk cId="1065076384" sldId="409"/>
            <ac:spMk id="13" creationId="{DEBB78CF-F7B6-AC73-BFFB-946690C9E115}"/>
          </ac:spMkLst>
        </pc:spChg>
        <pc:picChg chg="add mod">
          <ac:chgData name="noga mishan" userId="802d01ca9850f5a0" providerId="LiveId" clId="{14A5D028-36F8-4B0A-9E72-2757CD75683A}" dt="2023-12-27T10:58:44.367" v="1854" actId="14100"/>
          <ac:picMkLst>
            <pc:docMk/>
            <pc:sldMk cId="1065076384" sldId="409"/>
            <ac:picMk id="6" creationId="{47949426-C5DB-766D-0DF6-7C9EE37A8C8F}"/>
          </ac:picMkLst>
        </pc:picChg>
        <pc:picChg chg="del">
          <ac:chgData name="noga mishan" userId="802d01ca9850f5a0" providerId="LiveId" clId="{14A5D028-36F8-4B0A-9E72-2757CD75683A}" dt="2023-12-27T10:33:14.748" v="1579" actId="478"/>
          <ac:picMkLst>
            <pc:docMk/>
            <pc:sldMk cId="1065076384" sldId="409"/>
            <ac:picMk id="1026" creationId="{5EA9C41F-854A-B1D9-228A-E84682027305}"/>
          </ac:picMkLst>
        </pc:picChg>
      </pc:sldChg>
      <pc:sldChg chg="addSp delSp modSp add mod">
        <pc:chgData name="noga mishan" userId="802d01ca9850f5a0" providerId="LiveId" clId="{14A5D028-36F8-4B0A-9E72-2757CD75683A}" dt="2023-12-27T11:01:29.229" v="1895" actId="1076"/>
        <pc:sldMkLst>
          <pc:docMk/>
          <pc:sldMk cId="498066573" sldId="410"/>
        </pc:sldMkLst>
        <pc:spChg chg="add mod">
          <ac:chgData name="noga mishan" userId="802d01ca9850f5a0" providerId="LiveId" clId="{14A5D028-36F8-4B0A-9E72-2757CD75683A}" dt="2023-12-27T11:01:22.231" v="1893" actId="1076"/>
          <ac:spMkLst>
            <pc:docMk/>
            <pc:sldMk cId="498066573" sldId="410"/>
            <ac:spMk id="4" creationId="{60129417-9207-8BC2-A9F1-BD3DEBF951FD}"/>
          </ac:spMkLst>
        </pc:spChg>
        <pc:spChg chg="add mod">
          <ac:chgData name="noga mishan" userId="802d01ca9850f5a0" providerId="LiveId" clId="{14A5D028-36F8-4B0A-9E72-2757CD75683A}" dt="2023-12-27T10:57:08.397" v="1833" actId="403"/>
          <ac:spMkLst>
            <pc:docMk/>
            <pc:sldMk cId="498066573" sldId="410"/>
            <ac:spMk id="6" creationId="{5020E64C-4C50-DE48-9E82-072877B4F363}"/>
          </ac:spMkLst>
        </pc:spChg>
        <pc:spChg chg="mod">
          <ac:chgData name="noga mishan" userId="802d01ca9850f5a0" providerId="LiveId" clId="{14A5D028-36F8-4B0A-9E72-2757CD75683A}" dt="2023-12-27T11:01:17.373" v="1892" actId="1076"/>
          <ac:spMkLst>
            <pc:docMk/>
            <pc:sldMk cId="498066573" sldId="410"/>
            <ac:spMk id="11" creationId="{0A8CDAF5-81CC-5BBE-F6A4-6315C5556BFC}"/>
          </ac:spMkLst>
        </pc:spChg>
        <pc:picChg chg="add del mod">
          <ac:chgData name="noga mishan" userId="802d01ca9850f5a0" providerId="LiveId" clId="{14A5D028-36F8-4B0A-9E72-2757CD75683A}" dt="2023-12-27T10:48:36.677" v="1774" actId="478"/>
          <ac:picMkLst>
            <pc:docMk/>
            <pc:sldMk cId="498066573" sldId="410"/>
            <ac:picMk id="5" creationId="{116EDBF6-0699-2233-29AD-B84DE23E3B2C}"/>
          </ac:picMkLst>
        </pc:picChg>
        <pc:picChg chg="add mod">
          <ac:chgData name="noga mishan" userId="802d01ca9850f5a0" providerId="LiveId" clId="{14A5D028-36F8-4B0A-9E72-2757CD75683A}" dt="2023-12-27T10:50:13.083" v="1783" actId="208"/>
          <ac:picMkLst>
            <pc:docMk/>
            <pc:sldMk cId="498066573" sldId="410"/>
            <ac:picMk id="10" creationId="{CF1FEE2D-2973-052E-58F0-CE9C858EBBE8}"/>
          </ac:picMkLst>
        </pc:picChg>
        <pc:picChg chg="add mod">
          <ac:chgData name="noga mishan" userId="802d01ca9850f5a0" providerId="LiveId" clId="{14A5D028-36F8-4B0A-9E72-2757CD75683A}" dt="2023-12-27T11:01:29.229" v="1895" actId="1076"/>
          <ac:picMkLst>
            <pc:docMk/>
            <pc:sldMk cId="498066573" sldId="410"/>
            <ac:picMk id="12" creationId="{A89BCD0E-9169-9029-A299-3307AA76E505}"/>
          </ac:picMkLst>
        </pc:picChg>
        <pc:picChg chg="add del mod">
          <ac:chgData name="noga mishan" userId="802d01ca9850f5a0" providerId="LiveId" clId="{14A5D028-36F8-4B0A-9E72-2757CD75683A}" dt="2023-12-27T10:42:33.961" v="1680" actId="21"/>
          <ac:picMkLst>
            <pc:docMk/>
            <pc:sldMk cId="498066573" sldId="410"/>
            <ac:picMk id="2050" creationId="{C2319B78-3650-0BF1-3EA9-A060B6F83916}"/>
          </ac:picMkLst>
        </pc:picChg>
      </pc:sldChg>
      <pc:sldChg chg="addSp delSp modSp add mod modNotesTx">
        <pc:chgData name="noga mishan" userId="802d01ca9850f5a0" providerId="LiveId" clId="{14A5D028-36F8-4B0A-9E72-2757CD75683A}" dt="2023-12-29T13:41:41.767" v="3163" actId="14100"/>
        <pc:sldMkLst>
          <pc:docMk/>
          <pc:sldMk cId="55563070" sldId="411"/>
        </pc:sldMkLst>
        <pc:spChg chg="del">
          <ac:chgData name="noga mishan" userId="802d01ca9850f5a0" providerId="LiveId" clId="{14A5D028-36F8-4B0A-9E72-2757CD75683A}" dt="2023-12-28T07:51:11.456" v="2006" actId="478"/>
          <ac:spMkLst>
            <pc:docMk/>
            <pc:sldMk cId="55563070" sldId="411"/>
            <ac:spMk id="2" creationId="{00000000-0000-0000-0000-000000000000}"/>
          </ac:spMkLst>
        </pc:spChg>
        <pc:spChg chg="add del mod">
          <ac:chgData name="noga mishan" userId="802d01ca9850f5a0" providerId="LiveId" clId="{14A5D028-36F8-4B0A-9E72-2757CD75683A}" dt="2023-12-28T07:51:16.497" v="2008" actId="478"/>
          <ac:spMkLst>
            <pc:docMk/>
            <pc:sldMk cId="55563070" sldId="411"/>
            <ac:spMk id="4" creationId="{95B772E6-F0BE-8882-15A3-A22925A0804C}"/>
          </ac:spMkLst>
        </pc:spChg>
        <pc:spChg chg="add del mod">
          <ac:chgData name="noga mishan" userId="802d01ca9850f5a0" providerId="LiveId" clId="{14A5D028-36F8-4B0A-9E72-2757CD75683A}" dt="2023-12-28T08:07:19.374" v="2102" actId="478"/>
          <ac:spMkLst>
            <pc:docMk/>
            <pc:sldMk cId="55563070" sldId="411"/>
            <ac:spMk id="8" creationId="{EA8A2531-A15E-848F-6993-69B690356DF5}"/>
          </ac:spMkLst>
        </pc:spChg>
        <pc:spChg chg="add mod">
          <ac:chgData name="noga mishan" userId="802d01ca9850f5a0" providerId="LiveId" clId="{14A5D028-36F8-4B0A-9E72-2757CD75683A}" dt="2023-12-29T13:41:33.861" v="3160" actId="1076"/>
          <ac:spMkLst>
            <pc:docMk/>
            <pc:sldMk cId="55563070" sldId="411"/>
            <ac:spMk id="9" creationId="{88D75D55-81F6-834C-9DF6-7ED737AE3CDF}"/>
          </ac:spMkLst>
        </pc:spChg>
        <pc:picChg chg="add mod">
          <ac:chgData name="noga mishan" userId="802d01ca9850f5a0" providerId="LiveId" clId="{14A5D028-36F8-4B0A-9E72-2757CD75683A}" dt="2023-12-29T13:41:36.556" v="3161" actId="14100"/>
          <ac:picMkLst>
            <pc:docMk/>
            <pc:sldMk cId="55563070" sldId="411"/>
            <ac:picMk id="2" creationId="{31E6FF3A-0E2F-48A1-355D-A397E5FEEFFE}"/>
          </ac:picMkLst>
        </pc:picChg>
        <pc:picChg chg="add mod">
          <ac:chgData name="noga mishan" userId="802d01ca9850f5a0" providerId="LiveId" clId="{14A5D028-36F8-4B0A-9E72-2757CD75683A}" dt="2023-12-29T13:41:41.767" v="3163" actId="14100"/>
          <ac:picMkLst>
            <pc:docMk/>
            <pc:sldMk cId="55563070" sldId="411"/>
            <ac:picMk id="6" creationId="{9C7FA04F-3781-46EB-3206-12CCD85D5AB4}"/>
          </ac:picMkLst>
        </pc:picChg>
        <pc:picChg chg="del">
          <ac:chgData name="noga mishan" userId="802d01ca9850f5a0" providerId="LiveId" clId="{14A5D028-36F8-4B0A-9E72-2757CD75683A}" dt="2023-12-29T13:41:22.410" v="3156" actId="478"/>
          <ac:picMkLst>
            <pc:docMk/>
            <pc:sldMk cId="55563070" sldId="411"/>
            <ac:picMk id="10" creationId="{C673AC75-D60B-EF23-416E-773364263C6C}"/>
          </ac:picMkLst>
        </pc:picChg>
        <pc:picChg chg="del">
          <ac:chgData name="noga mishan" userId="802d01ca9850f5a0" providerId="LiveId" clId="{14A5D028-36F8-4B0A-9E72-2757CD75683A}" dt="2023-12-29T13:41:24.972" v="3157" actId="478"/>
          <ac:picMkLst>
            <pc:docMk/>
            <pc:sldMk cId="55563070" sldId="411"/>
            <ac:picMk id="11" creationId="{9BD00621-718C-09AD-786B-EA0285D50C0F}"/>
          </ac:picMkLst>
        </pc:picChg>
        <pc:picChg chg="del">
          <ac:chgData name="noga mishan" userId="802d01ca9850f5a0" providerId="LiveId" clId="{14A5D028-36F8-4B0A-9E72-2757CD75683A}" dt="2023-12-28T07:51:13.776" v="2007" actId="478"/>
          <ac:picMkLst>
            <pc:docMk/>
            <pc:sldMk cId="55563070" sldId="411"/>
            <ac:picMk id="13" creationId="{875D57F2-5F84-1BA1-56CA-FACD160A8057}"/>
          </ac:picMkLst>
        </pc:picChg>
      </pc:sldChg>
      <pc:sldChg chg="addSp delSp modSp add mod modNotesTx">
        <pc:chgData name="noga mishan" userId="802d01ca9850f5a0" providerId="LiveId" clId="{14A5D028-36F8-4B0A-9E72-2757CD75683A}" dt="2023-12-28T08:18:06.951" v="2128"/>
        <pc:sldMkLst>
          <pc:docMk/>
          <pc:sldMk cId="150379518" sldId="412"/>
        </pc:sldMkLst>
        <pc:spChg chg="del">
          <ac:chgData name="noga mishan" userId="802d01ca9850f5a0" providerId="LiveId" clId="{14A5D028-36F8-4B0A-9E72-2757CD75683A}" dt="2023-12-28T08:16:19.373" v="2107" actId="478"/>
          <ac:spMkLst>
            <pc:docMk/>
            <pc:sldMk cId="150379518" sldId="412"/>
            <ac:spMk id="4" creationId="{E936CED2-7F4D-8026-24A9-97A92F23AC5A}"/>
          </ac:spMkLst>
        </pc:spChg>
        <pc:picChg chg="add mod">
          <ac:chgData name="noga mishan" userId="802d01ca9850f5a0" providerId="LiveId" clId="{14A5D028-36F8-4B0A-9E72-2757CD75683A}" dt="2023-12-28T08:16:53.078" v="2111" actId="1582"/>
          <ac:picMkLst>
            <pc:docMk/>
            <pc:sldMk cId="150379518" sldId="412"/>
            <ac:picMk id="3" creationId="{79D7C07F-F9FB-EE22-94C6-7B9B7A56A35F}"/>
          </ac:picMkLst>
        </pc:picChg>
        <pc:picChg chg="del">
          <ac:chgData name="noga mishan" userId="802d01ca9850f5a0" providerId="LiveId" clId="{14A5D028-36F8-4B0A-9E72-2757CD75683A}" dt="2023-12-28T08:16:22.759" v="2108" actId="478"/>
          <ac:picMkLst>
            <pc:docMk/>
            <pc:sldMk cId="150379518" sldId="412"/>
            <ac:picMk id="9" creationId="{052A3A95-A0BA-8DD2-830F-44B25D6F74D7}"/>
          </ac:picMkLst>
        </pc:picChg>
        <pc:picChg chg="del">
          <ac:chgData name="noga mishan" userId="802d01ca9850f5a0" providerId="LiveId" clId="{14A5D028-36F8-4B0A-9E72-2757CD75683A}" dt="2023-12-28T08:16:15.835" v="2106" actId="478"/>
          <ac:picMkLst>
            <pc:docMk/>
            <pc:sldMk cId="150379518" sldId="412"/>
            <ac:picMk id="11" creationId="{A76E9CE2-2DDD-D33F-C5A0-013F6A85EC40}"/>
          </ac:picMkLst>
        </pc:picChg>
      </pc:sldChg>
      <pc:sldChg chg="addSp delSp modSp add mod modNotesTx">
        <pc:chgData name="noga mishan" userId="802d01ca9850f5a0" providerId="LiveId" clId="{14A5D028-36F8-4B0A-9E72-2757CD75683A}" dt="2023-12-29T13:44:09.278" v="3182"/>
        <pc:sldMkLst>
          <pc:docMk/>
          <pc:sldMk cId="406737824" sldId="413"/>
        </pc:sldMkLst>
        <pc:spChg chg="del">
          <ac:chgData name="noga mishan" userId="802d01ca9850f5a0" providerId="LiveId" clId="{14A5D028-36F8-4B0A-9E72-2757CD75683A}" dt="2023-12-28T08:57:10.017" v="2521" actId="478"/>
          <ac:spMkLst>
            <pc:docMk/>
            <pc:sldMk cId="406737824" sldId="413"/>
            <ac:spMk id="4" creationId="{E936CED2-7F4D-8026-24A9-97A92F23AC5A}"/>
          </ac:spMkLst>
        </pc:spChg>
        <pc:picChg chg="add mod">
          <ac:chgData name="noga mishan" userId="802d01ca9850f5a0" providerId="LiveId" clId="{14A5D028-36F8-4B0A-9E72-2757CD75683A}" dt="2023-12-29T13:44:09.278" v="3182"/>
          <ac:picMkLst>
            <pc:docMk/>
            <pc:sldMk cId="406737824" sldId="413"/>
            <ac:picMk id="2" creationId="{8ABEBB8E-40D1-DDA4-354D-228CC07148B3}"/>
          </ac:picMkLst>
        </pc:picChg>
        <pc:picChg chg="add mod">
          <ac:chgData name="noga mishan" userId="802d01ca9850f5a0" providerId="LiveId" clId="{14A5D028-36F8-4B0A-9E72-2757CD75683A}" dt="2023-12-29T13:44:06.997" v="3181" actId="1076"/>
          <ac:picMkLst>
            <pc:docMk/>
            <pc:sldMk cId="406737824" sldId="413"/>
            <ac:picMk id="3" creationId="{9C6ADFB1-342C-6331-4689-7F3DC8931A97}"/>
          </ac:picMkLst>
        </pc:picChg>
        <pc:picChg chg="del">
          <ac:chgData name="noga mishan" userId="802d01ca9850f5a0" providerId="LiveId" clId="{14A5D028-36F8-4B0A-9E72-2757CD75683A}" dt="2023-12-29T13:44:01.452" v="3179" actId="478"/>
          <ac:picMkLst>
            <pc:docMk/>
            <pc:sldMk cId="406737824" sldId="413"/>
            <ac:picMk id="6" creationId="{72E4706F-F597-8EEB-CD33-F0F495B12497}"/>
          </ac:picMkLst>
        </pc:picChg>
        <pc:picChg chg="del">
          <ac:chgData name="noga mishan" userId="802d01ca9850f5a0" providerId="LiveId" clId="{14A5D028-36F8-4B0A-9E72-2757CD75683A}" dt="2023-12-29T13:44:04.466" v="3180" actId="478"/>
          <ac:picMkLst>
            <pc:docMk/>
            <pc:sldMk cId="406737824" sldId="413"/>
            <ac:picMk id="7" creationId="{681004B2-1B48-ABDD-DFD5-43DE32E0D868}"/>
          </ac:picMkLst>
        </pc:picChg>
        <pc:picChg chg="del">
          <ac:chgData name="noga mishan" userId="802d01ca9850f5a0" providerId="LiveId" clId="{14A5D028-36F8-4B0A-9E72-2757CD75683A}" dt="2023-12-28T08:57:12.970" v="2522" actId="478"/>
          <ac:picMkLst>
            <pc:docMk/>
            <pc:sldMk cId="406737824" sldId="413"/>
            <ac:picMk id="9" creationId="{052A3A95-A0BA-8DD2-830F-44B25D6F74D7}"/>
          </ac:picMkLst>
        </pc:picChg>
        <pc:picChg chg="del">
          <ac:chgData name="noga mishan" userId="802d01ca9850f5a0" providerId="LiveId" clId="{14A5D028-36F8-4B0A-9E72-2757CD75683A}" dt="2023-12-28T08:57:06.075" v="2520" actId="478"/>
          <ac:picMkLst>
            <pc:docMk/>
            <pc:sldMk cId="406737824" sldId="413"/>
            <ac:picMk id="11" creationId="{A76E9CE2-2DDD-D33F-C5A0-013F6A85EC40}"/>
          </ac:picMkLst>
        </pc:picChg>
      </pc:sldChg>
      <pc:sldChg chg="addSp delSp modSp add mod modNotesTx">
        <pc:chgData name="noga mishan" userId="802d01ca9850f5a0" providerId="LiveId" clId="{14A5D028-36F8-4B0A-9E72-2757CD75683A}" dt="2023-12-29T13:46:37.071" v="3191" actId="1076"/>
        <pc:sldMkLst>
          <pc:docMk/>
          <pc:sldMk cId="1059826184" sldId="414"/>
        </pc:sldMkLst>
        <pc:picChg chg="add mod">
          <ac:chgData name="noga mishan" userId="802d01ca9850f5a0" providerId="LiveId" clId="{14A5D028-36F8-4B0A-9E72-2757CD75683A}" dt="2023-12-29T13:43:45.510" v="3173"/>
          <ac:picMkLst>
            <pc:docMk/>
            <pc:sldMk cId="1059826184" sldId="414"/>
            <ac:picMk id="2" creationId="{A56B923F-68A5-767D-4E7E-47D1FF2B8770}"/>
          </ac:picMkLst>
        </pc:picChg>
        <pc:picChg chg="del">
          <ac:chgData name="noga mishan" userId="802d01ca9850f5a0" providerId="LiveId" clId="{14A5D028-36F8-4B0A-9E72-2757CD75683A}" dt="2023-12-28T09:00:14.874" v="2560" actId="478"/>
          <ac:picMkLst>
            <pc:docMk/>
            <pc:sldMk cId="1059826184" sldId="414"/>
            <ac:picMk id="3" creationId="{9C6ADFB1-342C-6331-4689-7F3DC8931A97}"/>
          </ac:picMkLst>
        </pc:picChg>
        <pc:picChg chg="add del mod">
          <ac:chgData name="noga mishan" userId="802d01ca9850f5a0" providerId="LiveId" clId="{14A5D028-36F8-4B0A-9E72-2757CD75683A}" dt="2023-12-29T13:46:19.108" v="3186" actId="478"/>
          <ac:picMkLst>
            <pc:docMk/>
            <pc:sldMk cId="1059826184" sldId="414"/>
            <ac:picMk id="4" creationId="{9DC4BD2C-3234-8363-F63E-95FAB3A9BBF4}"/>
          </ac:picMkLst>
        </pc:picChg>
        <pc:picChg chg="add del">
          <ac:chgData name="noga mishan" userId="802d01ca9850f5a0" providerId="LiveId" clId="{14A5D028-36F8-4B0A-9E72-2757CD75683A}" dt="2023-12-29T13:46:31.470" v="3188" actId="22"/>
          <ac:picMkLst>
            <pc:docMk/>
            <pc:sldMk cId="1059826184" sldId="414"/>
            <ac:picMk id="5" creationId="{43BBE88A-256C-0C55-67C6-474CDD21242C}"/>
          </ac:picMkLst>
        </pc:picChg>
        <pc:picChg chg="del">
          <ac:chgData name="noga mishan" userId="802d01ca9850f5a0" providerId="LiveId" clId="{14A5D028-36F8-4B0A-9E72-2757CD75683A}" dt="2023-12-29T13:43:39.230" v="3171" actId="478"/>
          <ac:picMkLst>
            <pc:docMk/>
            <pc:sldMk cId="1059826184" sldId="414"/>
            <ac:picMk id="6" creationId="{72E4706F-F597-8EEB-CD33-F0F495B12497}"/>
          </ac:picMkLst>
        </pc:picChg>
        <pc:picChg chg="del">
          <ac:chgData name="noga mishan" userId="802d01ca9850f5a0" providerId="LiveId" clId="{14A5D028-36F8-4B0A-9E72-2757CD75683A}" dt="2023-12-29T13:43:41.777" v="3172" actId="478"/>
          <ac:picMkLst>
            <pc:docMk/>
            <pc:sldMk cId="1059826184" sldId="414"/>
            <ac:picMk id="7" creationId="{681004B2-1B48-ABDD-DFD5-43DE32E0D868}"/>
          </ac:picMkLst>
        </pc:picChg>
        <pc:picChg chg="add mod">
          <ac:chgData name="noga mishan" userId="802d01ca9850f5a0" providerId="LiveId" clId="{14A5D028-36F8-4B0A-9E72-2757CD75683A}" dt="2023-12-29T13:46:37.071" v="3191" actId="1076"/>
          <ac:picMkLst>
            <pc:docMk/>
            <pc:sldMk cId="1059826184" sldId="414"/>
            <ac:picMk id="7" creationId="{806AF9BE-E9FC-4E91-75FF-A5EE597005B0}"/>
          </ac:picMkLst>
        </pc:picChg>
      </pc:sldChg>
      <pc:sldChg chg="add">
        <pc:chgData name="noga mishan" userId="802d01ca9850f5a0" providerId="LiveId" clId="{14A5D028-36F8-4B0A-9E72-2757CD75683A}" dt="2023-12-28T09:03:29.540" v="2575" actId="2890"/>
        <pc:sldMkLst>
          <pc:docMk/>
          <pc:sldMk cId="35803385" sldId="4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י"ז/אדר א/תשפ"ד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תת הפרק השלישי </a:t>
            </a:r>
            <a:r>
              <a:rPr lang="he-IL" sz="1400" b="1" i="0" u="none" strike="noStrike" baseline="0" dirty="0">
                <a:latin typeface="FontbitDavid"/>
              </a:rPr>
              <a:t>צמחים ובעלי חיים באביב </a:t>
            </a:r>
            <a:r>
              <a:rPr lang="he-IL" sz="1400" b="0" i="0" u="none" strike="noStrike" baseline="0" dirty="0">
                <a:latin typeface="FontbitDavid"/>
              </a:rPr>
              <a:t>עוסק בתופעות ושינויים הקשורים בהתנהגות בעלי חיים ובצמחים בעונת האביב. (במצגת זו נתמקד בצמחים. מצגת מספר 4 תתמקד בבעלי חיים). שינויים שחלו בהשפעת שינויי מזג האוויר (ההתחממות, התמעטות העננים והחשיפה לאור השמש, יחד עם האדמה הרוויה במי הגשם) באביב.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במצגת נעסוק בשדה הבר באביב, נלמד על מבנה הצמח, נכיר צמחים שפורחים באביב, נלמד על צמחי בר מוגנים. ונתמקד גם בסוגי צמחים: עשבוניים, שיחים ועצים.</a:t>
            </a:r>
          </a:p>
          <a:p>
            <a:pPr algn="r"/>
            <a:endParaRPr lang="he-IL" sz="1400" b="1" i="0" u="none" strike="noStrike" baseline="0" dirty="0">
              <a:solidFill>
                <a:srgbClr val="FF0000"/>
              </a:solidFill>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מטרת הפעילות לערוך השוואה ולהכיר את איברי הצמח.</a:t>
            </a:r>
          </a:p>
          <a:p>
            <a:r>
              <a:rPr lang="he-IL" b="0" dirty="0"/>
              <a:t>אפשר להביא צמחי בר שאינם מוגנים ונפוצים בסביבה, כמו סביון, חרצית או חמציץ.</a:t>
            </a:r>
          </a:p>
          <a:p>
            <a:r>
              <a:rPr lang="he-IL" dirty="0"/>
              <a:t>המיומנות המופעלת היא אפיון הצמח וארגון מידע בכרטיס אפיון. כרטיסי האפיון ישמשו את התלמידים לתהליכי הסקת המסקנות על הדומה ועל השונה.</a:t>
            </a:r>
          </a:p>
          <a:p>
            <a:r>
              <a:rPr lang="he-IL" dirty="0"/>
              <a:t>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14451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לאחר השוואה שקף 9 בין הצמחים מסיקים מסקנות. הסקת המסקנות היא מסוג הכללה (מה משותף לכל</a:t>
            </a:r>
          </a:p>
          <a:p>
            <a:pPr algn="r"/>
            <a:r>
              <a:rPr lang="he-IL" sz="1800" b="0" i="0" u="none" strike="noStrike" baseline="0" dirty="0">
                <a:latin typeface="FontbitDavid"/>
              </a:rPr>
              <a:t>הצמחים). לבניית ההכללה מומלץ להנחות את התלמידים לבדוק באופן שיטתי (איבר אחר איבר) האם הוא</a:t>
            </a:r>
          </a:p>
          <a:p>
            <a:pPr algn="r"/>
            <a:r>
              <a:rPr lang="he-IL" sz="1800" b="0" i="0" u="none" strike="noStrike" baseline="0" dirty="0">
                <a:latin typeface="FontbitDavid"/>
              </a:rPr>
              <a:t>נמצא בכל הצמחים. רק לאחר הבדיקה יש להפנות אותם אל הפעילות בספר להשלמת המשפטים.</a:t>
            </a:r>
          </a:p>
          <a:p>
            <a:pPr algn="r"/>
            <a:endParaRPr lang="he-IL" sz="1800" b="0" i="0" u="none" strike="noStrike" baseline="0" dirty="0">
              <a:latin typeface="FontbitDavid"/>
            </a:endParaRP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304674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יישום הבנה. לאחר שהכירו את המאפיינים של אברי הצמח בפעילות זו התלמידים מיישמים את שלמדו.</a:t>
            </a:r>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225294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בעמוד 89, משימה: </a:t>
            </a:r>
            <a:r>
              <a:rPr lang="he-IL" b="1" dirty="0"/>
              <a:t>הצמח</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1291345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בעמוד 91, משימה: </a:t>
            </a:r>
            <a:r>
              <a:rPr lang="he-IL" b="1" dirty="0"/>
              <a:t>אברי הצמח</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68093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יחידת תוכן (חורף), משימה: </a:t>
            </a:r>
            <a:r>
              <a:rPr lang="he-IL" b="1" dirty="0"/>
              <a:t>האם פרח הוא צמח?</a:t>
            </a:r>
          </a:p>
          <a:p>
            <a:r>
              <a:rPr lang="he-IL" b="0" i="0" dirty="0">
                <a:effectLst/>
                <a:latin typeface="Almoni Neue DL 4.0 AAA"/>
              </a:rPr>
              <a:t>המשימה עוסקת בבלבול הרווח בין משמעות המילה צמח לבין המילה פרח. התלמידים חוקרים את מבנה הצמח ומסיקים שהפרח הוא חלק מהצמח.</a:t>
            </a:r>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50135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צמחים עשבוניים, שיחים ועצים</a:t>
            </a:r>
            <a:r>
              <a:rPr lang="he-IL" b="0" dirty="0"/>
              <a:t>: בחלק זה התלמידים מכירים את המאפיינים של צמחים עשבוניים, שיחים ועצים. בצמחים העשבוניים קל להראות את כל איברי הצמח. יש לשים לב שהתלמידים יפנימו כי גם לשיחים ולעצים יש שורשים באדמה למרות שאיננו רואים אותם, גבעולים (או גזעים, שהם למעשה גבעולים עבים ומעוצים) וכמובן גם עלים, פרחים ופירות. כמו כן חשוב להפנות את תשומת הלב לכך שחלוקה זו מאפיינת גם צמחי בר וגם צמחי תרבות. שימו לב כי הפרח הוא אחד מאיברי הצמח ולכן חשוב להשתמש במושג צמח ולא פרח.</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312773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למידה בתנועה</a:t>
            </a:r>
            <a:r>
              <a:rPr lang="he-IL" dirty="0"/>
              <a:t>: מבקשים מהתלמידים לעמוד זקוף, להרים את הידיים למעלה ולקרב אותן זו </a:t>
            </a:r>
            <a:r>
              <a:rPr lang="he-IL" dirty="0" err="1"/>
              <a:t>זו</a:t>
            </a:r>
            <a:r>
              <a:rPr lang="he-IL" dirty="0"/>
              <a:t> - אנחנו</a:t>
            </a:r>
          </a:p>
          <a:p>
            <a:r>
              <a:rPr lang="he-IL" dirty="0"/>
              <a:t>עצים. לאחר מכן מבקשים מהם לרדת למצב שפיפה - אנחנו שיחים. לאחר מכן, לשכב על האדמה - אנחנו</a:t>
            </a:r>
          </a:p>
          <a:p>
            <a:r>
              <a:rPr lang="he-IL" dirty="0"/>
              <a:t>צמחים עשבוניים. מומלץ לחזור על הפעילות כמה פעמים ברצף שונה.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337742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למידה בתנועה</a:t>
            </a:r>
            <a:r>
              <a:rPr lang="he-IL" dirty="0"/>
              <a:t>: מבקשים מהתלמידים לעמוד זקוף, להרים את הידיים למעלה ולקרב אותן זו </a:t>
            </a:r>
            <a:r>
              <a:rPr lang="he-IL" dirty="0" err="1"/>
              <a:t>זו</a:t>
            </a:r>
            <a:r>
              <a:rPr lang="he-IL" dirty="0"/>
              <a:t> - אנחנו</a:t>
            </a:r>
          </a:p>
          <a:p>
            <a:r>
              <a:rPr lang="he-IL" dirty="0"/>
              <a:t>עצים. לאחר מכן מבקשים מהם לרדת למצב שפיפה - אנחנו שיחים. לאחר מכן, לשכב על האדמה - אנחנו</a:t>
            </a:r>
          </a:p>
          <a:p>
            <a:r>
              <a:rPr lang="he-IL" dirty="0"/>
              <a:t>צמחים עשבוניים. מומלץ לחזור על הפעילות כמה פעמים ברצף שונה.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389196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לאחר קריאת קטע המידע וההבחנה בין צורות צומח, מומלץ לבקש מהתלמידים לצלם עצים, לצלם שיחים ואף צמחים עשבוניים. ניתן להציג את התמונות או להכין תערוכה.</a:t>
            </a:r>
          </a:p>
          <a:p>
            <a:endParaRPr lang="he-IL" dirty="0"/>
          </a:p>
          <a:p>
            <a:r>
              <a:rPr lang="he-IL" dirty="0"/>
              <a:t>מטרת הדיון בתבנית שיח לחזק את ההבנה שלכל הצמחים, לא רק לעשבוניים אלא גם לשיחים ולעצים, יש איברים אלה.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136075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מטרת הסיור להתרשם מתופעות כמו שפע הפריחה הצבעונית והמרהיבה שמסביב, ריח הפרחים הנישא באוויר, התלמידים מתבקשים להתבונן, להריח, להבחין בצבעים של הפרחים בשדה.</a:t>
            </a:r>
          </a:p>
          <a:p>
            <a:pPr algn="r"/>
            <a:r>
              <a:rPr lang="he-IL" sz="1800" b="0" i="0" u="none" strike="noStrike" baseline="0" dirty="0">
                <a:latin typeface="FontbitDavid"/>
              </a:rPr>
              <a:t>כדאי למורים להכין "מגדיר צמחים" – דפים מנוילנים עם תמונות של הפרחים הנפוצים במקום שבו מתבצע הסיור, ליד כל תמונה לרשום את שם הצמח.</a:t>
            </a:r>
          </a:p>
          <a:p>
            <a:pPr algn="r"/>
            <a:r>
              <a:rPr lang="he-IL" dirty="0"/>
              <a:t>חשוב לדון שוב עם התלמידים על נושא שמירת הסביבה, פרחים מוגנים וחשיבות השמירה על מגוון הצמחים בטבע.</a:t>
            </a:r>
          </a:p>
          <a:p>
            <a:pPr algn="r"/>
            <a:r>
              <a:rPr lang="he-IL" dirty="0"/>
              <a:t>גם בעולמם של בעלי החיים מתרחשת פעילות רבה (חרקים, עופות, יונקים וזוחלים), החלפה של פרוות חורף בפרוות קיץ ביונקים, המלטת צאצאים, פרפרים ודבורים המתעופפים באוויר ונוחתים על הפרחים, ציפורים מקננות, זוחלים שהתעוררו מתרדמת החורף וכדומה.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a:t>
            </a:fld>
            <a:endParaRPr lang="x-none">
              <a:solidFill>
                <a:prstClr val="black"/>
              </a:solidFill>
            </a:endParaRPr>
          </a:p>
        </p:txBody>
      </p:sp>
    </p:spTree>
    <p:extLst>
      <p:ext uri="{BB962C8B-B14F-4D97-AF65-F5344CB8AC3E}">
        <p14:creationId xmlns:p14="http://schemas.microsoft.com/office/powerpoint/2010/main" val="2957628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הפעילות מעודדת דמיון ויצירתיות. אפשר לקשט את הכיתה בפרחי הנייר שהתלמידים יכינו, ולחזק בה את</a:t>
            </a:r>
          </a:p>
          <a:p>
            <a:r>
              <a:rPr lang="he-IL" dirty="0"/>
              <a:t>אווירת האביב, או שהתלמידים ייקחו אותם הביתה כשי לחג פסח, ליום המשפחה וכדומה.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יש להנחות את התלמידים לבחור פרח שהם אוהבים, ולהכין פרחים דומים מניירות צבעוניים. ניתן לבחור פרח בר או פרח נוי. רעיונות להכנת פרחים שונים אפשר למצוא באתר </a:t>
            </a:r>
            <a:r>
              <a:rPr lang="en-US" dirty="0"/>
              <a:t>Pinterest</a:t>
            </a:r>
            <a:r>
              <a:rPr lang="he-IL" dirty="0"/>
              <a:t> לחפש </a:t>
            </a:r>
            <a:r>
              <a:rPr lang="en-US" dirty="0"/>
              <a:t>.making flowers out of paper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20</a:t>
            </a:fld>
            <a:endParaRPr lang="x-none"/>
          </a:p>
        </p:txBody>
      </p:sp>
    </p:spTree>
    <p:extLst>
      <p:ext uri="{BB962C8B-B14F-4D97-AF65-F5344CB8AC3E}">
        <p14:creationId xmlns:p14="http://schemas.microsoft.com/office/powerpoint/2010/main" val="985187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בעמוד 95, משימה: </a:t>
            </a:r>
            <a:r>
              <a:rPr lang="he-IL" b="1" dirty="0"/>
              <a:t>מכינים פרחים מנייר.</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21</a:t>
            </a:fld>
            <a:endParaRPr lang="x-none"/>
          </a:p>
        </p:txBody>
      </p:sp>
    </p:spTree>
    <p:extLst>
      <p:ext uri="{BB962C8B-B14F-4D97-AF65-F5344CB8AC3E}">
        <p14:creationId xmlns:p14="http://schemas.microsoft.com/office/powerpoint/2010/main" val="3121583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בעזרת היגדי הסיכום שבתבנית </a:t>
            </a:r>
            <a:r>
              <a:rPr lang="he-IL" b="1" dirty="0"/>
              <a:t>מה למדנו?</a:t>
            </a:r>
          </a:p>
          <a:p>
            <a:pPr algn="r"/>
            <a:r>
              <a:rPr lang="he-IL" b="0" dirty="0"/>
              <a:t>מקריאים את ההיגדים </a:t>
            </a:r>
            <a:r>
              <a:rPr lang="he-IL" b="0" baseline="0" dirty="0"/>
              <a:t>ומבקשים מהתלמידים להשלים בקול רם מילים חסרות. ראו דוגמה.</a:t>
            </a:r>
            <a:endParaRPr lang="he-IL" b="0" dirty="0"/>
          </a:p>
          <a:p>
            <a:r>
              <a:rPr lang="he-IL" dirty="0"/>
              <a:t>• בָּאָבִיב גּדְֵליִם הַ_______ שֶׁנָּבְטוּ אַחֲרֵי הַגְּשָׁמִים.</a:t>
            </a:r>
          </a:p>
          <a:p>
            <a:r>
              <a:rPr lang="he-IL" dirty="0"/>
              <a:t>• בָּאָבִיב כְּשֶׁהַטֶּמְפֶּרָטוּרוֹת עוֹלוֹת, רֹב הַצְּמָחִים _______.</a:t>
            </a:r>
          </a:p>
          <a:p>
            <a:r>
              <a:rPr lang="he-IL" dirty="0"/>
              <a:t>• בַּסְּבִיבָה שֶׁלָּנוּ גְּדֵלִים צְמָחִים ________, שִׂיחִים וְעֵצִים.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22</a:t>
            </a:fld>
            <a:endParaRPr lang="x-none"/>
          </a:p>
        </p:txBody>
      </p:sp>
    </p:spTree>
    <p:extLst>
      <p:ext uri="{BB962C8B-B14F-4D97-AF65-F5344CB8AC3E}">
        <p14:creationId xmlns:p14="http://schemas.microsoft.com/office/powerpoint/2010/main" val="3248755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חדש</a:t>
            </a:r>
            <a:r>
              <a:rPr lang="he-IL" dirty="0"/>
              <a:t>, מדור ספרי לימוד, כיתה א, משימות מתוקשבות.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23</a:t>
            </a:fld>
            <a:endParaRPr lang="x-none"/>
          </a:p>
        </p:txBody>
      </p:sp>
    </p:spTree>
    <p:extLst>
      <p:ext uri="{BB962C8B-B14F-4D97-AF65-F5344CB8AC3E}">
        <p14:creationId xmlns:p14="http://schemas.microsoft.com/office/powerpoint/2010/main" val="1662501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לחבר משפטים עם המושגים החדשים שלמדנו.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24</a:t>
            </a:fld>
            <a:endParaRPr lang="x-none"/>
          </a:p>
        </p:txBody>
      </p:sp>
    </p:spTree>
    <p:extLst>
      <p:ext uri="{BB962C8B-B14F-4D97-AF65-F5344CB8AC3E}">
        <p14:creationId xmlns:p14="http://schemas.microsoft.com/office/powerpoint/2010/main" val="348392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התלמידים נחשפים לשינויים שחלו באביב בצמחים, שהתפתחו מנבטים לצמחים בוגרים ופורחים. התלמידים מכירים את תופעות הפריחה והלבלוב, שבאות לידי ביטוי בתמונות המציגות את שדה הבר באביב (שקופיות 8-3).</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127646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286955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לשלב חידות על צמחי הבר. לדוגמה: השם שלי מזכיר חג (דם המכבים), השם שלי מזכיר שם של ציפור נודדת (מקור החסידה), לפעמים מתבלבלים וחושבים שאני כלנית או שמי כשם המילוי בתוך אוזן המן, השם שלי הוא כשם של מרכיב מזון (חרדל), השם שלי כשם זרע שאוכלים (תורמוס)</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152840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חדש</a:t>
            </a:r>
            <a:r>
              <a:rPr lang="he-IL" dirty="0"/>
              <a:t>, מדור ספרי לימוד, כיתה א, משחקים מתוקשבים.</a:t>
            </a:r>
          </a:p>
          <a:p>
            <a:r>
              <a:rPr lang="he-IL" dirty="0"/>
              <a:t>באתר </a:t>
            </a:r>
            <a:r>
              <a:rPr lang="he-IL" b="1" dirty="0"/>
              <a:t>במבט מקוון</a:t>
            </a:r>
            <a:r>
              <a:rPr lang="he-IL" dirty="0"/>
              <a:t>, בספר הדיגיטלי, בעמוד 88.</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19517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זאת ההזדמנות גם להכיר את המושג </a:t>
            </a:r>
            <a:r>
              <a:rPr lang="he-IL" b="1" dirty="0"/>
              <a:t>צמחים מוגנים</a:t>
            </a:r>
            <a:r>
              <a:rPr lang="he-IL" dirty="0"/>
              <a:t>, שאסור לקטוף אותם. הכרת המושג פרחים מוגנים מאפשרת לדון עם התלמידים על שמירת הסביבה ובמקרה זה על שמירת מגוון הצמחים בטבע.</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140947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123322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baseline="0" dirty="0">
                <a:latin typeface="FontbitDavid"/>
              </a:rPr>
              <a:t>התלמידים עורכים היכרות גם עם איברי הצמח (שורש, גבעול, עלים, פרחים ופירות).</a:t>
            </a:r>
          </a:p>
          <a:p>
            <a:r>
              <a:rPr lang="he-IL" sz="1200" b="0" i="0" u="none" strike="noStrike" baseline="0" dirty="0">
                <a:latin typeface="FontbitDavid"/>
              </a:rPr>
              <a:t>בשלב הראשון יש להציג לתלמידים צמח בר אחד שאינו מוגן, לבקש מהם לזהות את האיברים </a:t>
            </a:r>
            <a:r>
              <a:rPr lang="he-IL" sz="1200" b="0" i="0" u="none" strike="noStrike" baseline="0" dirty="0" err="1">
                <a:latin typeface="FontbitDavid"/>
              </a:rPr>
              <a:t>ולשיימם</a:t>
            </a:r>
            <a:r>
              <a:rPr lang="he-IL" sz="1200" b="0" i="0" u="none" strike="noStrike" baseline="0" dirty="0">
                <a:latin typeface="FontbitDavid"/>
              </a:rPr>
              <a:t>. קטע המידע</a:t>
            </a:r>
          </a:p>
          <a:p>
            <a:r>
              <a:rPr lang="he-IL" sz="1200" b="0" i="0" u="none" strike="noStrike" baseline="0" dirty="0">
                <a:latin typeface="FontbitDavid"/>
              </a:rPr>
              <a:t>נועד להמשגה אחרי פעולת הזיהוי.</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37037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ommons.wikimedia.org/wiki/User:Beko" TargetMode="External"/><Relationship Id="rId5" Type="http://schemas.openxmlformats.org/officeDocument/2006/relationships/image" Target="../media/image40.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K2JsdtoPr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s://mabat.tau.ac.il/app/?gameName=springFind"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png"/><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ommons.wikimedia.org/wiki/User:MathKnigh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commons.wikimedia.org/wiki/User:MurielBende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zachievenor" TargetMode="External"/><Relationship Id="rId3" Type="http://schemas.openxmlformats.org/officeDocument/2006/relationships/image" Target="../media/image3.png"/><Relationship Id="rId7" Type="http://schemas.openxmlformats.org/officeDocument/2006/relationships/hyperlink" Target="https://commons.wikimedia.org/wiki/User:MathKnigh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mabat.tau.ac.il/app/?gameName=memoryFlow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fontScale="92500" lnSpcReduction="20000"/>
          </a:bodyPr>
          <a:lstStyle/>
          <a:p>
            <a:pPr marL="0" indent="0" algn="ctr" rtl="1">
              <a:buNone/>
            </a:pPr>
            <a:r>
              <a:rPr lang="he-IL" sz="4800" b="1" dirty="0">
                <a:solidFill>
                  <a:srgbClr val="00A9EA"/>
                </a:solidFill>
                <a:latin typeface="EnzoagadaMF-Bold"/>
              </a:rPr>
              <a:t>מַדָּע וְטְֶכְנוֹלוֹגְיָּה לְכִתָּה א</a:t>
            </a:r>
          </a:p>
          <a:p>
            <a:pPr marL="0" indent="0" algn="ctr" rtl="1">
              <a:buNone/>
            </a:pPr>
            <a:r>
              <a:rPr lang="he-IL" sz="4800" b="1" dirty="0">
                <a:solidFill>
                  <a:srgbClr val="00A9EA"/>
                </a:solidFill>
                <a:latin typeface="EnzoagadaMF-Bold"/>
              </a:rPr>
              <a:t>מַעְגַּל עוֹנוֹת הַשָּׁנָה</a:t>
            </a:r>
          </a:p>
          <a:p>
            <a:pPr marL="0" indent="0" algn="ctr" rtl="1">
              <a:buNone/>
            </a:pPr>
            <a:r>
              <a:rPr lang="he-IL" sz="4800" b="1" dirty="0">
                <a:solidFill>
                  <a:srgbClr val="00A9EA"/>
                </a:solidFill>
                <a:latin typeface="EnzoagadaMF-Bold"/>
              </a:rPr>
              <a:t> </a:t>
            </a:r>
          </a:p>
          <a:p>
            <a:pPr marL="0" indent="0" algn="ctr" rtl="1">
              <a:buNone/>
            </a:pPr>
            <a:r>
              <a:rPr lang="he-IL" sz="3600" b="1" dirty="0">
                <a:latin typeface="EnzoagadaMF-Bold"/>
              </a:rPr>
              <a:t>פֶּרֶק שֵׁנִי: </a:t>
            </a:r>
            <a:r>
              <a:rPr kumimoji="0" lang="he-IL" sz="3600" b="1" i="0" u="none" strike="noStrike" kern="1200" cap="none" spc="0" normalizeH="0" baseline="0" noProof="0" dirty="0">
                <a:ln>
                  <a:noFill/>
                </a:ln>
                <a:effectLst/>
                <a:uLnTx/>
                <a:uFillTx/>
                <a:latin typeface="MF_FrankRuhl-Regular"/>
                <a:ea typeface="+mn-ea"/>
                <a:cs typeface="Arial" panose="020B0604020202020204" pitchFamily="34" charset="0"/>
              </a:rPr>
              <a:t>הָאָבִיב</a:t>
            </a:r>
            <a:r>
              <a:rPr lang="he-IL" sz="3600" b="1" dirty="0">
                <a:latin typeface="EnzoagadaMF-Bold"/>
              </a:rPr>
              <a:t> הִגִּיעַ</a:t>
            </a:r>
          </a:p>
          <a:p>
            <a:pPr marL="0" indent="0" algn="ctr" rtl="1">
              <a:buNone/>
            </a:pPr>
            <a:r>
              <a:rPr lang="en-US" sz="3600" b="1" dirty="0">
                <a:solidFill>
                  <a:srgbClr val="FF0000"/>
                </a:solidFill>
                <a:latin typeface="EnzoagadaMF-Bold"/>
              </a:rPr>
              <a:t> </a:t>
            </a:r>
            <a:r>
              <a:rPr lang="he-IL" sz="3600" b="1" dirty="0">
                <a:solidFill>
                  <a:srgbClr val="FF0000"/>
                </a:solidFill>
                <a:latin typeface="EnzoagadaMF-Bold"/>
              </a:rPr>
              <a:t>צְמָחִים</a:t>
            </a:r>
            <a:endParaRPr lang="en-US" sz="3600" b="1" dirty="0">
              <a:solidFill>
                <a:srgbClr val="FF0000"/>
              </a:solidFill>
              <a:latin typeface="EnzoagadaMF-Bold"/>
            </a:endParaRPr>
          </a:p>
          <a:p>
            <a:pPr marL="0" indent="0" algn="ctr" rtl="1">
              <a:buNone/>
            </a:pPr>
            <a:r>
              <a:rPr lang="he-IL" sz="3600" b="1" dirty="0">
                <a:latin typeface="EnzoagadaMF-Bold"/>
              </a:rPr>
              <a:t>התמונות באדיבות </a:t>
            </a:r>
            <a:r>
              <a:rPr lang="en-US" sz="3600" b="1" dirty="0" err="1">
                <a:latin typeface="EnzoagadaMF-Bold"/>
              </a:rPr>
              <a:t>pixabay</a:t>
            </a:r>
            <a:endParaRPr lang="he-IL" sz="3600" b="1" dirty="0">
              <a:latin typeface="EnzoagadaMF-Bold"/>
            </a:endParaRPr>
          </a:p>
          <a:p>
            <a:pPr marL="0" indent="0" algn="ctr" rtl="1">
              <a:buNone/>
            </a:pP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4750" y="376537"/>
            <a:ext cx="8180437" cy="1325563"/>
          </a:xfrm>
        </p:spPr>
        <p:txBody>
          <a:bodyPr/>
          <a:lstStyle/>
          <a:p>
            <a:pPr algn="ctr"/>
            <a:r>
              <a:rPr lang="he-IL" b="1" dirty="0">
                <a:latin typeface="MF_FrankRuhl-Regular"/>
                <a:cs typeface="+mn-cs"/>
              </a:rPr>
              <a:t>מְשִׂימָה: </a:t>
            </a:r>
            <a:r>
              <a:rPr lang="he-IL" b="1" i="0" u="none" strike="noStrike" baseline="0" dirty="0" err="1">
                <a:solidFill>
                  <a:schemeClr val="accent1">
                    <a:lumMod val="75000"/>
                  </a:schemeClr>
                </a:solidFill>
                <a:latin typeface="MF_FrankRuhl-Regular"/>
                <a:cs typeface="+mn-cs"/>
              </a:rPr>
              <a:t>מַשְׁוִים</a:t>
            </a:r>
            <a:r>
              <a:rPr lang="he-IL" b="1" i="0" u="none" strike="noStrike" baseline="0" dirty="0">
                <a:solidFill>
                  <a:schemeClr val="accent1">
                    <a:lumMod val="75000"/>
                  </a:schemeClr>
                </a:solidFill>
                <a:latin typeface="MF_FrankRuhl-Regular"/>
                <a:cs typeface="+mn-cs"/>
              </a:rPr>
              <a:t> בֵּין צְמָחִים </a:t>
            </a:r>
            <a:br>
              <a:rPr lang="he-IL" b="1" i="0" u="none" strike="noStrike" baseline="0" dirty="0">
                <a:solidFill>
                  <a:schemeClr val="accent1">
                    <a:lumMod val="75000"/>
                  </a:schemeClr>
                </a:solidFill>
                <a:latin typeface="MF_FrankRuhl-Regular"/>
                <a:cs typeface="+mn-cs"/>
              </a:rPr>
            </a:br>
            <a:r>
              <a:rPr lang="he-IL" b="1" i="0" u="none" strike="noStrike" baseline="0" dirty="0">
                <a:solidFill>
                  <a:schemeClr val="accent1">
                    <a:lumMod val="75000"/>
                  </a:schemeClr>
                </a:solidFill>
                <a:latin typeface="MF_FrankRuhl-Regular"/>
                <a:cs typeface="+mn-cs"/>
              </a:rPr>
              <a:t>        </a:t>
            </a:r>
            <a:r>
              <a:rPr lang="he-IL" sz="2800" b="1" dirty="0">
                <a:solidFill>
                  <a:srgbClr val="000000"/>
                </a:solidFill>
                <a:latin typeface="MF_FrankRuhl-Regular"/>
                <a:cs typeface="+mn-cs"/>
              </a:rPr>
              <a:t>(עמודים 91-90)</a:t>
            </a:r>
            <a:endParaRPr lang="en-US" sz="2800" b="1" dirty="0">
              <a:cs typeface="+mn-cs"/>
            </a:endParaRPr>
          </a:p>
        </p:txBody>
      </p:sp>
      <p:pic>
        <p:nvPicPr>
          <p:cNvPr id="3" name="תמונה 2">
            <a:extLst>
              <a:ext uri="{FF2B5EF4-FFF2-40B4-BE49-F238E27FC236}">
                <a16:creationId xmlns:a16="http://schemas.microsoft.com/office/drawing/2014/main" id="{F47E43EE-6B45-EE07-AC40-7A041FA262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473162"/>
          </a:xfrm>
          <a:prstGeom prst="rect">
            <a:avLst/>
          </a:prstGeom>
        </p:spPr>
      </p:pic>
      <p:pic>
        <p:nvPicPr>
          <p:cNvPr id="9" name="תמונה 8">
            <a:extLst>
              <a:ext uri="{FF2B5EF4-FFF2-40B4-BE49-F238E27FC236}">
                <a16:creationId xmlns:a16="http://schemas.microsoft.com/office/drawing/2014/main" id="{0C6BA31D-355C-0926-824E-08F14F0CAE4F}"/>
              </a:ext>
            </a:extLst>
          </p:cNvPr>
          <p:cNvPicPr>
            <a:picLocks noChangeAspect="1"/>
          </p:cNvPicPr>
          <p:nvPr/>
        </p:nvPicPr>
        <p:blipFill>
          <a:blip r:embed="rId4">
            <a:clrChange>
              <a:clrFrom>
                <a:srgbClr val="A0B750"/>
              </a:clrFrom>
              <a:clrTo>
                <a:srgbClr val="A0B750">
                  <a:alpha val="0"/>
                </a:srgbClr>
              </a:clrTo>
            </a:clrChange>
          </a:blip>
          <a:stretch>
            <a:fillRect/>
          </a:stretch>
        </p:blipFill>
        <p:spPr>
          <a:xfrm>
            <a:off x="0" y="2108577"/>
            <a:ext cx="9183328" cy="4749423"/>
          </a:xfrm>
          <a:prstGeom prst="rect">
            <a:avLst/>
          </a:prstGeom>
        </p:spPr>
      </p:pic>
      <p:pic>
        <p:nvPicPr>
          <p:cNvPr id="5" name="תמונה 4">
            <a:extLst>
              <a:ext uri="{FF2B5EF4-FFF2-40B4-BE49-F238E27FC236}">
                <a16:creationId xmlns:a16="http://schemas.microsoft.com/office/drawing/2014/main" id="{F4CA832C-8143-B665-38BB-148236BD49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852140"/>
          </a:xfrm>
          <a:prstGeom prst="rect">
            <a:avLst/>
          </a:prstGeom>
        </p:spPr>
      </p:pic>
      <p:pic>
        <p:nvPicPr>
          <p:cNvPr id="11" name="תמונה 10">
            <a:extLst>
              <a:ext uri="{FF2B5EF4-FFF2-40B4-BE49-F238E27FC236}">
                <a16:creationId xmlns:a16="http://schemas.microsoft.com/office/drawing/2014/main" id="{809C13C1-0AB1-4C91-0CBF-D0057B1A92FA}"/>
              </a:ext>
            </a:extLst>
          </p:cNvPr>
          <p:cNvPicPr>
            <a:picLocks noChangeAspect="1"/>
          </p:cNvPicPr>
          <p:nvPr/>
        </p:nvPicPr>
        <p:blipFill>
          <a:blip r:embed="rId6"/>
          <a:stretch>
            <a:fillRect/>
          </a:stretch>
        </p:blipFill>
        <p:spPr>
          <a:xfrm>
            <a:off x="2256041" y="2576121"/>
            <a:ext cx="4238625" cy="4086225"/>
          </a:xfrm>
          <a:prstGeom prst="rect">
            <a:avLst/>
          </a:prstGeom>
          <a:ln w="12700">
            <a:solidFill>
              <a:srgbClr val="6EB14D"/>
            </a:solidFill>
          </a:ln>
        </p:spPr>
      </p:pic>
      <p:sp>
        <p:nvSpPr>
          <p:cNvPr id="12" name="תיבת טקסט 11">
            <a:extLst>
              <a:ext uri="{FF2B5EF4-FFF2-40B4-BE49-F238E27FC236}">
                <a16:creationId xmlns:a16="http://schemas.microsoft.com/office/drawing/2014/main" id="{816053A7-0C33-31DC-A943-8E482301C275}"/>
              </a:ext>
            </a:extLst>
          </p:cNvPr>
          <p:cNvSpPr txBox="1"/>
          <p:nvPr/>
        </p:nvSpPr>
        <p:spPr>
          <a:xfrm>
            <a:off x="3033250" y="1795693"/>
            <a:ext cx="2880852" cy="584775"/>
          </a:xfrm>
          <a:prstGeom prst="rect">
            <a:avLst/>
          </a:prstGeom>
          <a:solidFill>
            <a:schemeClr val="accent6">
              <a:lumMod val="40000"/>
              <a:lumOff val="60000"/>
            </a:schemeClr>
          </a:solidFill>
        </p:spPr>
        <p:txBody>
          <a:bodyPr wrap="square" rtlCol="1">
            <a:spAutoFit/>
          </a:bodyPr>
          <a:lstStyle/>
          <a:p>
            <a:pPr algn="ctr"/>
            <a:r>
              <a:rPr lang="he-IL" sz="3200" b="1" i="0" u="none" strike="noStrike" baseline="0" dirty="0">
                <a:latin typeface="MF_FrankRuhl-Bold"/>
              </a:rPr>
              <a:t>מְאַרְגְּנִים מֵידָע</a:t>
            </a:r>
            <a:endParaRPr lang="he-IL" sz="3200" dirty="0"/>
          </a:p>
        </p:txBody>
      </p:sp>
    </p:spTree>
    <p:extLst>
      <p:ext uri="{BB962C8B-B14F-4D97-AF65-F5344CB8AC3E}">
        <p14:creationId xmlns:p14="http://schemas.microsoft.com/office/powerpoint/2010/main" val="124090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5" name="תמונה 4">
            <a:extLst>
              <a:ext uri="{FF2B5EF4-FFF2-40B4-BE49-F238E27FC236}">
                <a16:creationId xmlns:a16="http://schemas.microsoft.com/office/drawing/2014/main" id="{7FC7852B-31A4-28C1-4173-E309B5015A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2413" y="171285"/>
            <a:ext cx="1621677" cy="440926"/>
          </a:xfrm>
          <a:prstGeom prst="rect">
            <a:avLst/>
          </a:prstGeom>
        </p:spPr>
      </p:pic>
      <p:pic>
        <p:nvPicPr>
          <p:cNvPr id="6" name="תמונה 5">
            <a:extLst>
              <a:ext uri="{FF2B5EF4-FFF2-40B4-BE49-F238E27FC236}">
                <a16:creationId xmlns:a16="http://schemas.microsoft.com/office/drawing/2014/main" id="{4B866889-85E8-AB67-A981-B965D67066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3002"/>
            <a:ext cx="1688260" cy="724040"/>
          </a:xfrm>
          <a:prstGeom prst="rect">
            <a:avLst/>
          </a:prstGeom>
        </p:spPr>
      </p:pic>
      <p:pic>
        <p:nvPicPr>
          <p:cNvPr id="9" name="תמונה 8">
            <a:extLst>
              <a:ext uri="{FF2B5EF4-FFF2-40B4-BE49-F238E27FC236}">
                <a16:creationId xmlns:a16="http://schemas.microsoft.com/office/drawing/2014/main" id="{27D38D54-D105-314C-E974-0792E174877E}"/>
              </a:ext>
            </a:extLst>
          </p:cNvPr>
          <p:cNvPicPr>
            <a:picLocks noChangeAspect="1"/>
          </p:cNvPicPr>
          <p:nvPr/>
        </p:nvPicPr>
        <p:blipFill>
          <a:blip r:embed="rId5"/>
          <a:stretch>
            <a:fillRect/>
          </a:stretch>
        </p:blipFill>
        <p:spPr>
          <a:xfrm>
            <a:off x="2344847" y="2316366"/>
            <a:ext cx="6458013" cy="3188827"/>
          </a:xfrm>
          <a:prstGeom prst="rect">
            <a:avLst/>
          </a:prstGeom>
          <a:ln w="12700">
            <a:solidFill>
              <a:srgbClr val="6EB14D"/>
            </a:solidFill>
          </a:ln>
        </p:spPr>
      </p:pic>
      <p:sp>
        <p:nvSpPr>
          <p:cNvPr id="10" name="תיבת טקסט 9">
            <a:extLst>
              <a:ext uri="{FF2B5EF4-FFF2-40B4-BE49-F238E27FC236}">
                <a16:creationId xmlns:a16="http://schemas.microsoft.com/office/drawing/2014/main" id="{06D622A4-4ADB-70C7-96C2-6CD0813F1E3A}"/>
              </a:ext>
            </a:extLst>
          </p:cNvPr>
          <p:cNvSpPr txBox="1"/>
          <p:nvPr/>
        </p:nvSpPr>
        <p:spPr>
          <a:xfrm>
            <a:off x="3898489" y="1082097"/>
            <a:ext cx="3023420" cy="584775"/>
          </a:xfrm>
          <a:prstGeom prst="rect">
            <a:avLst/>
          </a:prstGeom>
          <a:solidFill>
            <a:schemeClr val="accent6">
              <a:lumMod val="40000"/>
              <a:lumOff val="60000"/>
            </a:schemeClr>
          </a:solidFill>
        </p:spPr>
        <p:txBody>
          <a:bodyPr wrap="square">
            <a:spAutoFit/>
          </a:bodyPr>
          <a:lstStyle/>
          <a:p>
            <a:pPr algn="ctr"/>
            <a:r>
              <a:rPr lang="he-IL" sz="3200" b="1" dirty="0"/>
              <a:t>מַסִּיקִים מַסְקָנוֹת</a:t>
            </a:r>
          </a:p>
        </p:txBody>
      </p:sp>
      <p:pic>
        <p:nvPicPr>
          <p:cNvPr id="12" name="תמונה 11">
            <a:extLst>
              <a:ext uri="{FF2B5EF4-FFF2-40B4-BE49-F238E27FC236}">
                <a16:creationId xmlns:a16="http://schemas.microsoft.com/office/drawing/2014/main" id="{03FAA043-03EB-F8A5-69C4-0F9F4A8B39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6513" y="936676"/>
            <a:ext cx="2868869" cy="6417074"/>
          </a:xfrm>
          <a:prstGeom prst="rect">
            <a:avLst/>
          </a:prstGeom>
        </p:spPr>
      </p:pic>
    </p:spTree>
    <p:extLst>
      <p:ext uri="{BB962C8B-B14F-4D97-AF65-F5344CB8AC3E}">
        <p14:creationId xmlns:p14="http://schemas.microsoft.com/office/powerpoint/2010/main" val="193048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72E4706F-F597-8EEB-CD33-F0F495B124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7" name="תמונה 6">
            <a:extLst>
              <a:ext uri="{FF2B5EF4-FFF2-40B4-BE49-F238E27FC236}">
                <a16:creationId xmlns:a16="http://schemas.microsoft.com/office/drawing/2014/main" id="{681004B2-1B48-ABDD-DFD5-43DE32E0D8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4" name="תיבת טקסט 3">
            <a:extLst>
              <a:ext uri="{FF2B5EF4-FFF2-40B4-BE49-F238E27FC236}">
                <a16:creationId xmlns:a16="http://schemas.microsoft.com/office/drawing/2014/main" id="{E936CED2-7F4D-8026-24A9-97A92F23AC5A}"/>
              </a:ext>
            </a:extLst>
          </p:cNvPr>
          <p:cNvSpPr txBox="1"/>
          <p:nvPr/>
        </p:nvSpPr>
        <p:spPr>
          <a:xfrm>
            <a:off x="3392129" y="927794"/>
            <a:ext cx="3156155" cy="584775"/>
          </a:xfrm>
          <a:prstGeom prst="rect">
            <a:avLst/>
          </a:prstGeom>
          <a:noFill/>
        </p:spPr>
        <p:txBody>
          <a:bodyPr wrap="square" rtlCol="1">
            <a:spAutoFit/>
          </a:bodyPr>
          <a:lstStyle/>
          <a:p>
            <a:pPr algn="ctr"/>
            <a:r>
              <a:rPr lang="he-IL" sz="3200" b="1" dirty="0"/>
              <a:t>יישום הבנה</a:t>
            </a:r>
          </a:p>
        </p:txBody>
      </p:sp>
      <p:pic>
        <p:nvPicPr>
          <p:cNvPr id="9" name="תמונה 8">
            <a:extLst>
              <a:ext uri="{FF2B5EF4-FFF2-40B4-BE49-F238E27FC236}">
                <a16:creationId xmlns:a16="http://schemas.microsoft.com/office/drawing/2014/main" id="{052A3A95-A0BA-8DD2-830F-44B25D6F74D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6509" y="1656400"/>
            <a:ext cx="1293091" cy="3476374"/>
          </a:xfrm>
          <a:prstGeom prst="rect">
            <a:avLst/>
          </a:prstGeom>
        </p:spPr>
      </p:pic>
      <p:pic>
        <p:nvPicPr>
          <p:cNvPr id="11" name="תמונה 10">
            <a:extLst>
              <a:ext uri="{FF2B5EF4-FFF2-40B4-BE49-F238E27FC236}">
                <a16:creationId xmlns:a16="http://schemas.microsoft.com/office/drawing/2014/main" id="{A76E9CE2-2DDD-D33F-C5A0-013F6A85EC40}"/>
              </a:ext>
            </a:extLst>
          </p:cNvPr>
          <p:cNvPicPr>
            <a:picLocks noChangeAspect="1"/>
          </p:cNvPicPr>
          <p:nvPr/>
        </p:nvPicPr>
        <p:blipFill>
          <a:blip r:embed="rId6"/>
          <a:stretch>
            <a:fillRect/>
          </a:stretch>
        </p:blipFill>
        <p:spPr>
          <a:xfrm>
            <a:off x="1688260" y="1725226"/>
            <a:ext cx="6895884" cy="3407548"/>
          </a:xfrm>
          <a:prstGeom prst="rect">
            <a:avLst/>
          </a:prstGeom>
          <a:ln w="12700">
            <a:solidFill>
              <a:srgbClr val="7030A0"/>
            </a:solidFill>
          </a:ln>
        </p:spPr>
      </p:pic>
    </p:spTree>
    <p:extLst>
      <p:ext uri="{BB962C8B-B14F-4D97-AF65-F5344CB8AC3E}">
        <p14:creationId xmlns:p14="http://schemas.microsoft.com/office/powerpoint/2010/main" val="264464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9C6ADFB1-342C-6331-4689-7F3DC8931A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433" y="464184"/>
            <a:ext cx="8357419" cy="4374938"/>
          </a:xfrm>
          <a:prstGeom prst="rect">
            <a:avLst/>
          </a:prstGeom>
          <a:ln w="12700">
            <a:solidFill>
              <a:srgbClr val="7030A0"/>
            </a:solidFill>
          </a:ln>
        </p:spPr>
      </p:pic>
      <p:pic>
        <p:nvPicPr>
          <p:cNvPr id="2" name="תמונה 1">
            <a:extLst>
              <a:ext uri="{FF2B5EF4-FFF2-40B4-BE49-F238E27FC236}">
                <a16:creationId xmlns:a16="http://schemas.microsoft.com/office/drawing/2014/main" id="{8ABEBB8E-40D1-DDA4-354D-228CC07148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859" y="5746282"/>
            <a:ext cx="4114800" cy="986589"/>
          </a:xfrm>
          <a:prstGeom prst="rect">
            <a:avLst/>
          </a:prstGeom>
        </p:spPr>
      </p:pic>
    </p:spTree>
    <p:extLst>
      <p:ext uri="{BB962C8B-B14F-4D97-AF65-F5344CB8AC3E}">
        <p14:creationId xmlns:p14="http://schemas.microsoft.com/office/powerpoint/2010/main" val="40673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A56B923F-68A5-767D-4E7E-47D1FF2B87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1859" y="5746282"/>
            <a:ext cx="4114800" cy="986589"/>
          </a:xfrm>
          <a:prstGeom prst="rect">
            <a:avLst/>
          </a:prstGeom>
        </p:spPr>
      </p:pic>
      <p:pic>
        <p:nvPicPr>
          <p:cNvPr id="7" name="תמונה 6">
            <a:extLst>
              <a:ext uri="{FF2B5EF4-FFF2-40B4-BE49-F238E27FC236}">
                <a16:creationId xmlns:a16="http://schemas.microsoft.com/office/drawing/2014/main" id="{806AF9BE-E9FC-4E91-75FF-A5EE597005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297" y="1140825"/>
            <a:ext cx="8475406" cy="3836799"/>
          </a:xfrm>
          <a:prstGeom prst="rect">
            <a:avLst/>
          </a:prstGeom>
        </p:spPr>
      </p:pic>
    </p:spTree>
    <p:extLst>
      <p:ext uri="{BB962C8B-B14F-4D97-AF65-F5344CB8AC3E}">
        <p14:creationId xmlns:p14="http://schemas.microsoft.com/office/powerpoint/2010/main" val="105982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72E4706F-F597-8EEB-CD33-F0F495B124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7" name="תמונה 6">
            <a:extLst>
              <a:ext uri="{FF2B5EF4-FFF2-40B4-BE49-F238E27FC236}">
                <a16:creationId xmlns:a16="http://schemas.microsoft.com/office/drawing/2014/main" id="{681004B2-1B48-ABDD-DFD5-43DE32E0D8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3" name="תמונה 2">
            <a:extLst>
              <a:ext uri="{FF2B5EF4-FFF2-40B4-BE49-F238E27FC236}">
                <a16:creationId xmlns:a16="http://schemas.microsoft.com/office/drawing/2014/main" id="{79D7C07F-F9FB-EE22-94C6-7B9B7A56A35F}"/>
              </a:ext>
            </a:extLst>
          </p:cNvPr>
          <p:cNvPicPr>
            <a:picLocks noChangeAspect="1"/>
          </p:cNvPicPr>
          <p:nvPr/>
        </p:nvPicPr>
        <p:blipFill>
          <a:blip r:embed="rId5"/>
          <a:stretch>
            <a:fillRect/>
          </a:stretch>
        </p:blipFill>
        <p:spPr>
          <a:xfrm>
            <a:off x="2495550" y="619125"/>
            <a:ext cx="4152900" cy="5619750"/>
          </a:xfrm>
          <a:prstGeom prst="rect">
            <a:avLst/>
          </a:prstGeom>
          <a:ln w="12700">
            <a:solidFill>
              <a:srgbClr val="00B050"/>
            </a:solidFill>
          </a:ln>
        </p:spPr>
      </p:pic>
    </p:spTree>
    <p:extLst>
      <p:ext uri="{BB962C8B-B14F-4D97-AF65-F5344CB8AC3E}">
        <p14:creationId xmlns:p14="http://schemas.microsoft.com/office/powerpoint/2010/main" val="15037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8" name="תמונה 7">
            <a:extLst>
              <a:ext uri="{FF2B5EF4-FFF2-40B4-BE49-F238E27FC236}">
                <a16:creationId xmlns:a16="http://schemas.microsoft.com/office/drawing/2014/main" id="{C380AEB7-F6CC-F9F6-C418-66C74B9992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9" name="תמונה 8">
            <a:extLst>
              <a:ext uri="{FF2B5EF4-FFF2-40B4-BE49-F238E27FC236}">
                <a16:creationId xmlns:a16="http://schemas.microsoft.com/office/drawing/2014/main" id="{04DD2E76-A0B4-8140-E6C0-5F785C1314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11" name="תיבת טקסט 10">
            <a:extLst>
              <a:ext uri="{FF2B5EF4-FFF2-40B4-BE49-F238E27FC236}">
                <a16:creationId xmlns:a16="http://schemas.microsoft.com/office/drawing/2014/main" id="{0A8CDAF5-81CC-5BBE-F6A4-6315C5556BFC}"/>
              </a:ext>
            </a:extLst>
          </p:cNvPr>
          <p:cNvSpPr txBox="1"/>
          <p:nvPr/>
        </p:nvSpPr>
        <p:spPr>
          <a:xfrm>
            <a:off x="3274141" y="109406"/>
            <a:ext cx="4572000" cy="769441"/>
          </a:xfrm>
          <a:prstGeom prst="rect">
            <a:avLst/>
          </a:prstGeom>
          <a:noFill/>
        </p:spPr>
        <p:txBody>
          <a:bodyPr wrap="square">
            <a:spAutoFit/>
          </a:bodyPr>
          <a:lstStyle/>
          <a:p>
            <a:pPr algn="ctr"/>
            <a:r>
              <a:rPr lang="he-IL" sz="4400" b="1" i="0" u="none" strike="noStrike" baseline="0" dirty="0">
                <a:solidFill>
                  <a:schemeClr val="accent1">
                    <a:lumMod val="75000"/>
                  </a:schemeClr>
                </a:solidFill>
                <a:latin typeface="MF_FrankRuhl-Regular"/>
              </a:rPr>
              <a:t>צְמָחִים בַּסְּבִיבָה -</a:t>
            </a:r>
            <a:endParaRPr lang="he-IL" sz="4400" b="1" dirty="0">
              <a:solidFill>
                <a:schemeClr val="accent1">
                  <a:lumMod val="75000"/>
                </a:schemeClr>
              </a:solidFill>
            </a:endParaRPr>
          </a:p>
        </p:txBody>
      </p:sp>
      <p:pic>
        <p:nvPicPr>
          <p:cNvPr id="1026" name="Picture 2">
            <a:extLst>
              <a:ext uri="{FF2B5EF4-FFF2-40B4-BE49-F238E27FC236}">
                <a16:creationId xmlns:a16="http://schemas.microsoft.com/office/drawing/2014/main" id="{5EA9C41F-854A-B1D9-228A-E8468202730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7755" y="1976283"/>
            <a:ext cx="8209935" cy="4654883"/>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13" name="תיבת טקסט 12">
            <a:extLst>
              <a:ext uri="{FF2B5EF4-FFF2-40B4-BE49-F238E27FC236}">
                <a16:creationId xmlns:a16="http://schemas.microsoft.com/office/drawing/2014/main" id="{B72AABCC-1FEB-2977-0A5D-1B73BEB9C2E2}"/>
              </a:ext>
            </a:extLst>
          </p:cNvPr>
          <p:cNvSpPr txBox="1"/>
          <p:nvPr/>
        </p:nvSpPr>
        <p:spPr>
          <a:xfrm>
            <a:off x="4370438" y="1442937"/>
            <a:ext cx="1351936" cy="523220"/>
          </a:xfrm>
          <a:prstGeom prst="rect">
            <a:avLst/>
          </a:prstGeom>
          <a:noFill/>
        </p:spPr>
        <p:txBody>
          <a:bodyPr wrap="square">
            <a:spAutoFit/>
          </a:bodyPr>
          <a:lstStyle/>
          <a:p>
            <a:r>
              <a:rPr lang="he-IL" sz="2800" b="1" i="0" dirty="0">
                <a:solidFill>
                  <a:srgbClr val="202122"/>
                </a:solidFill>
                <a:effectLst/>
                <a:latin typeface="Arial" panose="020B0604020202020204" pitchFamily="34" charset="0"/>
              </a:rPr>
              <a:t>עֵץ זַיִת</a:t>
            </a:r>
            <a:endParaRPr lang="he-IL" sz="2800" b="1" dirty="0"/>
          </a:p>
        </p:txBody>
      </p:sp>
      <p:sp>
        <p:nvSpPr>
          <p:cNvPr id="14" name="תיבת טקסט 13">
            <a:extLst>
              <a:ext uri="{FF2B5EF4-FFF2-40B4-BE49-F238E27FC236}">
                <a16:creationId xmlns:a16="http://schemas.microsoft.com/office/drawing/2014/main" id="{37EE1896-74E8-2B44-06F5-48B7B9B173BA}"/>
              </a:ext>
            </a:extLst>
          </p:cNvPr>
          <p:cNvSpPr txBox="1"/>
          <p:nvPr/>
        </p:nvSpPr>
        <p:spPr>
          <a:xfrm>
            <a:off x="3490452" y="6196920"/>
            <a:ext cx="4621161" cy="369332"/>
          </a:xfrm>
          <a:prstGeom prst="rect">
            <a:avLst/>
          </a:prstGeom>
          <a:solidFill>
            <a:schemeClr val="bg1"/>
          </a:solidFill>
        </p:spPr>
        <p:txBody>
          <a:bodyPr wrap="square" rtlCol="1">
            <a:spAutoFit/>
          </a:bodyPr>
          <a:lstStyle/>
          <a:p>
            <a:r>
              <a:rPr lang="he-IL" dirty="0"/>
              <a:t> מתוך ויקיפדיה, </a:t>
            </a:r>
            <a:r>
              <a:rPr lang="en-US" b="0" i="0" u="none" strike="noStrike" dirty="0">
                <a:solidFill>
                  <a:srgbClr val="3366CC"/>
                </a:solidFill>
                <a:effectLst/>
                <a:latin typeface="Arial" panose="020B0604020202020204" pitchFamily="34" charset="0"/>
                <a:hlinkClick r:id="rId6" tooltip="User:Beko"/>
              </a:rPr>
              <a:t>Beko</a:t>
            </a:r>
            <a:r>
              <a:rPr lang="en-US" b="0" i="0" dirty="0">
                <a:solidFill>
                  <a:srgbClr val="54595D"/>
                </a:solidFill>
                <a:effectLst/>
                <a:latin typeface="Arial" panose="020B0604020202020204" pitchFamily="34" charset="0"/>
              </a:rPr>
              <a:t> - </a:t>
            </a:r>
            <a:r>
              <a:rPr lang="he-IL" b="0" i="0" dirty="0">
                <a:solidFill>
                  <a:srgbClr val="54595D"/>
                </a:solidFill>
                <a:effectLst/>
                <a:latin typeface="Arial" panose="020B0604020202020204" pitchFamily="34" charset="0"/>
              </a:rPr>
              <a:t>נוצר </a:t>
            </a:r>
            <a:r>
              <a:rPr lang="he-IL" b="0" i="0" dirty="0" err="1">
                <a:solidFill>
                  <a:srgbClr val="54595D"/>
                </a:solidFill>
                <a:effectLst/>
                <a:latin typeface="Arial" panose="020B0604020202020204" pitchFamily="34" charset="0"/>
              </a:rPr>
              <a:t>על־ידי</a:t>
            </a:r>
            <a:r>
              <a:rPr lang="he-IL" b="0" i="0" dirty="0">
                <a:solidFill>
                  <a:srgbClr val="54595D"/>
                </a:solidFill>
                <a:effectLst/>
                <a:latin typeface="Arial" panose="020B0604020202020204" pitchFamily="34" charset="0"/>
              </a:rPr>
              <a:t> מעלה היצירה</a:t>
            </a:r>
            <a:endParaRPr lang="he-IL" dirty="0"/>
          </a:p>
        </p:txBody>
      </p:sp>
      <p:sp>
        <p:nvSpPr>
          <p:cNvPr id="16" name="תיבת טקסט 15">
            <a:extLst>
              <a:ext uri="{FF2B5EF4-FFF2-40B4-BE49-F238E27FC236}">
                <a16:creationId xmlns:a16="http://schemas.microsoft.com/office/drawing/2014/main" id="{4532E7AC-8F27-68CF-CD1E-0FC0F3B7821C}"/>
              </a:ext>
            </a:extLst>
          </p:cNvPr>
          <p:cNvSpPr txBox="1"/>
          <p:nvPr/>
        </p:nvSpPr>
        <p:spPr>
          <a:xfrm>
            <a:off x="2654709" y="226834"/>
            <a:ext cx="1061882" cy="584775"/>
          </a:xfrm>
          <a:prstGeom prst="rect">
            <a:avLst/>
          </a:prstGeom>
          <a:noFill/>
        </p:spPr>
        <p:txBody>
          <a:bodyPr wrap="square">
            <a:spAutoFit/>
          </a:bodyPr>
          <a:lstStyle/>
          <a:p>
            <a:pPr algn="ctr"/>
            <a:r>
              <a:rPr lang="he-IL" sz="3200" b="1" dirty="0">
                <a:solidFill>
                  <a:schemeClr val="accent1">
                    <a:lumMod val="75000"/>
                  </a:schemeClr>
                </a:solidFill>
              </a:rPr>
              <a:t>עֵצִים</a:t>
            </a:r>
          </a:p>
        </p:txBody>
      </p:sp>
      <p:sp>
        <p:nvSpPr>
          <p:cNvPr id="17" name="תיבת טקסט 16">
            <a:extLst>
              <a:ext uri="{FF2B5EF4-FFF2-40B4-BE49-F238E27FC236}">
                <a16:creationId xmlns:a16="http://schemas.microsoft.com/office/drawing/2014/main" id="{FF974186-395A-C126-7EA9-042E16FFDD23}"/>
              </a:ext>
            </a:extLst>
          </p:cNvPr>
          <p:cNvSpPr txBox="1"/>
          <p:nvPr/>
        </p:nvSpPr>
        <p:spPr>
          <a:xfrm>
            <a:off x="4933928" y="844339"/>
            <a:ext cx="2369577" cy="523220"/>
          </a:xfrm>
          <a:prstGeom prst="rect">
            <a:avLst/>
          </a:prstGeom>
          <a:noFill/>
        </p:spPr>
        <p:txBody>
          <a:bodyPr wrap="square" rtlCol="1">
            <a:spAutoFit/>
          </a:bodyPr>
          <a:lstStyle/>
          <a:p>
            <a:r>
              <a:rPr lang="he-IL" sz="2800" b="1" dirty="0"/>
              <a:t>(עמוד 92)</a:t>
            </a:r>
          </a:p>
        </p:txBody>
      </p:sp>
    </p:spTree>
    <p:extLst>
      <p:ext uri="{BB962C8B-B14F-4D97-AF65-F5344CB8AC3E}">
        <p14:creationId xmlns:p14="http://schemas.microsoft.com/office/powerpoint/2010/main" val="161326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8" name="תמונה 7">
            <a:extLst>
              <a:ext uri="{FF2B5EF4-FFF2-40B4-BE49-F238E27FC236}">
                <a16:creationId xmlns:a16="http://schemas.microsoft.com/office/drawing/2014/main" id="{C380AEB7-F6CC-F9F6-C418-66C74B9992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9" name="תמונה 8">
            <a:extLst>
              <a:ext uri="{FF2B5EF4-FFF2-40B4-BE49-F238E27FC236}">
                <a16:creationId xmlns:a16="http://schemas.microsoft.com/office/drawing/2014/main" id="{04DD2E76-A0B4-8140-E6C0-5F785C1314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11" name="תיבת טקסט 10">
            <a:extLst>
              <a:ext uri="{FF2B5EF4-FFF2-40B4-BE49-F238E27FC236}">
                <a16:creationId xmlns:a16="http://schemas.microsoft.com/office/drawing/2014/main" id="{0A8CDAF5-81CC-5BBE-F6A4-6315C5556BFC}"/>
              </a:ext>
            </a:extLst>
          </p:cNvPr>
          <p:cNvSpPr txBox="1"/>
          <p:nvPr/>
        </p:nvSpPr>
        <p:spPr>
          <a:xfrm>
            <a:off x="3378518" y="-111723"/>
            <a:ext cx="4572000" cy="769441"/>
          </a:xfrm>
          <a:prstGeom prst="rect">
            <a:avLst/>
          </a:prstGeom>
          <a:noFill/>
        </p:spPr>
        <p:txBody>
          <a:bodyPr wrap="square">
            <a:spAutoFit/>
          </a:bodyPr>
          <a:lstStyle/>
          <a:p>
            <a:pPr algn="ctr"/>
            <a:r>
              <a:rPr lang="he-IL" sz="4400" b="1" i="0" u="none" strike="noStrike" baseline="0" dirty="0">
                <a:solidFill>
                  <a:schemeClr val="accent1">
                    <a:lumMod val="75000"/>
                  </a:schemeClr>
                </a:solidFill>
                <a:latin typeface="MF_FrankRuhl-Regular"/>
              </a:rPr>
              <a:t>צְמָחִים בַּסְּבִיבָה -</a:t>
            </a:r>
            <a:endParaRPr lang="he-IL" sz="4400" b="1" dirty="0">
              <a:solidFill>
                <a:schemeClr val="accent1">
                  <a:lumMod val="75000"/>
                </a:schemeClr>
              </a:solidFill>
            </a:endParaRPr>
          </a:p>
        </p:txBody>
      </p:sp>
      <p:sp>
        <p:nvSpPr>
          <p:cNvPr id="4" name="תיבת טקסט 3">
            <a:extLst>
              <a:ext uri="{FF2B5EF4-FFF2-40B4-BE49-F238E27FC236}">
                <a16:creationId xmlns:a16="http://schemas.microsoft.com/office/drawing/2014/main" id="{3011CCF4-9CF7-1E55-D78B-85A41408E8DF}"/>
              </a:ext>
            </a:extLst>
          </p:cNvPr>
          <p:cNvSpPr txBox="1"/>
          <p:nvPr/>
        </p:nvSpPr>
        <p:spPr>
          <a:xfrm>
            <a:off x="2603153" y="-49942"/>
            <a:ext cx="1214284" cy="584775"/>
          </a:xfrm>
          <a:prstGeom prst="rect">
            <a:avLst/>
          </a:prstGeom>
          <a:noFill/>
        </p:spPr>
        <p:txBody>
          <a:bodyPr wrap="square">
            <a:spAutoFit/>
          </a:bodyPr>
          <a:lstStyle/>
          <a:p>
            <a:r>
              <a:rPr lang="he-IL" sz="3200" b="1" dirty="0">
                <a:solidFill>
                  <a:schemeClr val="accent1">
                    <a:lumMod val="75000"/>
                  </a:schemeClr>
                </a:solidFill>
              </a:rPr>
              <a:t>שִׂיחִים</a:t>
            </a:r>
          </a:p>
        </p:txBody>
      </p:sp>
      <p:pic>
        <p:nvPicPr>
          <p:cNvPr id="6" name="תמונה 5">
            <a:extLst>
              <a:ext uri="{FF2B5EF4-FFF2-40B4-BE49-F238E27FC236}">
                <a16:creationId xmlns:a16="http://schemas.microsoft.com/office/drawing/2014/main" id="{47949426-C5DB-766D-0DF6-7C9EE37A8C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9806" y="1733291"/>
            <a:ext cx="6081251" cy="4968605"/>
          </a:xfrm>
          <a:prstGeom prst="rect">
            <a:avLst/>
          </a:prstGeom>
          <a:ln w="12700">
            <a:solidFill>
              <a:schemeClr val="accent4">
                <a:lumMod val="50000"/>
              </a:schemeClr>
            </a:solidFill>
          </a:ln>
        </p:spPr>
      </p:pic>
      <p:sp>
        <p:nvSpPr>
          <p:cNvPr id="7" name="תיבת טקסט 6">
            <a:extLst>
              <a:ext uri="{FF2B5EF4-FFF2-40B4-BE49-F238E27FC236}">
                <a16:creationId xmlns:a16="http://schemas.microsoft.com/office/drawing/2014/main" id="{475D7B35-4BE0-6179-FEDF-C8A8CFF8E904}"/>
              </a:ext>
            </a:extLst>
          </p:cNvPr>
          <p:cNvSpPr txBox="1"/>
          <p:nvPr/>
        </p:nvSpPr>
        <p:spPr>
          <a:xfrm>
            <a:off x="4134465" y="6146635"/>
            <a:ext cx="4201510" cy="369332"/>
          </a:xfrm>
          <a:prstGeom prst="rect">
            <a:avLst/>
          </a:prstGeom>
          <a:noFill/>
        </p:spPr>
        <p:txBody>
          <a:bodyPr wrap="square" rtlCol="1">
            <a:spAutoFit/>
          </a:bodyPr>
          <a:lstStyle/>
          <a:p>
            <a:r>
              <a:rPr lang="en-US" b="0" i="0" dirty="0" err="1">
                <a:solidFill>
                  <a:srgbClr val="202122"/>
                </a:solidFill>
                <a:effectLst/>
                <a:latin typeface="Arial" panose="020B0604020202020204" pitchFamily="34" charset="0"/>
              </a:rPr>
              <a:t>talen</a:t>
            </a:r>
            <a:r>
              <a:rPr lang="he-IL" b="0" i="0" dirty="0">
                <a:solidFill>
                  <a:srgbClr val="202122"/>
                </a:solidFill>
                <a:effectLst/>
                <a:latin typeface="Arial" panose="020B0604020202020204" pitchFamily="34" charset="0"/>
              </a:rPr>
              <a:t>מקור: </a:t>
            </a:r>
            <a:r>
              <a:rPr lang="en-US" b="0" i="0" dirty="0">
                <a:solidFill>
                  <a:srgbClr val="202122"/>
                </a:solidFill>
                <a:effectLst/>
                <a:latin typeface="Arial" panose="020B0604020202020204" pitchFamily="34" charset="0"/>
              </a:rPr>
              <a:t> </a:t>
            </a:r>
            <a:r>
              <a:rPr lang="he-IL" b="0" i="0" dirty="0">
                <a:solidFill>
                  <a:srgbClr val="202122"/>
                </a:solidFill>
                <a:effectLst/>
                <a:latin typeface="Arial" panose="020B0604020202020204" pitchFamily="34" charset="0"/>
              </a:rPr>
              <a:t>מאת מיכאל </a:t>
            </a:r>
            <a:r>
              <a:rPr lang="he-IL" b="0" i="0" dirty="0" err="1">
                <a:solidFill>
                  <a:srgbClr val="202122"/>
                </a:solidFill>
                <a:effectLst/>
                <a:latin typeface="Arial" panose="020B0604020202020204" pitchFamily="34" charset="0"/>
              </a:rPr>
              <a:t>ברנובסקי</a:t>
            </a:r>
            <a:endParaRPr lang="he-IL" dirty="0"/>
          </a:p>
        </p:txBody>
      </p:sp>
      <p:sp>
        <p:nvSpPr>
          <p:cNvPr id="10" name="תיבת טקסט 9">
            <a:extLst>
              <a:ext uri="{FF2B5EF4-FFF2-40B4-BE49-F238E27FC236}">
                <a16:creationId xmlns:a16="http://schemas.microsoft.com/office/drawing/2014/main" id="{98A04358-2813-23AE-7C58-5D7F86021DB9}"/>
              </a:ext>
            </a:extLst>
          </p:cNvPr>
          <p:cNvSpPr txBox="1"/>
          <p:nvPr/>
        </p:nvSpPr>
        <p:spPr>
          <a:xfrm>
            <a:off x="3817437" y="1163904"/>
            <a:ext cx="2182761" cy="523220"/>
          </a:xfrm>
          <a:prstGeom prst="rect">
            <a:avLst/>
          </a:prstGeom>
          <a:noFill/>
        </p:spPr>
        <p:txBody>
          <a:bodyPr wrap="square" rtlCol="1">
            <a:spAutoFit/>
          </a:bodyPr>
          <a:lstStyle/>
          <a:p>
            <a:r>
              <a:rPr lang="he-IL" sz="2800" b="1" dirty="0"/>
              <a:t>רוֹתֶם הַמִּדְבָּר</a:t>
            </a:r>
          </a:p>
        </p:txBody>
      </p:sp>
      <p:sp>
        <p:nvSpPr>
          <p:cNvPr id="13" name="תיבת טקסט 12">
            <a:extLst>
              <a:ext uri="{FF2B5EF4-FFF2-40B4-BE49-F238E27FC236}">
                <a16:creationId xmlns:a16="http://schemas.microsoft.com/office/drawing/2014/main" id="{DEBB78CF-F7B6-AC73-BFFB-946690C9E115}"/>
              </a:ext>
            </a:extLst>
          </p:cNvPr>
          <p:cNvSpPr txBox="1"/>
          <p:nvPr/>
        </p:nvSpPr>
        <p:spPr>
          <a:xfrm>
            <a:off x="4481084" y="672284"/>
            <a:ext cx="2303174" cy="523220"/>
          </a:xfrm>
          <a:prstGeom prst="rect">
            <a:avLst/>
          </a:prstGeom>
          <a:noFill/>
        </p:spPr>
        <p:txBody>
          <a:bodyPr wrap="square">
            <a:spAutoFit/>
          </a:bodyPr>
          <a:lstStyle/>
          <a:p>
            <a:pPr algn="ctr"/>
            <a:r>
              <a:rPr lang="he-IL" sz="2800" b="1" dirty="0"/>
              <a:t>(עמוד 92)</a:t>
            </a:r>
          </a:p>
        </p:txBody>
      </p:sp>
    </p:spTree>
    <p:extLst>
      <p:ext uri="{BB962C8B-B14F-4D97-AF65-F5344CB8AC3E}">
        <p14:creationId xmlns:p14="http://schemas.microsoft.com/office/powerpoint/2010/main" val="106507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8" name="תמונה 7">
            <a:extLst>
              <a:ext uri="{FF2B5EF4-FFF2-40B4-BE49-F238E27FC236}">
                <a16:creationId xmlns:a16="http://schemas.microsoft.com/office/drawing/2014/main" id="{C380AEB7-F6CC-F9F6-C418-66C74B9992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9" name="תמונה 8">
            <a:extLst>
              <a:ext uri="{FF2B5EF4-FFF2-40B4-BE49-F238E27FC236}">
                <a16:creationId xmlns:a16="http://schemas.microsoft.com/office/drawing/2014/main" id="{04DD2E76-A0B4-8140-E6C0-5F785C1314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11" name="תיבת טקסט 10">
            <a:extLst>
              <a:ext uri="{FF2B5EF4-FFF2-40B4-BE49-F238E27FC236}">
                <a16:creationId xmlns:a16="http://schemas.microsoft.com/office/drawing/2014/main" id="{0A8CDAF5-81CC-5BBE-F6A4-6315C5556BFC}"/>
              </a:ext>
            </a:extLst>
          </p:cNvPr>
          <p:cNvSpPr txBox="1"/>
          <p:nvPr/>
        </p:nvSpPr>
        <p:spPr>
          <a:xfrm>
            <a:off x="3361742" y="46888"/>
            <a:ext cx="4572000" cy="769441"/>
          </a:xfrm>
          <a:prstGeom prst="rect">
            <a:avLst/>
          </a:prstGeom>
          <a:noFill/>
        </p:spPr>
        <p:txBody>
          <a:bodyPr wrap="square">
            <a:spAutoFit/>
          </a:bodyPr>
          <a:lstStyle/>
          <a:p>
            <a:pPr algn="ctr"/>
            <a:r>
              <a:rPr lang="he-IL" sz="4400" b="1" i="0" u="none" strike="noStrike" baseline="0" dirty="0">
                <a:solidFill>
                  <a:schemeClr val="accent1">
                    <a:lumMod val="75000"/>
                  </a:schemeClr>
                </a:solidFill>
                <a:latin typeface="MF_FrankRuhl-Regular"/>
              </a:rPr>
              <a:t>צְמָחִים בַּסְּבִיבָה -</a:t>
            </a:r>
            <a:endParaRPr lang="he-IL" sz="4400" b="1" dirty="0">
              <a:solidFill>
                <a:schemeClr val="accent1">
                  <a:lumMod val="75000"/>
                </a:schemeClr>
              </a:solidFill>
            </a:endParaRPr>
          </a:p>
        </p:txBody>
      </p:sp>
      <p:sp>
        <p:nvSpPr>
          <p:cNvPr id="4" name="תיבת טקסט 3">
            <a:extLst>
              <a:ext uri="{FF2B5EF4-FFF2-40B4-BE49-F238E27FC236}">
                <a16:creationId xmlns:a16="http://schemas.microsoft.com/office/drawing/2014/main" id="{60129417-9207-8BC2-A9F1-BD3DEBF951FD}"/>
              </a:ext>
            </a:extLst>
          </p:cNvPr>
          <p:cNvSpPr txBox="1"/>
          <p:nvPr/>
        </p:nvSpPr>
        <p:spPr>
          <a:xfrm>
            <a:off x="2050025" y="105274"/>
            <a:ext cx="1774723" cy="584775"/>
          </a:xfrm>
          <a:prstGeom prst="rect">
            <a:avLst/>
          </a:prstGeom>
          <a:noFill/>
        </p:spPr>
        <p:txBody>
          <a:bodyPr wrap="square">
            <a:spAutoFit/>
          </a:bodyPr>
          <a:lstStyle/>
          <a:p>
            <a:r>
              <a:rPr lang="he-IL" sz="3200" b="1" dirty="0">
                <a:solidFill>
                  <a:schemeClr val="accent1">
                    <a:lumMod val="75000"/>
                  </a:schemeClr>
                </a:solidFill>
              </a:rPr>
              <a:t>עֶשְׂבּוֹנִיִּים</a:t>
            </a:r>
          </a:p>
        </p:txBody>
      </p:sp>
      <p:sp>
        <p:nvSpPr>
          <p:cNvPr id="6" name="תיבת טקסט 5">
            <a:extLst>
              <a:ext uri="{FF2B5EF4-FFF2-40B4-BE49-F238E27FC236}">
                <a16:creationId xmlns:a16="http://schemas.microsoft.com/office/drawing/2014/main" id="{5020E64C-4C50-DE48-9E82-072877B4F363}"/>
              </a:ext>
            </a:extLst>
          </p:cNvPr>
          <p:cNvSpPr txBox="1"/>
          <p:nvPr/>
        </p:nvSpPr>
        <p:spPr>
          <a:xfrm>
            <a:off x="4404324" y="1244387"/>
            <a:ext cx="1469923" cy="523220"/>
          </a:xfrm>
          <a:prstGeom prst="rect">
            <a:avLst/>
          </a:prstGeom>
          <a:noFill/>
        </p:spPr>
        <p:txBody>
          <a:bodyPr wrap="square">
            <a:spAutoFit/>
          </a:bodyPr>
          <a:lstStyle/>
          <a:p>
            <a:pPr algn="ctr"/>
            <a:r>
              <a:rPr lang="he-IL" sz="2800" b="1" dirty="0"/>
              <a:t>פְּרָגִים</a:t>
            </a:r>
          </a:p>
        </p:txBody>
      </p:sp>
      <p:pic>
        <p:nvPicPr>
          <p:cNvPr id="10" name="תמונה 9">
            <a:extLst>
              <a:ext uri="{FF2B5EF4-FFF2-40B4-BE49-F238E27FC236}">
                <a16:creationId xmlns:a16="http://schemas.microsoft.com/office/drawing/2014/main" id="{CF1FEE2D-2973-052E-58F0-CE9C858EBB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0877" y="1745910"/>
            <a:ext cx="7394473" cy="4719251"/>
          </a:xfrm>
          <a:prstGeom prst="rect">
            <a:avLst/>
          </a:prstGeom>
          <a:ln>
            <a:solidFill>
              <a:srgbClr val="6EB14D"/>
            </a:solidFill>
          </a:ln>
        </p:spPr>
      </p:pic>
      <p:pic>
        <p:nvPicPr>
          <p:cNvPr id="12" name="תמונה 11">
            <a:extLst>
              <a:ext uri="{FF2B5EF4-FFF2-40B4-BE49-F238E27FC236}">
                <a16:creationId xmlns:a16="http://schemas.microsoft.com/office/drawing/2014/main" id="{A89BCD0E-9169-9029-A299-3307AA76E5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42675" y="660958"/>
            <a:ext cx="2304488" cy="749873"/>
          </a:xfrm>
          <a:prstGeom prst="rect">
            <a:avLst/>
          </a:prstGeom>
        </p:spPr>
      </p:pic>
    </p:spTree>
    <p:extLst>
      <p:ext uri="{BB962C8B-B14F-4D97-AF65-F5344CB8AC3E}">
        <p14:creationId xmlns:p14="http://schemas.microsoft.com/office/powerpoint/2010/main" val="498066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E8ABF59E-A761-DA41-B30F-B60AFB5243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6" name="תמונה 5">
            <a:extLst>
              <a:ext uri="{FF2B5EF4-FFF2-40B4-BE49-F238E27FC236}">
                <a16:creationId xmlns:a16="http://schemas.microsoft.com/office/drawing/2014/main" id="{96033BDE-6691-52CE-FAF2-2F741B3804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12" name="תיבת טקסט 11">
            <a:extLst>
              <a:ext uri="{FF2B5EF4-FFF2-40B4-BE49-F238E27FC236}">
                <a16:creationId xmlns:a16="http://schemas.microsoft.com/office/drawing/2014/main" id="{E18391CA-D81B-F436-A7F8-68E4118D8966}"/>
              </a:ext>
            </a:extLst>
          </p:cNvPr>
          <p:cNvSpPr txBox="1"/>
          <p:nvPr/>
        </p:nvSpPr>
        <p:spPr>
          <a:xfrm>
            <a:off x="1618068" y="673262"/>
            <a:ext cx="6125496" cy="1077218"/>
          </a:xfrm>
          <a:prstGeom prst="rect">
            <a:avLst/>
          </a:prstGeom>
          <a:noFill/>
        </p:spPr>
        <p:txBody>
          <a:bodyPr wrap="square">
            <a:spAutoFit/>
          </a:bodyPr>
          <a:lstStyle/>
          <a:p>
            <a:pPr algn="r"/>
            <a:r>
              <a:rPr lang="he-IL" sz="3200" b="1" dirty="0">
                <a:latin typeface="MF_FrankRuhl-Regular"/>
                <a:cs typeface="+mn-cs"/>
              </a:rPr>
              <a:t>מְשִׂימָה: </a:t>
            </a:r>
            <a:r>
              <a:rPr lang="he-IL" sz="3200" b="1" i="0" u="none" strike="noStrike" baseline="0" dirty="0">
                <a:solidFill>
                  <a:schemeClr val="accent1">
                    <a:lumMod val="75000"/>
                  </a:schemeClr>
                </a:solidFill>
                <a:latin typeface="MF_FrankRuhl-Regular"/>
              </a:rPr>
              <a:t>מְזַהִים צְמָחִים עֶשְׂבּוֹנִיִּים, שִׂיחִים ועֵצִים</a:t>
            </a:r>
            <a:endParaRPr lang="he-IL" sz="3200" b="1" dirty="0">
              <a:solidFill>
                <a:schemeClr val="accent1">
                  <a:lumMod val="75000"/>
                </a:schemeClr>
              </a:solidFill>
            </a:endParaRPr>
          </a:p>
        </p:txBody>
      </p:sp>
      <p:pic>
        <p:nvPicPr>
          <p:cNvPr id="14" name="תמונה 13">
            <a:extLst>
              <a:ext uri="{FF2B5EF4-FFF2-40B4-BE49-F238E27FC236}">
                <a16:creationId xmlns:a16="http://schemas.microsoft.com/office/drawing/2014/main" id="{81C154B6-5D8E-5223-3674-660F8DFEC0DA}"/>
              </a:ext>
            </a:extLst>
          </p:cNvPr>
          <p:cNvPicPr>
            <a:picLocks noChangeAspect="1"/>
          </p:cNvPicPr>
          <p:nvPr/>
        </p:nvPicPr>
        <p:blipFill>
          <a:blip r:embed="rId5"/>
          <a:stretch>
            <a:fillRect/>
          </a:stretch>
        </p:blipFill>
        <p:spPr>
          <a:xfrm>
            <a:off x="7244132" y="4672167"/>
            <a:ext cx="1495425" cy="1485900"/>
          </a:xfrm>
          <a:prstGeom prst="rect">
            <a:avLst/>
          </a:prstGeom>
          <a:ln w="12700">
            <a:solidFill>
              <a:srgbClr val="0067A3"/>
            </a:solidFill>
          </a:ln>
        </p:spPr>
      </p:pic>
      <p:sp>
        <p:nvSpPr>
          <p:cNvPr id="16" name="תיבת טקסט 15">
            <a:extLst>
              <a:ext uri="{FF2B5EF4-FFF2-40B4-BE49-F238E27FC236}">
                <a16:creationId xmlns:a16="http://schemas.microsoft.com/office/drawing/2014/main" id="{B826ADF4-85BE-253B-2133-DAFB9280CB73}"/>
              </a:ext>
            </a:extLst>
          </p:cNvPr>
          <p:cNvSpPr txBox="1"/>
          <p:nvPr/>
        </p:nvSpPr>
        <p:spPr>
          <a:xfrm>
            <a:off x="3421626" y="1246847"/>
            <a:ext cx="2143432" cy="523220"/>
          </a:xfrm>
          <a:prstGeom prst="rect">
            <a:avLst/>
          </a:prstGeom>
          <a:noFill/>
        </p:spPr>
        <p:txBody>
          <a:bodyPr wrap="square" rtlCol="1">
            <a:spAutoFit/>
          </a:bodyPr>
          <a:lstStyle/>
          <a:p>
            <a:r>
              <a:rPr lang="he-IL" sz="2800" b="1" dirty="0"/>
              <a:t>(עמוד 93)</a:t>
            </a:r>
          </a:p>
        </p:txBody>
      </p:sp>
      <p:sp>
        <p:nvSpPr>
          <p:cNvPr id="18" name="תיבת טקסט 17">
            <a:extLst>
              <a:ext uri="{FF2B5EF4-FFF2-40B4-BE49-F238E27FC236}">
                <a16:creationId xmlns:a16="http://schemas.microsoft.com/office/drawing/2014/main" id="{BB63322B-D1DA-A29B-5EA8-CD6BF0EBB321}"/>
              </a:ext>
            </a:extLst>
          </p:cNvPr>
          <p:cNvSpPr txBox="1"/>
          <p:nvPr/>
        </p:nvSpPr>
        <p:spPr>
          <a:xfrm>
            <a:off x="1012723" y="2351782"/>
            <a:ext cx="7336186" cy="1478418"/>
          </a:xfrm>
          <a:prstGeom prst="rect">
            <a:avLst/>
          </a:prstGeom>
          <a:noFill/>
          <a:ln w="12700">
            <a:solidFill>
              <a:srgbClr val="0067A3"/>
            </a:solidFill>
          </a:ln>
        </p:spPr>
        <p:txBody>
          <a:bodyPr wrap="square">
            <a:spAutoFit/>
          </a:bodyPr>
          <a:lstStyle/>
          <a:p>
            <a:pPr algn="ctr">
              <a:lnSpc>
                <a:spcPct val="150000"/>
              </a:lnSpc>
            </a:pPr>
            <a:r>
              <a:rPr lang="he-IL" sz="3200" b="0" i="0" u="none" strike="noStrike" baseline="0" dirty="0">
                <a:latin typeface="MF_FrankRuhl-Regular"/>
              </a:rPr>
              <a:t>זַהוּ בַּסְּבִיבָה צְמָחִים</a:t>
            </a:r>
          </a:p>
          <a:p>
            <a:pPr algn="ctr">
              <a:lnSpc>
                <a:spcPct val="150000"/>
              </a:lnSpc>
            </a:pPr>
            <a:r>
              <a:rPr lang="he-IL" sz="3200" b="0" i="0" u="none" strike="noStrike" baseline="0" dirty="0">
                <a:latin typeface="MF_FrankRuhl-Regular"/>
              </a:rPr>
              <a:t> עֶשְׂבּוֹנִיִּים, שִׂיחִים וְעֵצִים, וצַיּרְוּ אוֹתָם.</a:t>
            </a:r>
            <a:endParaRPr lang="he-IL" sz="3200" dirty="0"/>
          </a:p>
        </p:txBody>
      </p:sp>
      <p:sp>
        <p:nvSpPr>
          <p:cNvPr id="19" name="תיבת טקסט 18">
            <a:extLst>
              <a:ext uri="{FF2B5EF4-FFF2-40B4-BE49-F238E27FC236}">
                <a16:creationId xmlns:a16="http://schemas.microsoft.com/office/drawing/2014/main" id="{54F36DF1-B149-C6CC-7B8A-4CFD84110053}"/>
              </a:ext>
            </a:extLst>
          </p:cNvPr>
          <p:cNvSpPr txBox="1"/>
          <p:nvPr/>
        </p:nvSpPr>
        <p:spPr>
          <a:xfrm>
            <a:off x="4572000" y="5154075"/>
            <a:ext cx="2725315" cy="584775"/>
          </a:xfrm>
          <a:prstGeom prst="rect">
            <a:avLst/>
          </a:prstGeom>
          <a:noFill/>
        </p:spPr>
        <p:txBody>
          <a:bodyPr wrap="square" rtlCol="1">
            <a:spAutoFit/>
          </a:bodyPr>
          <a:lstStyle/>
          <a:p>
            <a:r>
              <a:rPr lang="he-IL" sz="3200" dirty="0"/>
              <a:t>שִׂיחַ בעמוד 93</a:t>
            </a:r>
          </a:p>
        </p:txBody>
      </p:sp>
    </p:spTree>
    <p:extLst>
      <p:ext uri="{BB962C8B-B14F-4D97-AF65-F5344CB8AC3E}">
        <p14:creationId xmlns:p14="http://schemas.microsoft.com/office/powerpoint/2010/main" val="56957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schemeClr val="accent1">
                    <a:lumMod val="75000"/>
                  </a:schemeClr>
                </a:solidFill>
                <a:cs typeface="+mn-cs"/>
              </a:rPr>
              <a:t>צְמָחִים וּבַעֲלֵי חַיִּים בַּ</a:t>
            </a:r>
            <a:r>
              <a:rPr kumimoji="0" lang="he-IL" sz="4400" b="1" i="0" u="none" strike="noStrike" kern="1200" cap="none" spc="0" normalizeH="0" baseline="0" noProof="0" dirty="0">
                <a:ln>
                  <a:noFill/>
                </a:ln>
                <a:solidFill>
                  <a:schemeClr val="accent1">
                    <a:lumMod val="75000"/>
                  </a:schemeClr>
                </a:solidFill>
                <a:effectLst/>
                <a:uLnTx/>
                <a:uFillTx/>
                <a:latin typeface="MF_FrankRuhl-Regular"/>
                <a:ea typeface="+mn-ea"/>
                <a:cs typeface="+mn-cs"/>
              </a:rPr>
              <a:t>אָבִיב</a:t>
            </a:r>
            <a:r>
              <a:rPr lang="he-IL" sz="4400" b="0" i="0" u="none" strike="noStrike" baseline="0" dirty="0">
                <a:solidFill>
                  <a:schemeClr val="accent1">
                    <a:lumMod val="75000"/>
                  </a:schemeClr>
                </a:solidFill>
                <a:latin typeface="MF_FrankRuhl-Regular"/>
                <a:cs typeface="+mn-cs"/>
              </a:rPr>
              <a:t> </a:t>
            </a:r>
            <a:endParaRPr lang="en-US" b="1" dirty="0">
              <a:solidFill>
                <a:schemeClr val="accent1">
                  <a:lumMod val="75000"/>
                </a:schemeClr>
              </a:solidFill>
              <a:cs typeface="+mn-cs"/>
            </a:endParaRPr>
          </a:p>
        </p:txBody>
      </p:sp>
      <p:sp>
        <p:nvSpPr>
          <p:cNvPr id="3" name="מציין מיקום תוכן 2"/>
          <p:cNvSpPr>
            <a:spLocks noGrp="1"/>
          </p:cNvSpPr>
          <p:nvPr>
            <p:ph idx="1"/>
          </p:nvPr>
        </p:nvSpPr>
        <p:spPr/>
        <p:txBody>
          <a:bodyPr>
            <a:normAutofit/>
          </a:bodyPr>
          <a:lstStyle/>
          <a:p>
            <a:pPr marL="0" indent="0" algn="r" rtl="1">
              <a:buNone/>
            </a:pPr>
            <a:r>
              <a:rPr lang="he-IL" sz="3200" b="1" dirty="0"/>
              <a:t>מְשִׂימָה (סיור): מַרְאֵה הַסְּבִיבָה בַּ</a:t>
            </a:r>
            <a:r>
              <a:rPr lang="he-IL" sz="3200" b="1" i="0" u="none" strike="noStrike" baseline="0" dirty="0">
                <a:solidFill>
                  <a:schemeClr val="accent5">
                    <a:lumMod val="75000"/>
                  </a:schemeClr>
                </a:solidFill>
                <a:latin typeface="MF_FrankRuhl-Regular"/>
                <a:cs typeface="+mn-cs"/>
              </a:rPr>
              <a:t>ָּ</a:t>
            </a:r>
            <a:r>
              <a:rPr kumimoji="0" lang="he-IL" sz="3200" b="1" i="0" u="none" strike="noStrike" kern="1200" cap="none" spc="0" normalizeH="0" baseline="0" noProof="0" dirty="0">
                <a:ln>
                  <a:noFill/>
                </a:ln>
                <a:effectLst/>
                <a:uLnTx/>
                <a:uFillTx/>
                <a:latin typeface="MF_FrankRuhl-Regular"/>
                <a:ea typeface="+mn-ea"/>
                <a:cs typeface="+mn-cs"/>
              </a:rPr>
              <a:t>אָבִיב</a:t>
            </a:r>
            <a:r>
              <a:rPr lang="he-IL" sz="3200" b="0" i="0" u="none" strike="noStrike" baseline="0" dirty="0">
                <a:solidFill>
                  <a:schemeClr val="accent5">
                    <a:lumMod val="75000"/>
                  </a:schemeClr>
                </a:solidFill>
                <a:latin typeface="MF_FrankRuhl-Regular"/>
                <a:cs typeface="+mn-cs"/>
              </a:rPr>
              <a:t> </a:t>
            </a:r>
            <a:r>
              <a:rPr lang="he-IL" sz="3200" b="1" dirty="0"/>
              <a:t> </a:t>
            </a:r>
            <a:r>
              <a:rPr lang="he-IL" b="1" dirty="0"/>
              <a:t>(עמוד 86)</a:t>
            </a:r>
          </a:p>
          <a:p>
            <a:pPr marL="0" indent="0" algn="r" rtl="1">
              <a:buNone/>
            </a:pPr>
            <a:endParaRPr lang="he-IL" sz="3200" b="1" dirty="0"/>
          </a:p>
          <a:p>
            <a:pPr marL="0" indent="0" algn="r" rtl="1">
              <a:buNone/>
            </a:pPr>
            <a:endParaRPr lang="en-US" sz="3200" b="1" dirty="0"/>
          </a:p>
        </p:txBody>
      </p:sp>
      <p:sp>
        <p:nvSpPr>
          <p:cNvPr id="4" name="תיבת טקסט 3">
            <a:extLst>
              <a:ext uri="{FF2B5EF4-FFF2-40B4-BE49-F238E27FC236}">
                <a16:creationId xmlns:a16="http://schemas.microsoft.com/office/drawing/2014/main" id="{E000CA03-664F-0426-2AD5-C2FE90669021}"/>
              </a:ext>
            </a:extLst>
          </p:cNvPr>
          <p:cNvSpPr txBox="1"/>
          <p:nvPr/>
        </p:nvSpPr>
        <p:spPr>
          <a:xfrm>
            <a:off x="7580671" y="6176963"/>
            <a:ext cx="1337187" cy="369332"/>
          </a:xfrm>
          <a:prstGeom prst="rect">
            <a:avLst/>
          </a:prstGeom>
          <a:solidFill>
            <a:schemeClr val="bg1"/>
          </a:solidFill>
        </p:spPr>
        <p:txBody>
          <a:bodyPr wrap="square" rtlCol="1">
            <a:spAutoFit/>
          </a:bodyPr>
          <a:lstStyle/>
          <a:p>
            <a:r>
              <a:rPr lang="he-IL" dirty="0">
                <a:hlinkClick r:id="rId3"/>
              </a:rPr>
              <a:t>לטיול יצאנו </a:t>
            </a:r>
            <a:endParaRPr lang="he-IL" dirty="0"/>
          </a:p>
        </p:txBody>
      </p:sp>
      <p:pic>
        <p:nvPicPr>
          <p:cNvPr id="5" name="תמונה 4">
            <a:extLst>
              <a:ext uri="{FF2B5EF4-FFF2-40B4-BE49-F238E27FC236}">
                <a16:creationId xmlns:a16="http://schemas.microsoft.com/office/drawing/2014/main" id="{C0959AEB-4C97-DFB8-A85B-5C5B23CB54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7" name="תמונה 6">
            <a:extLst>
              <a:ext uri="{FF2B5EF4-FFF2-40B4-BE49-F238E27FC236}">
                <a16:creationId xmlns:a16="http://schemas.microsoft.com/office/drawing/2014/main" id="{91D11592-0753-C1CD-035E-FB13D237BC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11" name="תמונה 10">
            <a:extLst>
              <a:ext uri="{FF2B5EF4-FFF2-40B4-BE49-F238E27FC236}">
                <a16:creationId xmlns:a16="http://schemas.microsoft.com/office/drawing/2014/main" id="{12B37AB9-9497-AB84-DDAC-49949BCB75BE}"/>
              </a:ext>
            </a:extLst>
          </p:cNvPr>
          <p:cNvPicPr>
            <a:picLocks noChangeAspect="1"/>
          </p:cNvPicPr>
          <p:nvPr/>
        </p:nvPicPr>
        <p:blipFill>
          <a:blip r:embed="rId6"/>
          <a:stretch>
            <a:fillRect/>
          </a:stretch>
        </p:blipFill>
        <p:spPr>
          <a:xfrm>
            <a:off x="428625" y="2339447"/>
            <a:ext cx="8286750" cy="4362450"/>
          </a:xfrm>
          <a:prstGeom prst="rect">
            <a:avLst/>
          </a:prstGeom>
          <a:ln w="12700">
            <a:solidFill>
              <a:srgbClr val="6EB14D"/>
            </a:solidFill>
          </a:ln>
        </p:spPr>
      </p:pic>
    </p:spTree>
    <p:extLst>
      <p:ext uri="{BB962C8B-B14F-4D97-AF65-F5344CB8AC3E}">
        <p14:creationId xmlns:p14="http://schemas.microsoft.com/office/powerpoint/2010/main" val="397293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49AE26D8-0BE2-E837-04EB-E753A22FA9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768129"/>
          </a:xfrm>
          <a:prstGeom prst="rect">
            <a:avLst/>
          </a:prstGeom>
        </p:spPr>
      </p:pic>
      <p:pic>
        <p:nvPicPr>
          <p:cNvPr id="6" name="תמונה 5">
            <a:extLst>
              <a:ext uri="{FF2B5EF4-FFF2-40B4-BE49-F238E27FC236}">
                <a16:creationId xmlns:a16="http://schemas.microsoft.com/office/drawing/2014/main" id="{A91C4961-36E6-D4CA-771C-CFB33E4BF1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12" name="תיבת טקסט 11">
            <a:extLst>
              <a:ext uri="{FF2B5EF4-FFF2-40B4-BE49-F238E27FC236}">
                <a16:creationId xmlns:a16="http://schemas.microsoft.com/office/drawing/2014/main" id="{BCC80B01-C446-E411-A580-2D07DD5AF65D}"/>
              </a:ext>
            </a:extLst>
          </p:cNvPr>
          <p:cNvSpPr txBox="1"/>
          <p:nvPr/>
        </p:nvSpPr>
        <p:spPr>
          <a:xfrm>
            <a:off x="2277211" y="631844"/>
            <a:ext cx="5943600" cy="584775"/>
          </a:xfrm>
          <a:prstGeom prst="rect">
            <a:avLst/>
          </a:prstGeom>
          <a:noFill/>
        </p:spPr>
        <p:txBody>
          <a:bodyPr wrap="square">
            <a:spAutoFit/>
          </a:bodyPr>
          <a:lstStyle/>
          <a:p>
            <a:r>
              <a:rPr lang="he-IL" sz="3200" b="1" i="0" u="none" strike="noStrike" baseline="0" dirty="0">
                <a:latin typeface="MF_FrankRuhl-Regular"/>
              </a:rPr>
              <a:t>מ</a:t>
            </a:r>
            <a:r>
              <a:rPr lang="he-IL" sz="3200" b="1" dirty="0">
                <a:latin typeface="MF_FrankRuhl-Regular"/>
                <a:cs typeface="+mn-cs"/>
              </a:rPr>
              <a:t>ְשִׂימָה: </a:t>
            </a:r>
            <a:r>
              <a:rPr lang="he-IL" sz="3200" b="1" i="0" u="none" strike="noStrike" baseline="0" dirty="0">
                <a:solidFill>
                  <a:schemeClr val="accent1">
                    <a:lumMod val="75000"/>
                  </a:schemeClr>
                </a:solidFill>
                <a:latin typeface="MF_FrankRuhl-Regular"/>
              </a:rPr>
              <a:t>מְכִינִים פְּרָחִים מִנְּיָר</a:t>
            </a:r>
            <a:endParaRPr lang="he-IL" sz="3200" b="1" dirty="0">
              <a:solidFill>
                <a:schemeClr val="accent1">
                  <a:lumMod val="75000"/>
                </a:schemeClr>
              </a:solidFill>
            </a:endParaRPr>
          </a:p>
        </p:txBody>
      </p:sp>
      <p:pic>
        <p:nvPicPr>
          <p:cNvPr id="3" name="תמונה 2">
            <a:extLst>
              <a:ext uri="{FF2B5EF4-FFF2-40B4-BE49-F238E27FC236}">
                <a16:creationId xmlns:a16="http://schemas.microsoft.com/office/drawing/2014/main" id="{6BB33F3C-FF2D-00BD-F29D-ED85A749BA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57832" y="4471844"/>
            <a:ext cx="2993922" cy="2109941"/>
          </a:xfrm>
          <a:prstGeom prst="rect">
            <a:avLst/>
          </a:prstGeom>
          <a:ln w="12700">
            <a:solidFill>
              <a:srgbClr val="E31B8D"/>
            </a:solidFill>
          </a:ln>
        </p:spPr>
      </p:pic>
      <p:pic>
        <p:nvPicPr>
          <p:cNvPr id="7" name="תמונה 6">
            <a:extLst>
              <a:ext uri="{FF2B5EF4-FFF2-40B4-BE49-F238E27FC236}">
                <a16:creationId xmlns:a16="http://schemas.microsoft.com/office/drawing/2014/main" id="{F0011589-FA27-A4F3-297E-61DF48DADC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4657" y="4471845"/>
            <a:ext cx="2763849" cy="2109940"/>
          </a:xfrm>
          <a:prstGeom prst="rect">
            <a:avLst/>
          </a:prstGeom>
          <a:ln w="12700">
            <a:solidFill>
              <a:srgbClr val="92D050"/>
            </a:solidFill>
          </a:ln>
        </p:spPr>
      </p:pic>
      <p:pic>
        <p:nvPicPr>
          <p:cNvPr id="9" name="תמונה 8">
            <a:extLst>
              <a:ext uri="{FF2B5EF4-FFF2-40B4-BE49-F238E27FC236}">
                <a16:creationId xmlns:a16="http://schemas.microsoft.com/office/drawing/2014/main" id="{28E142A4-6B2A-672F-32B1-14A96EDD76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5495" y="4471844"/>
            <a:ext cx="2665524" cy="2109941"/>
          </a:xfrm>
          <a:prstGeom prst="rect">
            <a:avLst/>
          </a:prstGeom>
          <a:ln w="12700">
            <a:solidFill>
              <a:srgbClr val="0066A6"/>
            </a:solidFill>
          </a:ln>
        </p:spPr>
      </p:pic>
      <p:pic>
        <p:nvPicPr>
          <p:cNvPr id="11" name="תמונה 10">
            <a:extLst>
              <a:ext uri="{FF2B5EF4-FFF2-40B4-BE49-F238E27FC236}">
                <a16:creationId xmlns:a16="http://schemas.microsoft.com/office/drawing/2014/main" id="{E4811366-10F0-08E8-1427-C8EA4D05DAB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71756" y="1383452"/>
            <a:ext cx="5184825" cy="2796005"/>
          </a:xfrm>
          <a:prstGeom prst="rect">
            <a:avLst/>
          </a:prstGeom>
          <a:ln w="12700">
            <a:solidFill>
              <a:srgbClr val="7030A0"/>
            </a:solidFill>
          </a:ln>
        </p:spPr>
      </p:pic>
    </p:spTree>
    <p:extLst>
      <p:ext uri="{BB962C8B-B14F-4D97-AF65-F5344CB8AC3E}">
        <p14:creationId xmlns:p14="http://schemas.microsoft.com/office/powerpoint/2010/main" val="32494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ACC48F09-9482-C982-4788-E329FF1906B4}"/>
              </a:ext>
            </a:extLst>
          </p:cNvPr>
          <p:cNvPicPr>
            <a:picLocks noChangeAspect="1"/>
          </p:cNvPicPr>
          <p:nvPr/>
        </p:nvPicPr>
        <p:blipFill>
          <a:blip r:embed="rId3"/>
          <a:stretch>
            <a:fillRect/>
          </a:stretch>
        </p:blipFill>
        <p:spPr>
          <a:xfrm>
            <a:off x="717755" y="835743"/>
            <a:ext cx="7914968" cy="4621160"/>
          </a:xfrm>
          <a:prstGeom prst="rect">
            <a:avLst/>
          </a:prstGeom>
          <a:ln w="12700">
            <a:solidFill>
              <a:srgbClr val="7030A0"/>
            </a:solidFill>
          </a:ln>
        </p:spPr>
      </p:pic>
      <p:pic>
        <p:nvPicPr>
          <p:cNvPr id="2" name="תמונה 1">
            <a:extLst>
              <a:ext uri="{FF2B5EF4-FFF2-40B4-BE49-F238E27FC236}">
                <a16:creationId xmlns:a16="http://schemas.microsoft.com/office/drawing/2014/main" id="{CEBDB197-5179-B41C-C5E9-FA70833799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6491" y="5801031"/>
            <a:ext cx="4114800" cy="735194"/>
          </a:xfrm>
          <a:prstGeom prst="rect">
            <a:avLst/>
          </a:prstGeom>
        </p:spPr>
      </p:pic>
    </p:spTree>
    <p:extLst>
      <p:ext uri="{BB962C8B-B14F-4D97-AF65-F5344CB8AC3E}">
        <p14:creationId xmlns:p14="http://schemas.microsoft.com/office/powerpoint/2010/main" val="571065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1737" y="669005"/>
            <a:ext cx="4293128" cy="871804"/>
          </a:xfrm>
          <a:ln>
            <a:solidFill>
              <a:srgbClr val="0067A3"/>
            </a:solidFill>
          </a:ln>
        </p:spPr>
        <p:txBody>
          <a:bodyPr/>
          <a:lstStyle/>
          <a:p>
            <a:pPr algn="r"/>
            <a:r>
              <a:rPr lang="he-IL" b="1" dirty="0">
                <a:solidFill>
                  <a:schemeClr val="accent1">
                    <a:lumMod val="75000"/>
                  </a:schemeClr>
                </a:solidFill>
                <a:latin typeface="MF_FrankRuhl-Regular"/>
                <a:cs typeface="+mn-cs"/>
              </a:rPr>
              <a:t>מָה לָמַדְנוּ?</a:t>
            </a:r>
            <a:endParaRPr lang="en-US" b="1" dirty="0">
              <a:solidFill>
                <a:schemeClr val="accent1">
                  <a:lumMod val="75000"/>
                </a:schemeClr>
              </a:solidFill>
              <a:cs typeface="+mn-cs"/>
            </a:endParaRPr>
          </a:p>
        </p:txBody>
      </p:sp>
      <p:pic>
        <p:nvPicPr>
          <p:cNvPr id="10" name="תמונה 9">
            <a:extLst>
              <a:ext uri="{FF2B5EF4-FFF2-40B4-BE49-F238E27FC236}">
                <a16:creationId xmlns:a16="http://schemas.microsoft.com/office/drawing/2014/main" id="{C673AC75-D60B-EF23-416E-773364263C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11" name="תמונה 10">
            <a:extLst>
              <a:ext uri="{FF2B5EF4-FFF2-40B4-BE49-F238E27FC236}">
                <a16:creationId xmlns:a16="http://schemas.microsoft.com/office/drawing/2014/main" id="{9BD00621-718C-09AD-786B-EA0285D50C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13" name="תמונה 12">
            <a:extLst>
              <a:ext uri="{FF2B5EF4-FFF2-40B4-BE49-F238E27FC236}">
                <a16:creationId xmlns:a16="http://schemas.microsoft.com/office/drawing/2014/main" id="{875D57F2-5F84-1BA1-56CA-FACD160A8057}"/>
              </a:ext>
            </a:extLst>
          </p:cNvPr>
          <p:cNvPicPr>
            <a:picLocks noChangeAspect="1"/>
          </p:cNvPicPr>
          <p:nvPr/>
        </p:nvPicPr>
        <p:blipFill>
          <a:blip r:embed="rId5"/>
          <a:stretch>
            <a:fillRect/>
          </a:stretch>
        </p:blipFill>
        <p:spPr>
          <a:xfrm>
            <a:off x="1251769" y="2256875"/>
            <a:ext cx="6896100" cy="1466850"/>
          </a:xfrm>
          <a:prstGeom prst="rect">
            <a:avLst/>
          </a:prstGeom>
          <a:ln w="12700">
            <a:solidFill>
              <a:srgbClr val="0067A3"/>
            </a:solidFill>
          </a:ln>
        </p:spPr>
      </p:pic>
    </p:spTree>
    <p:extLst>
      <p:ext uri="{BB962C8B-B14F-4D97-AF65-F5344CB8AC3E}">
        <p14:creationId xmlns:p14="http://schemas.microsoft.com/office/powerpoint/2010/main" val="3580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9C7FA04F-3781-46EB-3206-12CCD85D5A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65" y="24580"/>
            <a:ext cx="9169065" cy="6032091"/>
          </a:xfrm>
          <a:prstGeom prst="rect">
            <a:avLst/>
          </a:prstGeom>
        </p:spPr>
      </p:pic>
      <p:sp>
        <p:nvSpPr>
          <p:cNvPr id="9" name="תיבת טקסט 8">
            <a:extLst>
              <a:ext uri="{FF2B5EF4-FFF2-40B4-BE49-F238E27FC236}">
                <a16:creationId xmlns:a16="http://schemas.microsoft.com/office/drawing/2014/main" id="{88D75D55-81F6-834C-9DF6-7ED737AE3CDF}"/>
              </a:ext>
            </a:extLst>
          </p:cNvPr>
          <p:cNvSpPr txBox="1"/>
          <p:nvPr/>
        </p:nvSpPr>
        <p:spPr>
          <a:xfrm>
            <a:off x="6528620" y="5279922"/>
            <a:ext cx="1622322" cy="368710"/>
          </a:xfrm>
          <a:prstGeom prst="rect">
            <a:avLst/>
          </a:prstGeom>
          <a:solidFill>
            <a:schemeClr val="bg1"/>
          </a:solidFill>
        </p:spPr>
        <p:txBody>
          <a:bodyPr wrap="square" rtlCol="1">
            <a:spAutoFit/>
          </a:bodyPr>
          <a:lstStyle/>
          <a:p>
            <a:r>
              <a:rPr lang="he-IL" dirty="0">
                <a:hlinkClick r:id="rId4"/>
              </a:rPr>
              <a:t>כניסה למשימה</a:t>
            </a:r>
            <a:endParaRPr lang="he-IL" dirty="0"/>
          </a:p>
        </p:txBody>
      </p:sp>
      <p:pic>
        <p:nvPicPr>
          <p:cNvPr id="2" name="תמונה 1">
            <a:extLst>
              <a:ext uri="{FF2B5EF4-FFF2-40B4-BE49-F238E27FC236}">
                <a16:creationId xmlns:a16="http://schemas.microsoft.com/office/drawing/2014/main" id="{31E6FF3A-0E2F-48A1-355D-A397E5FEEF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1859" y="6056671"/>
            <a:ext cx="4114800" cy="676200"/>
          </a:xfrm>
          <a:prstGeom prst="rect">
            <a:avLst/>
          </a:prstGeom>
        </p:spPr>
      </p:pic>
    </p:spTree>
    <p:extLst>
      <p:ext uri="{BB962C8B-B14F-4D97-AF65-F5344CB8AC3E}">
        <p14:creationId xmlns:p14="http://schemas.microsoft.com/office/powerpoint/2010/main" val="55563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6807800A-5053-0F77-B991-1ECE0DDFD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6" name="תמונה 5">
            <a:extLst>
              <a:ext uri="{FF2B5EF4-FFF2-40B4-BE49-F238E27FC236}">
                <a16:creationId xmlns:a16="http://schemas.microsoft.com/office/drawing/2014/main" id="{79E30035-52AF-9417-B6E8-7004C8A8C7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12" name="תמונה 11">
            <a:extLst>
              <a:ext uri="{FF2B5EF4-FFF2-40B4-BE49-F238E27FC236}">
                <a16:creationId xmlns:a16="http://schemas.microsoft.com/office/drawing/2014/main" id="{AAB1D020-6A7E-FBE1-28FA-46AA7146D1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8824" y="1632693"/>
            <a:ext cx="5086350" cy="619126"/>
          </a:xfrm>
          <a:prstGeom prst="rect">
            <a:avLst/>
          </a:prstGeom>
        </p:spPr>
      </p:pic>
      <p:pic>
        <p:nvPicPr>
          <p:cNvPr id="14" name="תמונה 13">
            <a:extLst>
              <a:ext uri="{FF2B5EF4-FFF2-40B4-BE49-F238E27FC236}">
                <a16:creationId xmlns:a16="http://schemas.microsoft.com/office/drawing/2014/main" id="{7CBE6A1A-0C8C-6816-D9C6-1AC795053081}"/>
              </a:ext>
            </a:extLst>
          </p:cNvPr>
          <p:cNvPicPr>
            <a:picLocks noChangeAspect="1"/>
          </p:cNvPicPr>
          <p:nvPr/>
        </p:nvPicPr>
        <p:blipFill>
          <a:blip r:embed="rId6"/>
          <a:stretch>
            <a:fillRect/>
          </a:stretch>
        </p:blipFill>
        <p:spPr>
          <a:xfrm>
            <a:off x="3114674" y="2725304"/>
            <a:ext cx="2914650" cy="504825"/>
          </a:xfrm>
          <a:prstGeom prst="rect">
            <a:avLst/>
          </a:prstGeom>
        </p:spPr>
      </p:pic>
      <p:pic>
        <p:nvPicPr>
          <p:cNvPr id="16" name="תמונה 15">
            <a:extLst>
              <a:ext uri="{FF2B5EF4-FFF2-40B4-BE49-F238E27FC236}">
                <a16:creationId xmlns:a16="http://schemas.microsoft.com/office/drawing/2014/main" id="{55CB9BE8-F484-1712-3AC0-FDA6EC4DD2F0}"/>
              </a:ext>
            </a:extLst>
          </p:cNvPr>
          <p:cNvPicPr>
            <a:picLocks noChangeAspect="1"/>
          </p:cNvPicPr>
          <p:nvPr/>
        </p:nvPicPr>
        <p:blipFill>
          <a:blip r:embed="rId7"/>
          <a:stretch>
            <a:fillRect/>
          </a:stretch>
        </p:blipFill>
        <p:spPr>
          <a:xfrm>
            <a:off x="2205036" y="3863156"/>
            <a:ext cx="4733925" cy="561975"/>
          </a:xfrm>
          <a:prstGeom prst="rect">
            <a:avLst/>
          </a:prstGeom>
        </p:spPr>
      </p:pic>
      <p:pic>
        <p:nvPicPr>
          <p:cNvPr id="18" name="תמונה 17">
            <a:extLst>
              <a:ext uri="{FF2B5EF4-FFF2-40B4-BE49-F238E27FC236}">
                <a16:creationId xmlns:a16="http://schemas.microsoft.com/office/drawing/2014/main" id="{E33B9772-207C-9902-4A8D-BA3C49D86A40}"/>
              </a:ext>
            </a:extLst>
          </p:cNvPr>
          <p:cNvPicPr>
            <a:picLocks noChangeAspect="1"/>
          </p:cNvPicPr>
          <p:nvPr/>
        </p:nvPicPr>
        <p:blipFill>
          <a:blip r:embed="rId8"/>
          <a:stretch>
            <a:fillRect/>
          </a:stretch>
        </p:blipFill>
        <p:spPr>
          <a:xfrm>
            <a:off x="1028698" y="5225308"/>
            <a:ext cx="7086600" cy="619125"/>
          </a:xfrm>
          <a:prstGeom prst="rect">
            <a:avLst/>
          </a:prstGeom>
        </p:spPr>
      </p:pic>
      <p:sp>
        <p:nvSpPr>
          <p:cNvPr id="20" name="תיבת טקסט 19">
            <a:extLst>
              <a:ext uri="{FF2B5EF4-FFF2-40B4-BE49-F238E27FC236}">
                <a16:creationId xmlns:a16="http://schemas.microsoft.com/office/drawing/2014/main" id="{F4A93543-AB72-8B2C-E74B-D8432A510CBE}"/>
              </a:ext>
            </a:extLst>
          </p:cNvPr>
          <p:cNvSpPr txBox="1"/>
          <p:nvPr/>
        </p:nvSpPr>
        <p:spPr>
          <a:xfrm>
            <a:off x="3003755" y="504064"/>
            <a:ext cx="4572000" cy="769441"/>
          </a:xfrm>
          <a:prstGeom prst="rect">
            <a:avLst/>
          </a:prstGeom>
          <a:noFill/>
        </p:spPr>
        <p:txBody>
          <a:bodyPr wrap="square">
            <a:spAutoFit/>
          </a:bodyPr>
          <a:lstStyle/>
          <a:p>
            <a:r>
              <a:rPr lang="he-IL" sz="4400" b="1" dirty="0">
                <a:solidFill>
                  <a:schemeClr val="accent1">
                    <a:lumMod val="75000"/>
                  </a:schemeClr>
                </a:solidFill>
              </a:rPr>
              <a:t>מוּשָּׂגִים שֶׁלָּמַדְנוּ</a:t>
            </a:r>
          </a:p>
        </p:txBody>
      </p:sp>
    </p:spTree>
    <p:extLst>
      <p:ext uri="{BB962C8B-B14F-4D97-AF65-F5344CB8AC3E}">
        <p14:creationId xmlns:p14="http://schemas.microsoft.com/office/powerpoint/2010/main" val="361300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4130" y="-179888"/>
            <a:ext cx="7886700" cy="1325563"/>
          </a:xfrm>
        </p:spPr>
        <p:txBody>
          <a:bodyPr/>
          <a:lstStyle/>
          <a:p>
            <a:pPr algn="ctr"/>
            <a:r>
              <a:rPr lang="he-IL" b="1" dirty="0">
                <a:solidFill>
                  <a:schemeClr val="accent1">
                    <a:lumMod val="75000"/>
                  </a:schemeClr>
                </a:solidFill>
                <a:latin typeface="MF_FrankRuhl-Regular"/>
                <a:cs typeface="+mn-cs"/>
              </a:rPr>
              <a:t>צְמְָחִים </a:t>
            </a:r>
            <a:r>
              <a:rPr lang="he-IL" b="1" dirty="0">
                <a:solidFill>
                  <a:schemeClr val="accent1">
                    <a:lumMod val="75000"/>
                  </a:schemeClr>
                </a:solidFill>
                <a:cs typeface="+mn-cs"/>
              </a:rPr>
              <a:t>בַּ</a:t>
            </a:r>
            <a:r>
              <a:rPr kumimoji="0" lang="he-IL" sz="4400" b="1" i="0" u="none" strike="noStrike" kern="1200" cap="none" spc="0" normalizeH="0" baseline="0" noProof="0" dirty="0">
                <a:ln>
                  <a:noFill/>
                </a:ln>
                <a:solidFill>
                  <a:schemeClr val="accent1">
                    <a:lumMod val="75000"/>
                  </a:schemeClr>
                </a:solidFill>
                <a:effectLst/>
                <a:uLnTx/>
                <a:uFillTx/>
                <a:latin typeface="MF_FrankRuhl-Regular"/>
                <a:ea typeface="+mn-ea"/>
                <a:cs typeface="+mn-cs"/>
              </a:rPr>
              <a:t>אָבִיב </a:t>
            </a:r>
            <a:br>
              <a:rPr kumimoji="0" lang="he-IL" sz="4400" b="1" i="0" u="none" strike="noStrike" kern="1200" cap="none" spc="0" normalizeH="0" baseline="0" noProof="0" dirty="0">
                <a:ln>
                  <a:noFill/>
                </a:ln>
                <a:solidFill>
                  <a:schemeClr val="accent5">
                    <a:lumMod val="75000"/>
                  </a:schemeClr>
                </a:solidFill>
                <a:effectLst/>
                <a:uLnTx/>
                <a:uFillTx/>
                <a:latin typeface="MF_FrankRuhl-Regular"/>
                <a:ea typeface="+mn-ea"/>
                <a:cs typeface="+mn-cs"/>
              </a:rPr>
            </a:br>
            <a:r>
              <a:rPr kumimoji="0" lang="he-IL" sz="3200" b="1" i="0" u="none" strike="noStrike" kern="1200" cap="none" spc="0" normalizeH="0" baseline="0" noProof="0" dirty="0">
                <a:ln>
                  <a:noFill/>
                </a:ln>
                <a:effectLst/>
                <a:uLnTx/>
                <a:uFillTx/>
                <a:latin typeface="MF_FrankRuhl-Regular"/>
                <a:ea typeface="+mn-ea"/>
                <a:cs typeface="+mn-cs"/>
              </a:rPr>
              <a:t>(עמודים 88-87 )</a:t>
            </a:r>
            <a:r>
              <a:rPr lang="he-IL" sz="3200" b="0" i="0" u="none" strike="noStrike" baseline="0" dirty="0">
                <a:latin typeface="MF_FrankRuhl-Regular"/>
                <a:cs typeface="+mn-cs"/>
              </a:rPr>
              <a:t> </a:t>
            </a:r>
            <a:endParaRPr lang="en-US" sz="3200" b="1" dirty="0">
              <a:cs typeface="+mn-cs"/>
            </a:endParaRPr>
          </a:p>
        </p:txBody>
      </p:sp>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4" name="תמונה 3">
            <a:extLst>
              <a:ext uri="{FF2B5EF4-FFF2-40B4-BE49-F238E27FC236}">
                <a16:creationId xmlns:a16="http://schemas.microsoft.com/office/drawing/2014/main" id="{0924DD3A-D72C-C3E8-2164-5B5DAB5D3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653583"/>
          </a:xfrm>
          <a:prstGeom prst="rect">
            <a:avLst/>
          </a:prstGeom>
        </p:spPr>
      </p:pic>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37594"/>
          </a:xfrm>
          <a:prstGeom prst="rect">
            <a:avLst/>
          </a:prstGeom>
        </p:spPr>
      </p:pic>
      <p:pic>
        <p:nvPicPr>
          <p:cNvPr id="24" name="תמונה 23">
            <a:extLst>
              <a:ext uri="{FF2B5EF4-FFF2-40B4-BE49-F238E27FC236}">
                <a16:creationId xmlns:a16="http://schemas.microsoft.com/office/drawing/2014/main" id="{0E1B747D-446A-DB1F-F70B-3D503D442B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6843" y="1213156"/>
            <a:ext cx="6310313" cy="1447830"/>
          </a:xfrm>
          <a:prstGeom prst="rect">
            <a:avLst/>
          </a:prstGeom>
          <a:ln w="12700">
            <a:solidFill>
              <a:schemeClr val="accent6">
                <a:lumMod val="75000"/>
              </a:schemeClr>
            </a:solidFill>
          </a:ln>
        </p:spPr>
      </p:pic>
      <p:sp>
        <p:nvSpPr>
          <p:cNvPr id="28" name="תיבת טקסט 27">
            <a:extLst>
              <a:ext uri="{FF2B5EF4-FFF2-40B4-BE49-F238E27FC236}">
                <a16:creationId xmlns:a16="http://schemas.microsoft.com/office/drawing/2014/main" id="{83F15338-A6CB-A934-4E9F-296F27D9B35B}"/>
              </a:ext>
            </a:extLst>
          </p:cNvPr>
          <p:cNvSpPr txBox="1"/>
          <p:nvPr/>
        </p:nvSpPr>
        <p:spPr>
          <a:xfrm>
            <a:off x="4364994" y="6426324"/>
            <a:ext cx="1469923" cy="461665"/>
          </a:xfrm>
          <a:prstGeom prst="rect">
            <a:avLst/>
          </a:prstGeom>
          <a:noFill/>
        </p:spPr>
        <p:txBody>
          <a:bodyPr wrap="square">
            <a:spAutoFit/>
          </a:bodyPr>
          <a:lstStyle/>
          <a:p>
            <a:pPr algn="ctr"/>
            <a:r>
              <a:rPr lang="he-IL" sz="2400" b="1" dirty="0"/>
              <a:t>פָּרָג</a:t>
            </a:r>
          </a:p>
        </p:txBody>
      </p:sp>
      <p:pic>
        <p:nvPicPr>
          <p:cNvPr id="6" name="Picture 2">
            <a:extLst>
              <a:ext uri="{FF2B5EF4-FFF2-40B4-BE49-F238E27FC236}">
                <a16:creationId xmlns:a16="http://schemas.microsoft.com/office/drawing/2014/main" id="{45A8F199-B163-3504-F4D9-F6F1B3D947C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41160" y="2761051"/>
            <a:ext cx="4599792" cy="3665273"/>
          </a:xfrm>
          <a:prstGeom prst="rect">
            <a:avLst/>
          </a:prstGeom>
          <a:noFill/>
          <a:ln w="127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A6C22052-3C81-CD9D-623A-D95E345F3421}"/>
              </a:ext>
            </a:extLst>
          </p:cNvPr>
          <p:cNvSpPr txBox="1"/>
          <p:nvPr/>
        </p:nvSpPr>
        <p:spPr>
          <a:xfrm>
            <a:off x="-27793" y="6173796"/>
            <a:ext cx="4599792" cy="646331"/>
          </a:xfrm>
          <a:prstGeom prst="rect">
            <a:avLst/>
          </a:prstGeom>
          <a:noFill/>
        </p:spPr>
        <p:txBody>
          <a:bodyPr wrap="square" rtlCol="1">
            <a:spAutoFit/>
          </a:bodyPr>
          <a:lstStyle/>
          <a:p>
            <a:r>
              <a:rPr lang="he-IL" dirty="0"/>
              <a:t>מתוך ויקיפדיה</a:t>
            </a:r>
          </a:p>
          <a:p>
            <a:r>
              <a:rPr lang="en-US" b="1" i="0" u="none" strike="noStrike" dirty="0" err="1">
                <a:solidFill>
                  <a:srgbClr val="3366CC"/>
                </a:solidFill>
                <a:effectLst/>
                <a:latin typeface="Arial" panose="020B0604020202020204" pitchFamily="34" charset="0"/>
                <a:hlinkClick r:id="rId7" tooltip="User:MathKnight"/>
              </a:rPr>
              <a:t>MathKnight</a:t>
            </a:r>
            <a:r>
              <a:rPr lang="en-US" b="0" i="0" dirty="0">
                <a:solidFill>
                  <a:srgbClr val="54595D"/>
                </a:solidFill>
                <a:effectLst/>
                <a:latin typeface="Arial" panose="020B0604020202020204" pitchFamily="34" charset="0"/>
              </a:rPr>
              <a:t> - </a:t>
            </a:r>
            <a:r>
              <a:rPr lang="he-IL" b="0" i="0" dirty="0">
                <a:solidFill>
                  <a:srgbClr val="54595D"/>
                </a:solidFill>
                <a:effectLst/>
                <a:latin typeface="Arial" panose="020B0604020202020204" pitchFamily="34" charset="0"/>
              </a:rPr>
              <a:t>נוצר </a:t>
            </a:r>
            <a:r>
              <a:rPr lang="he-IL" b="0" i="0" dirty="0" err="1">
                <a:solidFill>
                  <a:srgbClr val="54595D"/>
                </a:solidFill>
                <a:effectLst/>
                <a:latin typeface="Arial" panose="020B0604020202020204" pitchFamily="34" charset="0"/>
              </a:rPr>
              <a:t>על־ידי</a:t>
            </a:r>
            <a:r>
              <a:rPr lang="he-IL" b="0" i="0" dirty="0">
                <a:solidFill>
                  <a:srgbClr val="54595D"/>
                </a:solidFill>
                <a:effectLst/>
                <a:latin typeface="Arial" panose="020B0604020202020204" pitchFamily="34" charset="0"/>
              </a:rPr>
              <a:t> מעלה היצירה</a:t>
            </a:r>
            <a:endParaRPr lang="he-IL" dirty="0"/>
          </a:p>
        </p:txBody>
      </p:sp>
    </p:spTree>
    <p:extLst>
      <p:ext uri="{BB962C8B-B14F-4D97-AF65-F5344CB8AC3E}">
        <p14:creationId xmlns:p14="http://schemas.microsoft.com/office/powerpoint/2010/main" val="49484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19774" y="-269397"/>
            <a:ext cx="7886700" cy="1325563"/>
          </a:xfrm>
        </p:spPr>
        <p:txBody>
          <a:bodyPr/>
          <a:lstStyle/>
          <a:p>
            <a:pPr algn="r"/>
            <a:r>
              <a:rPr lang="he-IL" b="1" dirty="0">
                <a:solidFill>
                  <a:schemeClr val="accent1">
                    <a:lumMod val="75000"/>
                  </a:schemeClr>
                </a:solidFill>
                <a:latin typeface="MF_FrankRuhl-Regular"/>
                <a:cs typeface="+mn-cs"/>
              </a:rPr>
              <a:t>צְמְָחִים </a:t>
            </a:r>
            <a:r>
              <a:rPr lang="he-IL" b="1" dirty="0">
                <a:solidFill>
                  <a:schemeClr val="accent1">
                    <a:lumMod val="75000"/>
                  </a:schemeClr>
                </a:solidFill>
                <a:cs typeface="+mn-cs"/>
              </a:rPr>
              <a:t>בַּ</a:t>
            </a:r>
            <a:r>
              <a:rPr kumimoji="0" lang="he-IL" sz="4400" b="1" i="0" u="none" strike="noStrike" kern="1200" cap="none" spc="0" normalizeH="0" baseline="0" noProof="0" dirty="0">
                <a:ln>
                  <a:noFill/>
                </a:ln>
                <a:solidFill>
                  <a:schemeClr val="accent1">
                    <a:lumMod val="75000"/>
                  </a:schemeClr>
                </a:solidFill>
                <a:effectLst/>
                <a:uLnTx/>
                <a:uFillTx/>
                <a:latin typeface="MF_FrankRuhl-Regular"/>
                <a:ea typeface="+mn-ea"/>
                <a:cs typeface="+mn-cs"/>
              </a:rPr>
              <a:t>אָבִיב</a:t>
            </a:r>
            <a:r>
              <a:rPr lang="he-IL" sz="4400" b="1" i="0" u="none" strike="noStrike" baseline="0" dirty="0">
                <a:solidFill>
                  <a:schemeClr val="accent1">
                    <a:lumMod val="75000"/>
                  </a:schemeClr>
                </a:solidFill>
                <a:latin typeface="MF_FrankRuhl-Regular"/>
                <a:cs typeface="+mn-cs"/>
              </a:rPr>
              <a:t> </a:t>
            </a:r>
            <a:endParaRPr lang="en-US" b="1" dirty="0">
              <a:solidFill>
                <a:schemeClr val="accent1">
                  <a:lumMod val="75000"/>
                </a:schemeClr>
              </a:solidFill>
              <a:cs typeface="+mn-cs"/>
            </a:endParaRPr>
          </a:p>
        </p:txBody>
      </p:sp>
      <p:pic>
        <p:nvPicPr>
          <p:cNvPr id="4" name="תמונה 3">
            <a:extLst>
              <a:ext uri="{FF2B5EF4-FFF2-40B4-BE49-F238E27FC236}">
                <a16:creationId xmlns:a16="http://schemas.microsoft.com/office/drawing/2014/main" id="{0924DD3A-D72C-C3E8-2164-5B5DAB5D3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495799"/>
          </a:xfrm>
          <a:prstGeom prst="rect">
            <a:avLst/>
          </a:prstGeom>
        </p:spPr>
      </p:pic>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5911"/>
          </a:xfrm>
          <a:prstGeom prst="rect">
            <a:avLst/>
          </a:prstGeom>
        </p:spPr>
      </p:pic>
      <p:pic>
        <p:nvPicPr>
          <p:cNvPr id="29" name="תמונה 28">
            <a:extLst>
              <a:ext uri="{FF2B5EF4-FFF2-40B4-BE49-F238E27FC236}">
                <a16:creationId xmlns:a16="http://schemas.microsoft.com/office/drawing/2014/main" id="{A73CB98B-A8F3-DDF6-1B44-9622098455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6476" y="2863849"/>
            <a:ext cx="4365524" cy="3879971"/>
          </a:xfrm>
          <a:prstGeom prst="rect">
            <a:avLst/>
          </a:prstGeom>
          <a:ln w="12700">
            <a:solidFill>
              <a:schemeClr val="accent6">
                <a:lumMod val="75000"/>
              </a:schemeClr>
            </a:solidFill>
          </a:ln>
        </p:spPr>
      </p:pic>
      <p:pic>
        <p:nvPicPr>
          <p:cNvPr id="31" name="תמונה 30">
            <a:extLst>
              <a:ext uri="{FF2B5EF4-FFF2-40B4-BE49-F238E27FC236}">
                <a16:creationId xmlns:a16="http://schemas.microsoft.com/office/drawing/2014/main" id="{C9F62A65-4C2D-6C81-4612-9DD6AB94F2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47303" y="2868870"/>
            <a:ext cx="4090221" cy="3860714"/>
          </a:xfrm>
          <a:prstGeom prst="rect">
            <a:avLst/>
          </a:prstGeom>
          <a:ln w="12700">
            <a:solidFill>
              <a:schemeClr val="accent6">
                <a:lumMod val="75000"/>
              </a:schemeClr>
            </a:solidFill>
          </a:ln>
        </p:spPr>
      </p:pic>
      <p:sp>
        <p:nvSpPr>
          <p:cNvPr id="32" name="תיבת טקסט 31">
            <a:extLst>
              <a:ext uri="{FF2B5EF4-FFF2-40B4-BE49-F238E27FC236}">
                <a16:creationId xmlns:a16="http://schemas.microsoft.com/office/drawing/2014/main" id="{EC059AC3-B2B6-8220-E33E-C31028C0C942}"/>
              </a:ext>
            </a:extLst>
          </p:cNvPr>
          <p:cNvSpPr txBox="1"/>
          <p:nvPr/>
        </p:nvSpPr>
        <p:spPr>
          <a:xfrm>
            <a:off x="1189702" y="2402155"/>
            <a:ext cx="2399071" cy="461665"/>
          </a:xfrm>
          <a:prstGeom prst="rect">
            <a:avLst/>
          </a:prstGeom>
          <a:noFill/>
        </p:spPr>
        <p:txBody>
          <a:bodyPr wrap="square" rtlCol="1">
            <a:spAutoFit/>
          </a:bodyPr>
          <a:lstStyle/>
          <a:p>
            <a:r>
              <a:rPr lang="he-IL" sz="2400" b="1" i="0" u="none" strike="noStrike" baseline="0" dirty="0">
                <a:latin typeface="MF_FrankRuhl-Regular"/>
              </a:rPr>
              <a:t>מַקּוֹר הַחֲסִידָה</a:t>
            </a:r>
            <a:endParaRPr lang="he-IL" sz="2400" b="1" dirty="0"/>
          </a:p>
        </p:txBody>
      </p:sp>
      <p:sp>
        <p:nvSpPr>
          <p:cNvPr id="33" name="תיבת טקסט 32">
            <a:extLst>
              <a:ext uri="{FF2B5EF4-FFF2-40B4-BE49-F238E27FC236}">
                <a16:creationId xmlns:a16="http://schemas.microsoft.com/office/drawing/2014/main" id="{248B06F5-5ED1-0A02-2226-B0A6ABC46148}"/>
              </a:ext>
            </a:extLst>
          </p:cNvPr>
          <p:cNvSpPr txBox="1"/>
          <p:nvPr/>
        </p:nvSpPr>
        <p:spPr>
          <a:xfrm>
            <a:off x="5352642" y="5927152"/>
            <a:ext cx="2428568" cy="646331"/>
          </a:xfrm>
          <a:prstGeom prst="rect">
            <a:avLst/>
          </a:prstGeom>
          <a:noFill/>
        </p:spPr>
        <p:txBody>
          <a:bodyPr wrap="square" rtlCol="1">
            <a:spAutoFit/>
          </a:bodyPr>
          <a:lstStyle/>
          <a:p>
            <a:r>
              <a:rPr lang="he-IL" b="1" dirty="0">
                <a:highlight>
                  <a:srgbClr val="F6FAFE"/>
                </a:highlight>
              </a:rPr>
              <a:t> </a:t>
            </a:r>
            <a:r>
              <a:rPr lang="he-IL" dirty="0">
                <a:highlight>
                  <a:srgbClr val="F6FAFE"/>
                </a:highlight>
              </a:rPr>
              <a:t>מתוך ויקיפדיה </a:t>
            </a:r>
          </a:p>
          <a:p>
            <a:r>
              <a:rPr lang="he-IL" i="0" dirty="0">
                <a:effectLst/>
                <a:highlight>
                  <a:srgbClr val="F6FAFE"/>
                </a:highlight>
                <a:latin typeface="Arial" panose="020B0604020202020204" pitchFamily="34" charset="0"/>
              </a:rPr>
              <a:t>אריאל </a:t>
            </a:r>
            <a:r>
              <a:rPr lang="he-IL" i="0" dirty="0" err="1">
                <a:effectLst/>
                <a:highlight>
                  <a:srgbClr val="F6FAFE"/>
                </a:highlight>
                <a:latin typeface="Arial" panose="020B0604020202020204" pitchFamily="34" charset="0"/>
              </a:rPr>
              <a:t>פלמון</a:t>
            </a:r>
            <a:r>
              <a:rPr lang="he-IL" i="0" dirty="0">
                <a:effectLst/>
                <a:highlight>
                  <a:srgbClr val="F6FAFE"/>
                </a:highlight>
                <a:latin typeface="Arial" panose="020B0604020202020204" pitchFamily="34" charset="0"/>
              </a:rPr>
              <a:t> </a:t>
            </a:r>
            <a:endParaRPr lang="he-IL" dirty="0">
              <a:highlight>
                <a:srgbClr val="F6FAFE"/>
              </a:highlight>
            </a:endParaRPr>
          </a:p>
        </p:txBody>
      </p:sp>
      <p:sp>
        <p:nvSpPr>
          <p:cNvPr id="34" name="תיבת טקסט 33">
            <a:extLst>
              <a:ext uri="{FF2B5EF4-FFF2-40B4-BE49-F238E27FC236}">
                <a16:creationId xmlns:a16="http://schemas.microsoft.com/office/drawing/2014/main" id="{A665B929-F863-70E1-C1A5-B174E3C5FE40}"/>
              </a:ext>
            </a:extLst>
          </p:cNvPr>
          <p:cNvSpPr txBox="1"/>
          <p:nvPr/>
        </p:nvSpPr>
        <p:spPr>
          <a:xfrm>
            <a:off x="323849" y="6051351"/>
            <a:ext cx="1573777" cy="923330"/>
          </a:xfrm>
          <a:prstGeom prst="rect">
            <a:avLst/>
          </a:prstGeom>
          <a:noFill/>
        </p:spPr>
        <p:txBody>
          <a:bodyPr wrap="square" rtlCol="1">
            <a:spAutoFit/>
          </a:bodyPr>
          <a:lstStyle/>
          <a:p>
            <a:r>
              <a:rPr lang="he-IL" dirty="0">
                <a:highlight>
                  <a:srgbClr val="F6FAFE"/>
                </a:highlight>
              </a:rPr>
              <a:t>מתוך ויקיפדיה  </a:t>
            </a:r>
            <a:r>
              <a:rPr lang="en-US" b="0" i="0" u="none" strike="noStrike" dirty="0" err="1">
                <a:solidFill>
                  <a:srgbClr val="3366CC"/>
                </a:solidFill>
                <a:effectLst/>
                <a:highlight>
                  <a:srgbClr val="F6FAFE"/>
                </a:highlight>
                <a:latin typeface="Arial" panose="020B0604020202020204" pitchFamily="34" charset="0"/>
                <a:hlinkClick r:id="rId7" tooltip="User:MurielBendel"/>
              </a:rPr>
              <a:t>MurielBendel</a:t>
            </a:r>
            <a:r>
              <a:rPr lang="en-US" b="0" i="0" dirty="0">
                <a:solidFill>
                  <a:srgbClr val="54595D"/>
                </a:solidFill>
                <a:effectLst/>
                <a:highlight>
                  <a:srgbClr val="F6FAFE"/>
                </a:highlight>
                <a:latin typeface="Arial" panose="020B0604020202020204" pitchFamily="34" charset="0"/>
              </a:rPr>
              <a:t> </a:t>
            </a:r>
            <a:endParaRPr lang="he-IL" dirty="0">
              <a:highlight>
                <a:srgbClr val="F6FAFE"/>
              </a:highlight>
            </a:endParaRPr>
          </a:p>
        </p:txBody>
      </p:sp>
      <p:pic>
        <p:nvPicPr>
          <p:cNvPr id="35" name="תמונה 34">
            <a:extLst>
              <a:ext uri="{FF2B5EF4-FFF2-40B4-BE49-F238E27FC236}">
                <a16:creationId xmlns:a16="http://schemas.microsoft.com/office/drawing/2014/main" id="{24EC500B-7ED7-0284-5218-203DC41EFF20}"/>
              </a:ext>
            </a:extLst>
          </p:cNvPr>
          <p:cNvPicPr>
            <a:picLocks noChangeAspect="1"/>
          </p:cNvPicPr>
          <p:nvPr/>
        </p:nvPicPr>
        <p:blipFill>
          <a:blip r:embed="rId8"/>
          <a:stretch>
            <a:fillRect/>
          </a:stretch>
        </p:blipFill>
        <p:spPr>
          <a:xfrm>
            <a:off x="706963" y="1160442"/>
            <a:ext cx="6915150" cy="1038225"/>
          </a:xfrm>
          <a:prstGeom prst="rect">
            <a:avLst/>
          </a:prstGeom>
        </p:spPr>
      </p:pic>
      <p:pic>
        <p:nvPicPr>
          <p:cNvPr id="36" name="תמונה 35">
            <a:extLst>
              <a:ext uri="{FF2B5EF4-FFF2-40B4-BE49-F238E27FC236}">
                <a16:creationId xmlns:a16="http://schemas.microsoft.com/office/drawing/2014/main" id="{1C89D92E-8C30-1BEF-6310-2F1EB70C8DDC}"/>
              </a:ext>
            </a:extLst>
          </p:cNvPr>
          <p:cNvPicPr>
            <a:picLocks noChangeAspect="1"/>
          </p:cNvPicPr>
          <p:nvPr/>
        </p:nvPicPr>
        <p:blipFill>
          <a:blip r:embed="rId9"/>
          <a:stretch>
            <a:fillRect/>
          </a:stretch>
        </p:blipFill>
        <p:spPr>
          <a:xfrm>
            <a:off x="7243334" y="912286"/>
            <a:ext cx="1809750" cy="1390650"/>
          </a:xfrm>
          <a:prstGeom prst="rect">
            <a:avLst/>
          </a:prstGeom>
          <a:ln w="12700">
            <a:solidFill>
              <a:srgbClr val="6EB14D"/>
            </a:solidFill>
          </a:ln>
        </p:spPr>
      </p:pic>
      <p:sp>
        <p:nvSpPr>
          <p:cNvPr id="44" name="תיבת טקסט 43">
            <a:extLst>
              <a:ext uri="{FF2B5EF4-FFF2-40B4-BE49-F238E27FC236}">
                <a16:creationId xmlns:a16="http://schemas.microsoft.com/office/drawing/2014/main" id="{BA45F6F0-624A-1F79-55D9-7A882AB147F1}"/>
              </a:ext>
            </a:extLst>
          </p:cNvPr>
          <p:cNvSpPr txBox="1"/>
          <p:nvPr/>
        </p:nvSpPr>
        <p:spPr>
          <a:xfrm>
            <a:off x="6301721" y="2407205"/>
            <a:ext cx="1336163" cy="461665"/>
          </a:xfrm>
          <a:prstGeom prst="rect">
            <a:avLst/>
          </a:prstGeom>
          <a:noFill/>
        </p:spPr>
        <p:txBody>
          <a:bodyPr wrap="square">
            <a:spAutoFit/>
          </a:bodyPr>
          <a:lstStyle/>
          <a:p>
            <a:r>
              <a:rPr lang="he-IL" sz="2400" b="1" dirty="0"/>
              <a:t>חַרְדָּל</a:t>
            </a:r>
            <a:endParaRPr lang="he-IL" sz="2400" dirty="0"/>
          </a:p>
        </p:txBody>
      </p:sp>
      <p:sp>
        <p:nvSpPr>
          <p:cNvPr id="45" name="תיבת טקסט 44">
            <a:extLst>
              <a:ext uri="{FF2B5EF4-FFF2-40B4-BE49-F238E27FC236}">
                <a16:creationId xmlns:a16="http://schemas.microsoft.com/office/drawing/2014/main" id="{36F1BFAB-8A41-B8D4-A71B-4A492CD0B454}"/>
              </a:ext>
            </a:extLst>
          </p:cNvPr>
          <p:cNvSpPr txBox="1"/>
          <p:nvPr/>
        </p:nvSpPr>
        <p:spPr>
          <a:xfrm>
            <a:off x="1744991" y="93467"/>
            <a:ext cx="1809750" cy="523220"/>
          </a:xfrm>
          <a:prstGeom prst="rect">
            <a:avLst/>
          </a:prstGeom>
          <a:noFill/>
        </p:spPr>
        <p:txBody>
          <a:bodyPr wrap="square" rtlCol="1">
            <a:spAutoFit/>
          </a:bodyPr>
          <a:lstStyle/>
          <a:p>
            <a:r>
              <a:rPr lang="he-IL" sz="2800" dirty="0"/>
              <a:t>(</a:t>
            </a:r>
            <a:r>
              <a:rPr lang="he-IL" sz="2800" b="1" dirty="0"/>
              <a:t>עמוד 87)</a:t>
            </a:r>
          </a:p>
        </p:txBody>
      </p:sp>
    </p:spTree>
    <p:extLst>
      <p:ext uri="{BB962C8B-B14F-4D97-AF65-F5344CB8AC3E}">
        <p14:creationId xmlns:p14="http://schemas.microsoft.com/office/powerpoint/2010/main" val="218263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80446" y="357984"/>
            <a:ext cx="7886700" cy="1325563"/>
          </a:xfrm>
        </p:spPr>
        <p:txBody>
          <a:bodyPr/>
          <a:lstStyle/>
          <a:p>
            <a:pPr algn="r"/>
            <a:r>
              <a:rPr lang="he-IL" b="1" dirty="0">
                <a:solidFill>
                  <a:schemeClr val="accent1">
                    <a:lumMod val="75000"/>
                  </a:schemeClr>
                </a:solidFill>
                <a:latin typeface="MF_FrankRuhl-Regular"/>
                <a:cs typeface="+mn-cs"/>
              </a:rPr>
              <a:t>צְמְָחִים </a:t>
            </a:r>
            <a:r>
              <a:rPr lang="he-IL" b="1" dirty="0">
                <a:solidFill>
                  <a:schemeClr val="accent1">
                    <a:lumMod val="75000"/>
                  </a:schemeClr>
                </a:solidFill>
                <a:cs typeface="+mn-cs"/>
              </a:rPr>
              <a:t>בַּ</a:t>
            </a:r>
            <a:r>
              <a:rPr kumimoji="0" lang="he-IL" sz="4400" b="1" i="0" u="none" strike="noStrike" kern="1200" cap="none" spc="0" normalizeH="0" baseline="0" noProof="0" dirty="0">
                <a:ln>
                  <a:noFill/>
                </a:ln>
                <a:solidFill>
                  <a:schemeClr val="accent1">
                    <a:lumMod val="75000"/>
                  </a:schemeClr>
                </a:solidFill>
                <a:effectLst/>
                <a:uLnTx/>
                <a:uFillTx/>
                <a:latin typeface="MF_FrankRuhl-Regular"/>
                <a:ea typeface="+mn-ea"/>
                <a:cs typeface="+mn-cs"/>
              </a:rPr>
              <a:t>אָבִיב</a:t>
            </a:r>
            <a:r>
              <a:rPr lang="he-IL" sz="4400" b="1" i="0" u="none" strike="noStrike" baseline="0" dirty="0">
                <a:solidFill>
                  <a:schemeClr val="accent1">
                    <a:lumMod val="75000"/>
                  </a:schemeClr>
                </a:solidFill>
                <a:latin typeface="MF_FrankRuhl-Regular"/>
                <a:cs typeface="+mn-cs"/>
              </a:rPr>
              <a:t> </a:t>
            </a:r>
            <a:endParaRPr lang="en-US" b="1" dirty="0">
              <a:solidFill>
                <a:schemeClr val="accent1">
                  <a:lumMod val="75000"/>
                </a:schemeClr>
              </a:solidFill>
              <a:cs typeface="+mn-cs"/>
            </a:endParaRPr>
          </a:p>
        </p:txBody>
      </p:sp>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4" name="תמונה 3">
            <a:extLst>
              <a:ext uri="{FF2B5EF4-FFF2-40B4-BE49-F238E27FC236}">
                <a16:creationId xmlns:a16="http://schemas.microsoft.com/office/drawing/2014/main" id="{0924DD3A-D72C-C3E8-2164-5B5DAB5D3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9" name="תיבת טקסט 8">
            <a:extLst>
              <a:ext uri="{FF2B5EF4-FFF2-40B4-BE49-F238E27FC236}">
                <a16:creationId xmlns:a16="http://schemas.microsoft.com/office/drawing/2014/main" id="{805287E4-B250-777A-D777-5009426785E0}"/>
              </a:ext>
            </a:extLst>
          </p:cNvPr>
          <p:cNvSpPr txBox="1"/>
          <p:nvPr/>
        </p:nvSpPr>
        <p:spPr>
          <a:xfrm>
            <a:off x="2335523" y="1825624"/>
            <a:ext cx="852270" cy="461665"/>
          </a:xfrm>
          <a:prstGeom prst="rect">
            <a:avLst/>
          </a:prstGeom>
          <a:noFill/>
        </p:spPr>
        <p:txBody>
          <a:bodyPr wrap="square">
            <a:spAutoFit/>
          </a:bodyPr>
          <a:lstStyle/>
          <a:p>
            <a:r>
              <a:rPr lang="he-IL" sz="2400" b="1" dirty="0"/>
              <a:t>סַבְיוֹן</a:t>
            </a:r>
          </a:p>
        </p:txBody>
      </p:sp>
      <p:pic>
        <p:nvPicPr>
          <p:cNvPr id="11" name="תמונה 10">
            <a:extLst>
              <a:ext uri="{FF2B5EF4-FFF2-40B4-BE49-F238E27FC236}">
                <a16:creationId xmlns:a16="http://schemas.microsoft.com/office/drawing/2014/main" id="{CB9B07BB-4464-BCE6-AD93-E9506AD08A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2197" y="2259739"/>
            <a:ext cx="4420887" cy="4598261"/>
          </a:xfrm>
          <a:prstGeom prst="rect">
            <a:avLst/>
          </a:prstGeom>
          <a:ln w="12700">
            <a:solidFill>
              <a:schemeClr val="accent6">
                <a:lumMod val="75000"/>
              </a:schemeClr>
            </a:solidFill>
          </a:ln>
        </p:spPr>
      </p:pic>
      <p:sp>
        <p:nvSpPr>
          <p:cNvPr id="12" name="תיבת טקסט 11">
            <a:extLst>
              <a:ext uri="{FF2B5EF4-FFF2-40B4-BE49-F238E27FC236}">
                <a16:creationId xmlns:a16="http://schemas.microsoft.com/office/drawing/2014/main" id="{7C9D7C5B-F572-1E1F-0BDB-05C9DBDFB7EA}"/>
              </a:ext>
            </a:extLst>
          </p:cNvPr>
          <p:cNvSpPr txBox="1"/>
          <p:nvPr/>
        </p:nvSpPr>
        <p:spPr>
          <a:xfrm>
            <a:off x="6606254" y="1798074"/>
            <a:ext cx="1661652" cy="461665"/>
          </a:xfrm>
          <a:prstGeom prst="rect">
            <a:avLst/>
          </a:prstGeom>
          <a:noFill/>
        </p:spPr>
        <p:txBody>
          <a:bodyPr wrap="square" rtlCol="1">
            <a:spAutoFit/>
          </a:bodyPr>
          <a:lstStyle/>
          <a:p>
            <a:pPr algn="ctr"/>
            <a:r>
              <a:rPr lang="he-IL" sz="2400" b="1" dirty="0"/>
              <a:t>קַחֲוַן</a:t>
            </a:r>
          </a:p>
        </p:txBody>
      </p:sp>
      <p:sp>
        <p:nvSpPr>
          <p:cNvPr id="13" name="תיבת טקסט 12">
            <a:extLst>
              <a:ext uri="{FF2B5EF4-FFF2-40B4-BE49-F238E27FC236}">
                <a16:creationId xmlns:a16="http://schemas.microsoft.com/office/drawing/2014/main" id="{07C5D0F8-636A-EF14-19A1-310F9E92F19C}"/>
              </a:ext>
            </a:extLst>
          </p:cNvPr>
          <p:cNvSpPr txBox="1"/>
          <p:nvPr/>
        </p:nvSpPr>
        <p:spPr>
          <a:xfrm>
            <a:off x="5375777" y="6461117"/>
            <a:ext cx="3418951" cy="369332"/>
          </a:xfrm>
          <a:prstGeom prst="rect">
            <a:avLst/>
          </a:prstGeom>
          <a:noFill/>
        </p:spPr>
        <p:txBody>
          <a:bodyPr wrap="square" rtlCol="1">
            <a:spAutoFit/>
          </a:bodyPr>
          <a:lstStyle/>
          <a:p>
            <a:r>
              <a:rPr lang="he-IL" dirty="0">
                <a:solidFill>
                  <a:schemeClr val="bg1"/>
                </a:solidFill>
                <a:highlight>
                  <a:srgbClr val="F6FAFE"/>
                </a:highlight>
              </a:rPr>
              <a:t> </a:t>
            </a:r>
            <a:r>
              <a:rPr lang="he-IL" dirty="0">
                <a:highlight>
                  <a:srgbClr val="F6FAFE"/>
                </a:highlight>
              </a:rPr>
              <a:t>מתוך </a:t>
            </a:r>
            <a:r>
              <a:rPr lang="he-IL" b="1" dirty="0">
                <a:highlight>
                  <a:srgbClr val="F6FAFE"/>
                </a:highlight>
              </a:rPr>
              <a:t>ויקיפדיה</a:t>
            </a:r>
            <a:r>
              <a:rPr lang="he-IL" b="1" dirty="0">
                <a:solidFill>
                  <a:schemeClr val="bg1"/>
                </a:solidFill>
                <a:highlight>
                  <a:srgbClr val="F6FAFE"/>
                </a:highlight>
              </a:rPr>
              <a:t> </a:t>
            </a:r>
            <a:r>
              <a:rPr lang="en-US" b="1" i="0" dirty="0">
                <a:effectLst/>
                <a:highlight>
                  <a:srgbClr val="F6FAFE"/>
                </a:highlight>
                <a:latin typeface="Arial" panose="020B0604020202020204" pitchFamily="34" charset="0"/>
              </a:rPr>
              <a:t>Ariel </a:t>
            </a:r>
            <a:r>
              <a:rPr lang="en-US" b="1" i="0" dirty="0" err="1">
                <a:effectLst/>
                <a:highlight>
                  <a:srgbClr val="F6FAFE"/>
                </a:highlight>
                <a:latin typeface="Arial" panose="020B0604020202020204" pitchFamily="34" charset="0"/>
              </a:rPr>
              <a:t>Palmon</a:t>
            </a:r>
            <a:r>
              <a:rPr lang="en-US" b="1" i="0" dirty="0">
                <a:effectLst/>
                <a:highlight>
                  <a:srgbClr val="F6FAFE"/>
                </a:highlight>
                <a:latin typeface="Arial" panose="020B0604020202020204" pitchFamily="34" charset="0"/>
              </a:rPr>
              <a:t> </a:t>
            </a:r>
            <a:endParaRPr lang="he-IL" b="1" dirty="0">
              <a:highlight>
                <a:srgbClr val="F6FAFE"/>
              </a:highlight>
            </a:endParaRPr>
          </a:p>
        </p:txBody>
      </p:sp>
      <p:pic>
        <p:nvPicPr>
          <p:cNvPr id="3074" name="Picture 2">
            <a:extLst>
              <a:ext uri="{FF2B5EF4-FFF2-40B4-BE49-F238E27FC236}">
                <a16:creationId xmlns:a16="http://schemas.microsoft.com/office/drawing/2014/main" id="{4C574929-9180-CD64-1E50-5B9F92F1311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9075" y="2287289"/>
            <a:ext cx="4282925" cy="4570711"/>
          </a:xfrm>
          <a:prstGeom prst="rect">
            <a:avLst/>
          </a:prstGeom>
          <a:noFill/>
          <a:extLst>
            <a:ext uri="{909E8E84-426E-40DD-AFC4-6F175D3DCCD1}">
              <a14:hiddenFill xmlns:a14="http://schemas.microsoft.com/office/drawing/2010/main">
                <a:solidFill>
                  <a:srgbClr val="FFFFFF"/>
                </a:solidFill>
              </a14:hiddenFill>
            </a:ext>
          </a:extLst>
        </p:spPr>
      </p:pic>
      <p:sp>
        <p:nvSpPr>
          <p:cNvPr id="14" name="תיבת טקסט 13">
            <a:extLst>
              <a:ext uri="{FF2B5EF4-FFF2-40B4-BE49-F238E27FC236}">
                <a16:creationId xmlns:a16="http://schemas.microsoft.com/office/drawing/2014/main" id="{DC6F2801-B3FC-C324-8016-E8FAA42E66A5}"/>
              </a:ext>
            </a:extLst>
          </p:cNvPr>
          <p:cNvSpPr txBox="1"/>
          <p:nvPr/>
        </p:nvSpPr>
        <p:spPr>
          <a:xfrm>
            <a:off x="349272" y="6137951"/>
            <a:ext cx="3418066" cy="646331"/>
          </a:xfrm>
          <a:prstGeom prst="rect">
            <a:avLst/>
          </a:prstGeom>
          <a:noFill/>
        </p:spPr>
        <p:txBody>
          <a:bodyPr wrap="square" rtlCol="1">
            <a:spAutoFit/>
          </a:bodyPr>
          <a:lstStyle/>
          <a:p>
            <a:r>
              <a:rPr lang="he-IL" dirty="0">
                <a:highlight>
                  <a:srgbClr val="F6FAFE"/>
                </a:highlight>
              </a:rPr>
              <a:t>מתוך ויקיפדיה</a:t>
            </a:r>
          </a:p>
          <a:p>
            <a:r>
              <a:rPr lang="en-US" b="0" i="0" u="none" strike="noStrike" dirty="0" err="1">
                <a:effectLst/>
                <a:highlight>
                  <a:srgbClr val="F6FAFE"/>
                </a:highlight>
                <a:latin typeface="Arial" panose="020B0604020202020204" pitchFamily="34" charset="0"/>
                <a:hlinkClick r:id="rId7" tooltip="User:MathKnight">
                  <a:extLst>
                    <a:ext uri="{A12FA001-AC4F-418D-AE19-62706E023703}">
                      <ahyp:hlinkClr xmlns:ahyp="http://schemas.microsoft.com/office/drawing/2018/hyperlinkcolor" val="tx"/>
                    </a:ext>
                  </a:extLst>
                </a:hlinkClick>
              </a:rPr>
              <a:t>MathKnight</a:t>
            </a:r>
            <a:r>
              <a:rPr lang="en-US" b="0" i="0" dirty="0">
                <a:effectLst/>
                <a:highlight>
                  <a:srgbClr val="F6FAFE"/>
                </a:highlight>
                <a:latin typeface="Arial" panose="020B0604020202020204" pitchFamily="34" charset="0"/>
              </a:rPr>
              <a:t> and </a:t>
            </a:r>
            <a:r>
              <a:rPr lang="en-US" b="0" i="0" u="none" strike="noStrike" dirty="0" err="1">
                <a:solidFill>
                  <a:srgbClr val="0563C1"/>
                </a:solidFill>
                <a:effectLst/>
                <a:highlight>
                  <a:srgbClr val="F6FAFE"/>
                </a:highlight>
                <a:latin typeface="Arial" panose="020B0604020202020204" pitchFamily="34" charset="0"/>
                <a:hlinkClick r:id="rId8">
                  <a:extLst>
                    <a:ext uri="{A12FA001-AC4F-418D-AE19-62706E023703}">
                      <ahyp:hlinkClr xmlns:ahyp="http://schemas.microsoft.com/office/drawing/2018/hyperlinkcolor" val="tx"/>
                    </a:ext>
                  </a:extLst>
                </a:hlinkClick>
              </a:rPr>
              <a:t>Zachi</a:t>
            </a:r>
            <a:r>
              <a:rPr lang="en-US" b="0" i="0" u="none" strike="noStrike" dirty="0">
                <a:solidFill>
                  <a:srgbClr val="0563C1"/>
                </a:solidFill>
                <a:effectLst/>
                <a:highlight>
                  <a:srgbClr val="F6FAFE"/>
                </a:highlight>
                <a:latin typeface="Arial" panose="020B0604020202020204" pitchFamily="34" charset="0"/>
                <a:hlinkClick r:id="rId8">
                  <a:extLst>
                    <a:ext uri="{A12FA001-AC4F-418D-AE19-62706E023703}">
                      <ahyp:hlinkClr xmlns:ahyp="http://schemas.microsoft.com/office/drawing/2018/hyperlinkcolor" val="tx"/>
                    </a:ext>
                  </a:extLst>
                </a:hlinkClick>
              </a:rPr>
              <a:t> </a:t>
            </a:r>
            <a:r>
              <a:rPr lang="en-US" b="0" i="0" u="none" strike="noStrike" dirty="0" err="1">
                <a:effectLst/>
                <a:highlight>
                  <a:srgbClr val="F6FAFE"/>
                </a:highlight>
                <a:latin typeface="Arial" panose="020B0604020202020204" pitchFamily="34" charset="0"/>
                <a:hlinkClick r:id="rId8">
                  <a:extLst>
                    <a:ext uri="{A12FA001-AC4F-418D-AE19-62706E023703}">
                      <ahyp:hlinkClr xmlns:ahyp="http://schemas.microsoft.com/office/drawing/2018/hyperlinkcolor" val="tx"/>
                    </a:ext>
                  </a:extLst>
                </a:hlinkClick>
              </a:rPr>
              <a:t>Evenor</a:t>
            </a:r>
            <a:r>
              <a:rPr lang="en-US" b="0" i="0" dirty="0">
                <a:effectLst/>
                <a:highlight>
                  <a:srgbClr val="F6FAFE"/>
                </a:highlight>
                <a:latin typeface="Arial" panose="020B0604020202020204" pitchFamily="34" charset="0"/>
              </a:rPr>
              <a:t> </a:t>
            </a:r>
            <a:endParaRPr lang="he-IL" dirty="0">
              <a:highlight>
                <a:srgbClr val="F6FAFE"/>
              </a:highlight>
            </a:endParaRPr>
          </a:p>
        </p:txBody>
      </p:sp>
    </p:spTree>
    <p:extLst>
      <p:ext uri="{BB962C8B-B14F-4D97-AF65-F5344CB8AC3E}">
        <p14:creationId xmlns:p14="http://schemas.microsoft.com/office/powerpoint/2010/main" val="345029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8" name="תמונה 7">
            <a:extLst>
              <a:ext uri="{FF2B5EF4-FFF2-40B4-BE49-F238E27FC236}">
                <a16:creationId xmlns:a16="http://schemas.microsoft.com/office/drawing/2014/main" id="{25FF862C-313F-B6C4-2270-4E76C9D1FD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178" y="91101"/>
            <a:ext cx="8076480" cy="5727205"/>
          </a:xfrm>
          <a:prstGeom prst="rect">
            <a:avLst/>
          </a:prstGeom>
          <a:ln w="12700">
            <a:solidFill>
              <a:srgbClr val="00B0F0"/>
            </a:solidFill>
          </a:ln>
        </p:spPr>
      </p:pic>
      <p:sp>
        <p:nvSpPr>
          <p:cNvPr id="11" name="תיבת טקסט 10">
            <a:extLst>
              <a:ext uri="{FF2B5EF4-FFF2-40B4-BE49-F238E27FC236}">
                <a16:creationId xmlns:a16="http://schemas.microsoft.com/office/drawing/2014/main" id="{D71C42F7-0071-6CD4-390D-E2BABC2E97B1}"/>
              </a:ext>
            </a:extLst>
          </p:cNvPr>
          <p:cNvSpPr txBox="1"/>
          <p:nvPr/>
        </p:nvSpPr>
        <p:spPr>
          <a:xfrm>
            <a:off x="6725009" y="5351847"/>
            <a:ext cx="1710813" cy="369332"/>
          </a:xfrm>
          <a:prstGeom prst="rect">
            <a:avLst/>
          </a:prstGeom>
          <a:solidFill>
            <a:schemeClr val="bg1"/>
          </a:solidFill>
        </p:spPr>
        <p:txBody>
          <a:bodyPr wrap="square" rtlCol="1">
            <a:spAutoFit/>
          </a:bodyPr>
          <a:lstStyle/>
          <a:p>
            <a:r>
              <a:rPr lang="he-IL" dirty="0">
                <a:hlinkClick r:id="rId4"/>
              </a:rPr>
              <a:t>כניסה למשימה</a:t>
            </a:r>
            <a:endParaRPr lang="he-IL" dirty="0"/>
          </a:p>
        </p:txBody>
      </p:sp>
      <p:pic>
        <p:nvPicPr>
          <p:cNvPr id="2" name="תמונה 1">
            <a:extLst>
              <a:ext uri="{FF2B5EF4-FFF2-40B4-BE49-F238E27FC236}">
                <a16:creationId xmlns:a16="http://schemas.microsoft.com/office/drawing/2014/main" id="{DB5EDE34-B939-D2D5-3A3F-EBA2C3DD30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1859" y="5746282"/>
            <a:ext cx="4114800" cy="986589"/>
          </a:xfrm>
          <a:prstGeom prst="rect">
            <a:avLst/>
          </a:prstGeom>
        </p:spPr>
      </p:pic>
    </p:spTree>
    <p:extLst>
      <p:ext uri="{BB962C8B-B14F-4D97-AF65-F5344CB8AC3E}">
        <p14:creationId xmlns:p14="http://schemas.microsoft.com/office/powerpoint/2010/main" val="358969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88260" y="94129"/>
            <a:ext cx="5810865" cy="1325563"/>
          </a:xfrm>
        </p:spPr>
        <p:txBody>
          <a:bodyPr>
            <a:normAutofit fontScale="90000"/>
          </a:bodyPr>
          <a:lstStyle/>
          <a:p>
            <a:pPr algn="r"/>
            <a:r>
              <a:rPr lang="he-IL" sz="4900" b="1" dirty="0">
                <a:solidFill>
                  <a:schemeClr val="accent1">
                    <a:lumMod val="75000"/>
                  </a:schemeClr>
                </a:solidFill>
                <a:latin typeface="MF_FrankRuhl-Regular"/>
                <a:cs typeface="+mn-cs"/>
              </a:rPr>
              <a:t>צְמְָחִים </a:t>
            </a:r>
            <a:r>
              <a:rPr lang="he-IL" sz="4900" b="1" dirty="0">
                <a:solidFill>
                  <a:schemeClr val="accent1">
                    <a:lumMod val="75000"/>
                  </a:schemeClr>
                </a:solidFill>
                <a:cs typeface="+mn-cs"/>
              </a:rPr>
              <a:t>בַּ</a:t>
            </a:r>
            <a:r>
              <a:rPr kumimoji="0" lang="he-IL" sz="4900" b="1" i="0" u="none" strike="noStrike" kern="1200" cap="none" spc="0" normalizeH="0" baseline="0" noProof="0" dirty="0">
                <a:ln>
                  <a:noFill/>
                </a:ln>
                <a:solidFill>
                  <a:schemeClr val="accent1">
                    <a:lumMod val="75000"/>
                  </a:schemeClr>
                </a:solidFill>
                <a:effectLst/>
                <a:uLnTx/>
                <a:uFillTx/>
                <a:latin typeface="MF_FrankRuhl-Regular"/>
                <a:ea typeface="+mn-ea"/>
                <a:cs typeface="+mn-cs"/>
              </a:rPr>
              <a:t>אָבִיב</a:t>
            </a:r>
            <a:br>
              <a:rPr kumimoji="0" lang="he-IL" sz="4900" b="1" i="0" u="none" strike="noStrike" kern="1200" cap="none" spc="0" normalizeH="0" baseline="0" noProof="0" dirty="0">
                <a:ln>
                  <a:noFill/>
                </a:ln>
                <a:solidFill>
                  <a:schemeClr val="accent1">
                    <a:lumMod val="75000"/>
                  </a:schemeClr>
                </a:solidFill>
                <a:effectLst/>
                <a:uLnTx/>
                <a:uFillTx/>
                <a:latin typeface="MF_FrankRuhl-Regular"/>
                <a:ea typeface="+mn-ea"/>
                <a:cs typeface="+mn-cs"/>
              </a:rPr>
            </a:br>
            <a:r>
              <a:rPr lang="he-IL" sz="3600" b="1" i="0" u="none" strike="noStrike" baseline="0" dirty="0">
                <a:solidFill>
                  <a:schemeClr val="accent1">
                    <a:lumMod val="75000"/>
                  </a:schemeClr>
                </a:solidFill>
                <a:latin typeface="MF_FrankRuhl-Bold"/>
                <a:cs typeface="+mn-cs"/>
              </a:rPr>
              <a:t>צִמְחֵי</a:t>
            </a:r>
            <a:r>
              <a:rPr lang="he-IL" sz="4400" b="1" i="0" u="none" strike="noStrike" baseline="0" dirty="0">
                <a:solidFill>
                  <a:schemeClr val="accent1">
                    <a:lumMod val="75000"/>
                  </a:schemeClr>
                </a:solidFill>
                <a:latin typeface="MF_FrankRuhl-Bold"/>
              </a:rPr>
              <a:t> </a:t>
            </a:r>
            <a:r>
              <a:rPr lang="he-IL" sz="3600" b="1" i="0" u="none" strike="noStrike" baseline="0" dirty="0">
                <a:solidFill>
                  <a:schemeClr val="accent1">
                    <a:lumMod val="75000"/>
                  </a:schemeClr>
                </a:solidFill>
                <a:latin typeface="MF_FrankRuhl-Bold"/>
                <a:cs typeface="+mn-cs"/>
              </a:rPr>
              <a:t>בַּר מוּגַנִּים</a:t>
            </a:r>
            <a:br>
              <a:rPr lang="he-IL" sz="4400" dirty="0">
                <a:solidFill>
                  <a:srgbClr val="0070C0"/>
                </a:solidFill>
              </a:rPr>
            </a:br>
            <a:r>
              <a:rPr lang="he-IL" sz="4400" b="0" i="0" u="none" strike="noStrike" baseline="0" dirty="0">
                <a:solidFill>
                  <a:srgbClr val="0070C0"/>
                </a:solidFill>
                <a:latin typeface="MF_FrankRuhl-Regular"/>
                <a:cs typeface="+mn-cs"/>
              </a:rPr>
              <a:t> </a:t>
            </a:r>
            <a:endParaRPr lang="en-US" b="1" dirty="0">
              <a:solidFill>
                <a:srgbClr val="0070C0"/>
              </a:solidFill>
              <a:cs typeface="+mn-cs"/>
            </a:endParaRPr>
          </a:p>
        </p:txBody>
      </p:sp>
      <p:pic>
        <p:nvPicPr>
          <p:cNvPr id="4" name="תמונה 3">
            <a:extLst>
              <a:ext uri="{FF2B5EF4-FFF2-40B4-BE49-F238E27FC236}">
                <a16:creationId xmlns:a16="http://schemas.microsoft.com/office/drawing/2014/main" id="{0924DD3A-D72C-C3E8-2164-5B5DAB5D3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9533" y="156103"/>
            <a:ext cx="1233551" cy="600808"/>
          </a:xfrm>
          <a:prstGeom prst="rect">
            <a:avLst/>
          </a:prstGeom>
        </p:spPr>
      </p:pic>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08945"/>
          </a:xfrm>
          <a:prstGeom prst="rect">
            <a:avLst/>
          </a:prstGeom>
        </p:spPr>
      </p:pic>
      <p:pic>
        <p:nvPicPr>
          <p:cNvPr id="2050" name="Picture 2">
            <a:extLst>
              <a:ext uri="{FF2B5EF4-FFF2-40B4-BE49-F238E27FC236}">
                <a16:creationId xmlns:a16="http://schemas.microsoft.com/office/drawing/2014/main" id="{AB3B6D67-729A-258F-365F-13A80680533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536" y="2753681"/>
            <a:ext cx="4215992" cy="3948215"/>
          </a:xfrm>
          <a:prstGeom prst="rect">
            <a:avLst/>
          </a:prstGeom>
          <a:noFill/>
          <a:ln w="127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6B3D424B-BE24-BA37-FF61-E5E2D8679D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55227" y="2772696"/>
            <a:ext cx="4597857" cy="3948215"/>
          </a:xfrm>
          <a:prstGeom prst="rect">
            <a:avLst/>
          </a:prstGeom>
          <a:ln w="12700">
            <a:solidFill>
              <a:schemeClr val="accent6">
                <a:lumMod val="75000"/>
              </a:schemeClr>
            </a:solidFill>
          </a:ln>
        </p:spPr>
      </p:pic>
      <p:sp>
        <p:nvSpPr>
          <p:cNvPr id="10" name="תיבת טקסט 9">
            <a:extLst>
              <a:ext uri="{FF2B5EF4-FFF2-40B4-BE49-F238E27FC236}">
                <a16:creationId xmlns:a16="http://schemas.microsoft.com/office/drawing/2014/main" id="{99A699D4-7503-1152-5CB4-A1D64E5E1559}"/>
              </a:ext>
            </a:extLst>
          </p:cNvPr>
          <p:cNvSpPr txBox="1"/>
          <p:nvPr/>
        </p:nvSpPr>
        <p:spPr>
          <a:xfrm>
            <a:off x="5542935" y="6332565"/>
            <a:ext cx="2998871" cy="369332"/>
          </a:xfrm>
          <a:prstGeom prst="rect">
            <a:avLst/>
          </a:prstGeom>
          <a:noFill/>
        </p:spPr>
        <p:txBody>
          <a:bodyPr wrap="square">
            <a:spAutoFit/>
          </a:bodyPr>
          <a:lstStyle/>
          <a:p>
            <a:r>
              <a:rPr lang="en-US" b="0" i="0" dirty="0">
                <a:effectLst/>
                <a:highlight>
                  <a:srgbClr val="F6FAFE"/>
                </a:highlight>
                <a:latin typeface="Arial" panose="020B0604020202020204" pitchFamily="34" charset="0"/>
              </a:rPr>
              <a:t>Rainer Lippert - Wikipedia</a:t>
            </a:r>
            <a:endParaRPr lang="he-IL" dirty="0">
              <a:highlight>
                <a:srgbClr val="F6FAFE"/>
              </a:highlight>
            </a:endParaRPr>
          </a:p>
        </p:txBody>
      </p:sp>
      <p:sp>
        <p:nvSpPr>
          <p:cNvPr id="12" name="תיבת טקסט 11">
            <a:extLst>
              <a:ext uri="{FF2B5EF4-FFF2-40B4-BE49-F238E27FC236}">
                <a16:creationId xmlns:a16="http://schemas.microsoft.com/office/drawing/2014/main" id="{17FF2CB8-B7C1-74FF-7C68-0E9ACEDADFAA}"/>
              </a:ext>
            </a:extLst>
          </p:cNvPr>
          <p:cNvSpPr txBox="1"/>
          <p:nvPr/>
        </p:nvSpPr>
        <p:spPr>
          <a:xfrm>
            <a:off x="1165122" y="2286875"/>
            <a:ext cx="4572000" cy="461665"/>
          </a:xfrm>
          <a:prstGeom prst="rect">
            <a:avLst/>
          </a:prstGeom>
          <a:noFill/>
        </p:spPr>
        <p:txBody>
          <a:bodyPr wrap="square">
            <a:spAutoFit/>
          </a:bodyPr>
          <a:lstStyle/>
          <a:p>
            <a:r>
              <a:rPr lang="he-IL" sz="2400" b="1" i="0" u="none" strike="noStrike" baseline="0" dirty="0">
                <a:latin typeface="MF_FrankRuhl-Regular"/>
              </a:rPr>
              <a:t>אִירִיס הַגִּלְבּוֹעַ</a:t>
            </a:r>
            <a:endParaRPr lang="he-IL" sz="2400" b="1" dirty="0"/>
          </a:p>
        </p:txBody>
      </p:sp>
      <p:sp>
        <p:nvSpPr>
          <p:cNvPr id="15" name="תיבת טקסט 14">
            <a:extLst>
              <a:ext uri="{FF2B5EF4-FFF2-40B4-BE49-F238E27FC236}">
                <a16:creationId xmlns:a16="http://schemas.microsoft.com/office/drawing/2014/main" id="{A53C4935-8CF9-3DE0-8E0E-56473840DAA0}"/>
              </a:ext>
            </a:extLst>
          </p:cNvPr>
          <p:cNvSpPr txBox="1"/>
          <p:nvPr/>
        </p:nvSpPr>
        <p:spPr>
          <a:xfrm>
            <a:off x="5867432" y="2282834"/>
            <a:ext cx="2022955" cy="461665"/>
          </a:xfrm>
          <a:prstGeom prst="rect">
            <a:avLst/>
          </a:prstGeom>
          <a:noFill/>
        </p:spPr>
        <p:txBody>
          <a:bodyPr wrap="square">
            <a:spAutoFit/>
          </a:bodyPr>
          <a:lstStyle/>
          <a:p>
            <a:r>
              <a:rPr lang="he-IL" sz="2400" b="1" i="0" u="none" strike="noStrike" baseline="0" dirty="0">
                <a:latin typeface="MF_FrankRuhl-Regular"/>
              </a:rPr>
              <a:t>תֻּרְמוּס הֶהָרִים</a:t>
            </a:r>
            <a:endParaRPr lang="he-IL" sz="2400" b="1" dirty="0"/>
          </a:p>
        </p:txBody>
      </p:sp>
      <p:pic>
        <p:nvPicPr>
          <p:cNvPr id="20" name="תמונה 19">
            <a:extLst>
              <a:ext uri="{FF2B5EF4-FFF2-40B4-BE49-F238E27FC236}">
                <a16:creationId xmlns:a16="http://schemas.microsoft.com/office/drawing/2014/main" id="{566388C0-50EE-1D85-0B06-0B62015EDCA5}"/>
              </a:ext>
            </a:extLst>
          </p:cNvPr>
          <p:cNvPicPr>
            <a:picLocks noChangeAspect="1"/>
          </p:cNvPicPr>
          <p:nvPr/>
        </p:nvPicPr>
        <p:blipFill>
          <a:blip r:embed="rId7"/>
          <a:stretch>
            <a:fillRect/>
          </a:stretch>
        </p:blipFill>
        <p:spPr>
          <a:xfrm>
            <a:off x="371475" y="1169526"/>
            <a:ext cx="8401050" cy="1152525"/>
          </a:xfrm>
          <a:prstGeom prst="rect">
            <a:avLst/>
          </a:prstGeom>
          <a:ln w="12700">
            <a:solidFill>
              <a:srgbClr val="0067A3"/>
            </a:solidFill>
          </a:ln>
        </p:spPr>
      </p:pic>
    </p:spTree>
    <p:extLst>
      <p:ext uri="{BB962C8B-B14F-4D97-AF65-F5344CB8AC3E}">
        <p14:creationId xmlns:p14="http://schemas.microsoft.com/office/powerpoint/2010/main" val="296186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4" name="תמונה 3">
            <a:extLst>
              <a:ext uri="{FF2B5EF4-FFF2-40B4-BE49-F238E27FC236}">
                <a16:creationId xmlns:a16="http://schemas.microsoft.com/office/drawing/2014/main" id="{0924DD3A-D72C-C3E8-2164-5B5DAB5D3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653583"/>
          </a:xfrm>
          <a:prstGeom prst="rect">
            <a:avLst/>
          </a:prstGeom>
        </p:spPr>
      </p:pic>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37594"/>
          </a:xfrm>
          <a:prstGeom prst="rect">
            <a:avLst/>
          </a:prstGeom>
        </p:spPr>
      </p:pic>
      <p:pic>
        <p:nvPicPr>
          <p:cNvPr id="1028" name="Picture 4">
            <a:extLst>
              <a:ext uri="{FF2B5EF4-FFF2-40B4-BE49-F238E27FC236}">
                <a16:creationId xmlns:a16="http://schemas.microsoft.com/office/drawing/2014/main" id="{62660D01-03C7-F379-4DFD-BCA8C33A597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2491" y="3019077"/>
            <a:ext cx="6629754" cy="3682820"/>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26" name="תיבת טקסט 25">
            <a:extLst>
              <a:ext uri="{FF2B5EF4-FFF2-40B4-BE49-F238E27FC236}">
                <a16:creationId xmlns:a16="http://schemas.microsoft.com/office/drawing/2014/main" id="{16760138-1DC2-04A8-5084-46BEBC285106}"/>
              </a:ext>
            </a:extLst>
          </p:cNvPr>
          <p:cNvSpPr txBox="1"/>
          <p:nvPr/>
        </p:nvSpPr>
        <p:spPr>
          <a:xfrm>
            <a:off x="3349010" y="2557412"/>
            <a:ext cx="2984090" cy="461665"/>
          </a:xfrm>
          <a:prstGeom prst="rect">
            <a:avLst/>
          </a:prstGeom>
          <a:noFill/>
        </p:spPr>
        <p:txBody>
          <a:bodyPr wrap="square">
            <a:spAutoFit/>
          </a:bodyPr>
          <a:lstStyle/>
          <a:p>
            <a:pPr algn="ctr"/>
            <a:r>
              <a:rPr lang="he-IL" sz="2400" b="1" i="0" u="none" strike="noStrike" baseline="0" dirty="0">
                <a:latin typeface="MF_FrankRuhl-Regular"/>
              </a:rPr>
              <a:t>דַּם הַמַּכַּבִּים</a:t>
            </a:r>
            <a:endParaRPr lang="he-IL" sz="2400" b="1" dirty="0"/>
          </a:p>
        </p:txBody>
      </p:sp>
      <p:pic>
        <p:nvPicPr>
          <p:cNvPr id="11" name="תמונה 10">
            <a:extLst>
              <a:ext uri="{FF2B5EF4-FFF2-40B4-BE49-F238E27FC236}">
                <a16:creationId xmlns:a16="http://schemas.microsoft.com/office/drawing/2014/main" id="{900520E6-FBF1-6395-3D7B-DCB5ECF47F60}"/>
              </a:ext>
            </a:extLst>
          </p:cNvPr>
          <p:cNvPicPr>
            <a:picLocks noChangeAspect="1"/>
          </p:cNvPicPr>
          <p:nvPr/>
        </p:nvPicPr>
        <p:blipFill>
          <a:blip r:embed="rId6"/>
          <a:stretch>
            <a:fillRect/>
          </a:stretch>
        </p:blipFill>
        <p:spPr>
          <a:xfrm>
            <a:off x="2178818" y="1910531"/>
            <a:ext cx="5324475" cy="646881"/>
          </a:xfrm>
          <a:prstGeom prst="rect">
            <a:avLst/>
          </a:prstGeom>
          <a:ln w="12700">
            <a:solidFill>
              <a:schemeClr val="accent1">
                <a:lumMod val="75000"/>
              </a:schemeClr>
            </a:solidFill>
          </a:ln>
        </p:spPr>
      </p:pic>
      <p:sp>
        <p:nvSpPr>
          <p:cNvPr id="15" name="תיבת טקסט 14">
            <a:extLst>
              <a:ext uri="{FF2B5EF4-FFF2-40B4-BE49-F238E27FC236}">
                <a16:creationId xmlns:a16="http://schemas.microsoft.com/office/drawing/2014/main" id="{1D40950D-3BD2-C265-9ACD-6570F294816D}"/>
              </a:ext>
            </a:extLst>
          </p:cNvPr>
          <p:cNvSpPr txBox="1"/>
          <p:nvPr/>
        </p:nvSpPr>
        <p:spPr>
          <a:xfrm>
            <a:off x="1870942" y="194683"/>
            <a:ext cx="6371303" cy="1261884"/>
          </a:xfrm>
          <a:prstGeom prst="rect">
            <a:avLst/>
          </a:prstGeom>
          <a:noFill/>
        </p:spPr>
        <p:txBody>
          <a:bodyPr wrap="square">
            <a:spAutoFit/>
          </a:bodyPr>
          <a:lstStyle/>
          <a:p>
            <a:pPr algn="ctr"/>
            <a:r>
              <a:rPr kumimoji="0" lang="he-IL" sz="4400" b="1" i="0" u="none" strike="noStrike" kern="1200" cap="none" spc="0" normalizeH="0" baseline="0" noProof="0" dirty="0">
                <a:ln>
                  <a:noFill/>
                </a:ln>
                <a:solidFill>
                  <a:schemeClr val="accent1">
                    <a:lumMod val="75000"/>
                  </a:schemeClr>
                </a:solidFill>
                <a:effectLst/>
                <a:uLnTx/>
                <a:uFillTx/>
                <a:latin typeface="MF_FrankRuhl-Regular"/>
                <a:ea typeface="+mj-ea"/>
                <a:cs typeface="Arial" panose="020B0604020202020204" pitchFamily="34" charset="0"/>
              </a:rPr>
              <a:t>צְמְָחִים </a:t>
            </a:r>
            <a:r>
              <a:rPr kumimoji="0" lang="he-IL" sz="4400" b="1" i="0" u="none" strike="noStrike" kern="1200" cap="none" spc="0" normalizeH="0" baseline="0" noProof="0" dirty="0">
                <a:ln>
                  <a:noFill/>
                </a:ln>
                <a:solidFill>
                  <a:schemeClr val="accent1">
                    <a:lumMod val="75000"/>
                  </a:schemeClr>
                </a:solidFill>
                <a:effectLst/>
                <a:uLnTx/>
                <a:uFillTx/>
                <a:latin typeface="Calibri Light" panose="020F0302020204030204"/>
                <a:ea typeface="+mj-ea"/>
                <a:cs typeface="Arial" panose="020B0604020202020204" pitchFamily="34" charset="0"/>
              </a:rPr>
              <a:t>בַּ</a:t>
            </a:r>
            <a:r>
              <a:rPr kumimoji="0" lang="he-IL" sz="4400" b="1" i="0" u="none" strike="noStrike" kern="1200" cap="none" spc="0" normalizeH="0" baseline="0" noProof="0" dirty="0">
                <a:ln>
                  <a:noFill/>
                </a:ln>
                <a:solidFill>
                  <a:schemeClr val="accent1">
                    <a:lumMod val="75000"/>
                  </a:schemeClr>
                </a:solidFill>
                <a:effectLst/>
                <a:uLnTx/>
                <a:uFillTx/>
                <a:latin typeface="MF_FrankRuhl-Regular"/>
                <a:ea typeface="+mj-ea"/>
                <a:cs typeface="Arial" panose="020B0604020202020204" pitchFamily="34" charset="0"/>
              </a:rPr>
              <a:t>אָבִיב</a:t>
            </a:r>
          </a:p>
          <a:p>
            <a:pPr algn="ctr"/>
            <a:r>
              <a:rPr kumimoji="0" lang="he-IL" sz="3200" b="1" i="0" u="none" strike="noStrike" kern="1200" cap="none" spc="0" normalizeH="0" baseline="0" noProof="0" dirty="0">
                <a:ln>
                  <a:noFill/>
                </a:ln>
                <a:effectLst/>
                <a:uLnTx/>
                <a:uFillTx/>
                <a:latin typeface="MF_FrankRuhl-Regular"/>
                <a:ea typeface="+mj-ea"/>
              </a:rPr>
              <a:t>משימה:</a:t>
            </a:r>
            <a:r>
              <a:rPr kumimoji="0" lang="he-IL" sz="3200" b="1" i="0" u="none" strike="noStrike" kern="1200" cap="none" spc="0" normalizeH="0" baseline="0" noProof="0" dirty="0">
                <a:ln>
                  <a:noFill/>
                </a:ln>
                <a:solidFill>
                  <a:srgbClr val="0070C0"/>
                </a:solidFill>
                <a:effectLst/>
                <a:uLnTx/>
                <a:uFillTx/>
                <a:latin typeface="MF_FrankRuhl-Regular"/>
                <a:ea typeface="+mj-ea"/>
              </a:rPr>
              <a:t> </a:t>
            </a:r>
            <a:r>
              <a:rPr kumimoji="0" lang="he-IL" sz="3200" b="1" i="0" u="none" strike="noStrike" kern="1200" cap="none" spc="0" normalizeH="0" baseline="0" noProof="0" dirty="0">
                <a:ln>
                  <a:noFill/>
                </a:ln>
                <a:solidFill>
                  <a:schemeClr val="accent1">
                    <a:lumMod val="75000"/>
                  </a:schemeClr>
                </a:solidFill>
                <a:effectLst/>
                <a:uLnTx/>
                <a:uFillTx/>
                <a:latin typeface="MF_FrankRuhl-Bold"/>
                <a:ea typeface="+mj-ea"/>
              </a:rPr>
              <a:t>צִמְחֵי בַּר מוּגַנִּים </a:t>
            </a:r>
            <a:r>
              <a:rPr kumimoji="0" lang="he-IL" sz="3200" b="1" i="0" u="none" strike="noStrike" kern="1200" cap="none" spc="0" normalizeH="0" baseline="0" noProof="0" dirty="0">
                <a:ln>
                  <a:noFill/>
                </a:ln>
                <a:effectLst/>
                <a:uLnTx/>
                <a:uFillTx/>
                <a:latin typeface="MF_FrankRuhl-Bold"/>
                <a:ea typeface="+mj-ea"/>
              </a:rPr>
              <a:t>(עמוד 88)</a:t>
            </a:r>
            <a:endParaRPr lang="he-IL" sz="3200" dirty="0"/>
          </a:p>
        </p:txBody>
      </p:sp>
    </p:spTree>
    <p:extLst>
      <p:ext uri="{BB962C8B-B14F-4D97-AF65-F5344CB8AC3E}">
        <p14:creationId xmlns:p14="http://schemas.microsoft.com/office/powerpoint/2010/main" val="324830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0368" y="566455"/>
            <a:ext cx="7886700" cy="1325563"/>
          </a:xfrm>
        </p:spPr>
        <p:txBody>
          <a:bodyPr>
            <a:normAutofit/>
          </a:bodyPr>
          <a:lstStyle/>
          <a:p>
            <a:pPr algn="r"/>
            <a:r>
              <a:rPr lang="he-IL" b="1" dirty="0">
                <a:solidFill>
                  <a:schemeClr val="accent1">
                    <a:lumMod val="75000"/>
                  </a:schemeClr>
                </a:solidFill>
                <a:cs typeface="+mn-cs"/>
              </a:rPr>
              <a:t>אֵבְרֵי </a:t>
            </a:r>
            <a:r>
              <a:rPr lang="he-IL" sz="4400" b="1" i="0" u="none" strike="noStrike" baseline="0" dirty="0">
                <a:solidFill>
                  <a:schemeClr val="accent1">
                    <a:lumMod val="75000"/>
                  </a:schemeClr>
                </a:solidFill>
                <a:latin typeface="MF_FrankRuhl-Regular"/>
                <a:cs typeface="+mn-cs"/>
              </a:rPr>
              <a:t>הַצֶּמַח </a:t>
            </a:r>
            <a:r>
              <a:rPr lang="he-IL" sz="3200" b="1" dirty="0">
                <a:cs typeface="+mn-cs"/>
              </a:rPr>
              <a:t>(עמוד 89)</a:t>
            </a:r>
            <a:br>
              <a:rPr lang="he-IL" sz="3200" b="1" dirty="0">
                <a:cs typeface="+mn-cs"/>
              </a:rPr>
            </a:br>
            <a:endParaRPr lang="en-US" sz="3200" b="1" dirty="0">
              <a:solidFill>
                <a:schemeClr val="accent5"/>
              </a:solidFill>
              <a:cs typeface="+mn-cs"/>
            </a:endParaRPr>
          </a:p>
        </p:txBody>
      </p:sp>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6" name="תמונה 5">
            <a:extLst>
              <a:ext uri="{FF2B5EF4-FFF2-40B4-BE49-F238E27FC236}">
                <a16:creationId xmlns:a16="http://schemas.microsoft.com/office/drawing/2014/main" id="{81E18476-6E46-F3B4-973E-B35D61084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659974"/>
          </a:xfrm>
          <a:prstGeom prst="rect">
            <a:avLst/>
          </a:prstGeom>
        </p:spPr>
      </p:pic>
      <p:pic>
        <p:nvPicPr>
          <p:cNvPr id="7" name="תמונה 6">
            <a:extLst>
              <a:ext uri="{FF2B5EF4-FFF2-40B4-BE49-F238E27FC236}">
                <a16:creationId xmlns:a16="http://schemas.microsoft.com/office/drawing/2014/main" id="{5E19A08C-3D81-4E04-2EB1-8F3C9B167A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43985"/>
          </a:xfrm>
          <a:prstGeom prst="rect">
            <a:avLst/>
          </a:prstGeom>
        </p:spPr>
      </p:pic>
      <p:pic>
        <p:nvPicPr>
          <p:cNvPr id="11" name="תמונה 10">
            <a:extLst>
              <a:ext uri="{FF2B5EF4-FFF2-40B4-BE49-F238E27FC236}">
                <a16:creationId xmlns:a16="http://schemas.microsoft.com/office/drawing/2014/main" id="{FF2801D2-C9B5-0571-4BF6-8038D10E93C0}"/>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45965" y="1892198"/>
            <a:ext cx="3852070" cy="4534207"/>
          </a:xfrm>
          <a:prstGeom prst="rect">
            <a:avLst/>
          </a:prstGeom>
        </p:spPr>
      </p:pic>
      <p:sp>
        <p:nvSpPr>
          <p:cNvPr id="14" name="תיבת טקסט 13">
            <a:extLst>
              <a:ext uri="{FF2B5EF4-FFF2-40B4-BE49-F238E27FC236}">
                <a16:creationId xmlns:a16="http://schemas.microsoft.com/office/drawing/2014/main" id="{9B99EC5B-0DB7-B37E-F3DB-FAB5C1BD03AE}"/>
              </a:ext>
            </a:extLst>
          </p:cNvPr>
          <p:cNvSpPr txBox="1"/>
          <p:nvPr/>
        </p:nvSpPr>
        <p:spPr>
          <a:xfrm>
            <a:off x="6498035" y="2031518"/>
            <a:ext cx="1466623" cy="523220"/>
          </a:xfrm>
          <a:prstGeom prst="rect">
            <a:avLst/>
          </a:prstGeom>
          <a:noFill/>
        </p:spPr>
        <p:txBody>
          <a:bodyPr wrap="square" rtlCol="1">
            <a:spAutoFit/>
          </a:bodyPr>
          <a:lstStyle/>
          <a:p>
            <a:r>
              <a:rPr lang="he-IL" sz="2800" b="1" dirty="0"/>
              <a:t>פְּרָחִים</a:t>
            </a:r>
          </a:p>
        </p:txBody>
      </p:sp>
      <p:sp>
        <p:nvSpPr>
          <p:cNvPr id="15" name="תיבת טקסט 14">
            <a:extLst>
              <a:ext uri="{FF2B5EF4-FFF2-40B4-BE49-F238E27FC236}">
                <a16:creationId xmlns:a16="http://schemas.microsoft.com/office/drawing/2014/main" id="{70AE39F6-367F-B4A7-C4FC-FF53AF4392BE}"/>
              </a:ext>
            </a:extLst>
          </p:cNvPr>
          <p:cNvSpPr txBox="1"/>
          <p:nvPr/>
        </p:nvSpPr>
        <p:spPr>
          <a:xfrm>
            <a:off x="6564552" y="4159301"/>
            <a:ext cx="1090293" cy="523220"/>
          </a:xfrm>
          <a:prstGeom prst="rect">
            <a:avLst/>
          </a:prstGeom>
          <a:noFill/>
        </p:spPr>
        <p:txBody>
          <a:bodyPr wrap="square" rtlCol="1">
            <a:spAutoFit/>
          </a:bodyPr>
          <a:lstStyle/>
          <a:p>
            <a:r>
              <a:rPr lang="he-IL" sz="2800" b="1" dirty="0"/>
              <a:t>גִּבְעוֹל</a:t>
            </a:r>
          </a:p>
        </p:txBody>
      </p:sp>
      <p:sp>
        <p:nvSpPr>
          <p:cNvPr id="16" name="תיבת טקסט 15">
            <a:extLst>
              <a:ext uri="{FF2B5EF4-FFF2-40B4-BE49-F238E27FC236}">
                <a16:creationId xmlns:a16="http://schemas.microsoft.com/office/drawing/2014/main" id="{1CB12F67-7386-20A3-FB68-A767641AD85A}"/>
              </a:ext>
            </a:extLst>
          </p:cNvPr>
          <p:cNvSpPr txBox="1"/>
          <p:nvPr/>
        </p:nvSpPr>
        <p:spPr>
          <a:xfrm>
            <a:off x="2022689" y="3429000"/>
            <a:ext cx="1090293" cy="523220"/>
          </a:xfrm>
          <a:prstGeom prst="rect">
            <a:avLst/>
          </a:prstGeom>
          <a:noFill/>
        </p:spPr>
        <p:txBody>
          <a:bodyPr wrap="square" rtlCol="1">
            <a:spAutoFit/>
          </a:bodyPr>
          <a:lstStyle/>
          <a:p>
            <a:r>
              <a:rPr lang="he-IL" sz="2800" b="1" dirty="0"/>
              <a:t>פְּרִי</a:t>
            </a:r>
          </a:p>
        </p:txBody>
      </p:sp>
      <p:sp>
        <p:nvSpPr>
          <p:cNvPr id="17" name="תיבת טקסט 16">
            <a:extLst>
              <a:ext uri="{FF2B5EF4-FFF2-40B4-BE49-F238E27FC236}">
                <a16:creationId xmlns:a16="http://schemas.microsoft.com/office/drawing/2014/main" id="{C715EE2A-9602-1D10-8F7D-625955CE5E7C}"/>
              </a:ext>
            </a:extLst>
          </p:cNvPr>
          <p:cNvSpPr txBox="1"/>
          <p:nvPr/>
        </p:nvSpPr>
        <p:spPr>
          <a:xfrm>
            <a:off x="1865241" y="2362405"/>
            <a:ext cx="1090293" cy="523220"/>
          </a:xfrm>
          <a:prstGeom prst="rect">
            <a:avLst/>
          </a:prstGeom>
          <a:noFill/>
        </p:spPr>
        <p:txBody>
          <a:bodyPr wrap="square" rtlCol="1">
            <a:spAutoFit/>
          </a:bodyPr>
          <a:lstStyle/>
          <a:p>
            <a:r>
              <a:rPr lang="he-IL" sz="2800" b="1" dirty="0"/>
              <a:t>עָלִים</a:t>
            </a:r>
          </a:p>
        </p:txBody>
      </p:sp>
      <p:sp>
        <p:nvSpPr>
          <p:cNvPr id="18" name="תיבת טקסט 17">
            <a:extLst>
              <a:ext uri="{FF2B5EF4-FFF2-40B4-BE49-F238E27FC236}">
                <a16:creationId xmlns:a16="http://schemas.microsoft.com/office/drawing/2014/main" id="{327C7B4C-6400-9259-AE82-939101199905}"/>
              </a:ext>
            </a:extLst>
          </p:cNvPr>
          <p:cNvSpPr txBox="1"/>
          <p:nvPr/>
        </p:nvSpPr>
        <p:spPr>
          <a:xfrm>
            <a:off x="6576164" y="5294671"/>
            <a:ext cx="1090293" cy="523220"/>
          </a:xfrm>
          <a:prstGeom prst="rect">
            <a:avLst/>
          </a:prstGeom>
          <a:noFill/>
        </p:spPr>
        <p:txBody>
          <a:bodyPr wrap="square" rtlCol="1">
            <a:spAutoFit/>
          </a:bodyPr>
          <a:lstStyle/>
          <a:p>
            <a:r>
              <a:rPr lang="he-IL" sz="2800" b="1" dirty="0"/>
              <a:t>שֹׁרֶש</a:t>
            </a:r>
          </a:p>
        </p:txBody>
      </p:sp>
    </p:spTree>
    <p:extLst>
      <p:ext uri="{BB962C8B-B14F-4D97-AF65-F5344CB8AC3E}">
        <p14:creationId xmlns:p14="http://schemas.microsoft.com/office/powerpoint/2010/main" val="543392091"/>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2196</TotalTime>
  <Words>1244</Words>
  <Application>Microsoft Office PowerPoint</Application>
  <PresentationFormat>‫הצגה על המסך (4:3)</PresentationFormat>
  <Paragraphs>143</Paragraphs>
  <Slides>24</Slides>
  <Notes>24</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24</vt:i4>
      </vt:variant>
    </vt:vector>
  </HeadingPairs>
  <TitlesOfParts>
    <vt:vector size="33" baseType="lpstr">
      <vt:lpstr>Almoni Neue DL 4.0 AAA</vt:lpstr>
      <vt:lpstr>Arial</vt:lpstr>
      <vt:lpstr>Calibri</vt:lpstr>
      <vt:lpstr>Calibri Light</vt:lpstr>
      <vt:lpstr>EnzoagadaMF-Bold</vt:lpstr>
      <vt:lpstr>FontbitDavid</vt:lpstr>
      <vt:lpstr>MF_FrankRuhl-Bold</vt:lpstr>
      <vt:lpstr>MF_FrankRuhl-Regular</vt:lpstr>
      <vt:lpstr>ערכת נושא Office</vt:lpstr>
      <vt:lpstr>מצגת מלווה לשיעורים</vt:lpstr>
      <vt:lpstr>צְמָחִים וּבַעֲלֵי חַיִּים בַּאָבִיב </vt:lpstr>
      <vt:lpstr>צְמְָחִים בַּאָבִיב  (עמודים 88-87 ) </vt:lpstr>
      <vt:lpstr>צְמְָחִים בַּאָבִיב </vt:lpstr>
      <vt:lpstr>צְמְָחִים בַּאָבִיב </vt:lpstr>
      <vt:lpstr>מצגת של PowerPoint‏</vt:lpstr>
      <vt:lpstr>צְמְָחִים בַּאָבִיב צִמְחֵי בַּר מוּגַנִּים  </vt:lpstr>
      <vt:lpstr>מצגת של PowerPoint‏</vt:lpstr>
      <vt:lpstr>אֵבְרֵי הַצֶּמַח (עמוד 89) </vt:lpstr>
      <vt:lpstr>מְשִׂימָה: מַשְׁוִים בֵּין צְמָחִים          (עמודים 91-90)</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מָה לָמַדְנוּ?</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227</cp:revision>
  <dcterms:created xsi:type="dcterms:W3CDTF">2019-05-25T18:59:51Z</dcterms:created>
  <dcterms:modified xsi:type="dcterms:W3CDTF">2024-02-26T14:43:38Z</dcterms:modified>
</cp:coreProperties>
</file>