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notesMasterIdLst>
    <p:notesMasterId r:id="rId13"/>
  </p:notesMasterIdLst>
  <p:sldIdLst>
    <p:sldId id="329" r:id="rId2"/>
    <p:sldId id="356" r:id="rId3"/>
    <p:sldId id="379" r:id="rId4"/>
    <p:sldId id="380" r:id="rId5"/>
    <p:sldId id="373" r:id="rId6"/>
    <p:sldId id="374" r:id="rId7"/>
    <p:sldId id="382" r:id="rId8"/>
    <p:sldId id="381" r:id="rId9"/>
    <p:sldId id="386" r:id="rId10"/>
    <p:sldId id="388" r:id="rId11"/>
    <p:sldId id="383" r:id="rId1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1114"/>
    <a:srgbClr val="0067A3"/>
    <a:srgbClr val="6EB14D"/>
    <a:srgbClr val="F6FAFE"/>
    <a:srgbClr val="0066A6"/>
    <a:srgbClr val="6FB14D"/>
    <a:srgbClr val="B31013"/>
    <a:srgbClr val="5A5EAE"/>
    <a:srgbClr val="F6CCB4"/>
    <a:srgbClr val="F5C8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1378" autoAdjust="0"/>
    <p:restoredTop sz="86421" autoAdjust="0"/>
  </p:normalViewPr>
  <p:slideViewPr>
    <p:cSldViewPr snapToGrid="0" showGuides="1">
      <p:cViewPr varScale="1">
        <p:scale>
          <a:sx n="66" d="100"/>
          <a:sy n="66" d="100"/>
        </p:scale>
        <p:origin x="440" y="52"/>
      </p:cViewPr>
      <p:guideLst>
        <p:guide orient="horz" pos="2208"/>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ga mishan" userId="802d01ca9850f5a0" providerId="LiveId" clId="{BE0411E7-C12A-4E85-BC5E-AAC6D1FAB187}"/>
    <pc:docChg chg="undo custSel addSld delSld modSld sldOrd">
      <pc:chgData name="noga mishan" userId="802d01ca9850f5a0" providerId="LiveId" clId="{BE0411E7-C12A-4E85-BC5E-AAC6D1FAB187}" dt="2023-12-26T09:27:13.833" v="681"/>
      <pc:docMkLst>
        <pc:docMk/>
      </pc:docMkLst>
      <pc:sldChg chg="modSp mod modNotesTx">
        <pc:chgData name="noga mishan" userId="802d01ca9850f5a0" providerId="LiveId" clId="{BE0411E7-C12A-4E85-BC5E-AAC6D1FAB187}" dt="2023-12-26T09:27:13.833" v="681"/>
        <pc:sldMkLst>
          <pc:docMk/>
          <pc:sldMk cId="2839982423" sldId="329"/>
        </pc:sldMkLst>
        <pc:spChg chg="mod">
          <ac:chgData name="noga mishan" userId="802d01ca9850f5a0" providerId="LiveId" clId="{BE0411E7-C12A-4E85-BC5E-AAC6D1FAB187}" dt="2023-12-26T09:27:13.833" v="681"/>
          <ac:spMkLst>
            <pc:docMk/>
            <pc:sldMk cId="2839982423" sldId="329"/>
            <ac:spMk id="3" creationId="{00000000-0000-0000-0000-000000000000}"/>
          </ac:spMkLst>
        </pc:spChg>
      </pc:sldChg>
      <pc:sldChg chg="addSp modSp mod modNotesTx">
        <pc:chgData name="noga mishan" userId="802d01ca9850f5a0" providerId="LiveId" clId="{BE0411E7-C12A-4E85-BC5E-AAC6D1FAB187}" dt="2023-12-26T09:24:49.834" v="677" actId="20577"/>
        <pc:sldMkLst>
          <pc:docMk/>
          <pc:sldMk cId="1094649428" sldId="356"/>
        </pc:sldMkLst>
        <pc:picChg chg="mod">
          <ac:chgData name="noga mishan" userId="802d01ca9850f5a0" providerId="LiveId" clId="{BE0411E7-C12A-4E85-BC5E-AAC6D1FAB187}" dt="2023-12-25T12:18:17.151" v="18" actId="14100"/>
          <ac:picMkLst>
            <pc:docMk/>
            <pc:sldMk cId="1094649428" sldId="356"/>
            <ac:picMk id="4" creationId="{10291E9F-937C-6B8E-495F-908384CF348C}"/>
          </ac:picMkLst>
        </pc:picChg>
        <pc:picChg chg="mod">
          <ac:chgData name="noga mishan" userId="802d01ca9850f5a0" providerId="LiveId" clId="{BE0411E7-C12A-4E85-BC5E-AAC6D1FAB187}" dt="2023-12-25T12:18:20.447" v="19" actId="14100"/>
          <ac:picMkLst>
            <pc:docMk/>
            <pc:sldMk cId="1094649428" sldId="356"/>
            <ac:picMk id="6" creationId="{C65C3426-FED6-F5EE-AA89-8B71B724E35A}"/>
          </ac:picMkLst>
        </pc:picChg>
        <pc:picChg chg="mod">
          <ac:chgData name="noga mishan" userId="802d01ca9850f5a0" providerId="LiveId" clId="{BE0411E7-C12A-4E85-BC5E-AAC6D1FAB187}" dt="2023-12-25T12:18:33.625" v="20" actId="14100"/>
          <ac:picMkLst>
            <pc:docMk/>
            <pc:sldMk cId="1094649428" sldId="356"/>
            <ac:picMk id="14" creationId="{98881EDD-0EAE-92C9-32ED-F4618441B956}"/>
          </ac:picMkLst>
        </pc:picChg>
        <pc:picChg chg="add mod">
          <ac:chgData name="noga mishan" userId="802d01ca9850f5a0" providerId="LiveId" clId="{BE0411E7-C12A-4E85-BC5E-AAC6D1FAB187}" dt="2023-12-25T12:18:10.387" v="17" actId="14100"/>
          <ac:picMkLst>
            <pc:docMk/>
            <pc:sldMk cId="1094649428" sldId="356"/>
            <ac:picMk id="16" creationId="{7AC4D0B4-64CA-E9B6-3B41-5089474648EF}"/>
          </ac:picMkLst>
        </pc:picChg>
      </pc:sldChg>
      <pc:sldChg chg="addSp delSp modSp mod modNotesTx">
        <pc:chgData name="noga mishan" userId="802d01ca9850f5a0" providerId="LiveId" clId="{BE0411E7-C12A-4E85-BC5E-AAC6D1FAB187}" dt="2023-12-26T09:23:46.413" v="664" actId="20577"/>
        <pc:sldMkLst>
          <pc:docMk/>
          <pc:sldMk cId="3073764115" sldId="373"/>
        </pc:sldMkLst>
        <pc:spChg chg="del">
          <ac:chgData name="noga mishan" userId="802d01ca9850f5a0" providerId="LiveId" clId="{BE0411E7-C12A-4E85-BC5E-AAC6D1FAB187}" dt="2023-12-25T14:13:48.383" v="40" actId="478"/>
          <ac:spMkLst>
            <pc:docMk/>
            <pc:sldMk cId="3073764115" sldId="373"/>
            <ac:spMk id="2" creationId="{00000000-0000-0000-0000-000000000000}"/>
          </ac:spMkLst>
        </pc:spChg>
        <pc:spChg chg="del">
          <ac:chgData name="noga mishan" userId="802d01ca9850f5a0" providerId="LiveId" clId="{BE0411E7-C12A-4E85-BC5E-AAC6D1FAB187}" dt="2023-12-25T14:13:44.619" v="39" actId="478"/>
          <ac:spMkLst>
            <pc:docMk/>
            <pc:sldMk cId="3073764115" sldId="373"/>
            <ac:spMk id="5" creationId="{00000000-0000-0000-0000-000000000000}"/>
          </ac:spMkLst>
        </pc:spChg>
        <pc:spChg chg="add del mod">
          <ac:chgData name="noga mishan" userId="802d01ca9850f5a0" providerId="LiveId" clId="{BE0411E7-C12A-4E85-BC5E-AAC6D1FAB187}" dt="2023-12-25T14:13:40.448" v="38" actId="478"/>
          <ac:spMkLst>
            <pc:docMk/>
            <pc:sldMk cId="3073764115" sldId="373"/>
            <ac:spMk id="8" creationId="{A4908E18-62AD-D0EF-AA8A-0539CCF3F0F3}"/>
          </ac:spMkLst>
        </pc:spChg>
        <pc:spChg chg="add del mod">
          <ac:chgData name="noga mishan" userId="802d01ca9850f5a0" providerId="LiveId" clId="{BE0411E7-C12A-4E85-BC5E-AAC6D1FAB187}" dt="2023-12-25T14:13:50.914" v="41" actId="478"/>
          <ac:spMkLst>
            <pc:docMk/>
            <pc:sldMk cId="3073764115" sldId="373"/>
            <ac:spMk id="10" creationId="{449864B3-D365-D0D5-59E2-293561D8F12E}"/>
          </ac:spMkLst>
        </pc:spChg>
        <pc:spChg chg="add mod">
          <ac:chgData name="noga mishan" userId="802d01ca9850f5a0" providerId="LiveId" clId="{BE0411E7-C12A-4E85-BC5E-AAC6D1FAB187}" dt="2023-12-26T09:20:35.859" v="633" actId="1076"/>
          <ac:spMkLst>
            <pc:docMk/>
            <pc:sldMk cId="3073764115" sldId="373"/>
            <ac:spMk id="13" creationId="{9226483C-EBE1-3DE7-F852-015ADA95EDCA}"/>
          </ac:spMkLst>
        </pc:spChg>
        <pc:picChg chg="mod">
          <ac:chgData name="noga mishan" userId="802d01ca9850f5a0" providerId="LiveId" clId="{BE0411E7-C12A-4E85-BC5E-AAC6D1FAB187}" dt="2023-12-26T09:20:39.077" v="634" actId="14100"/>
          <ac:picMkLst>
            <pc:docMk/>
            <pc:sldMk cId="3073764115" sldId="373"/>
            <ac:picMk id="3" creationId="{E57A308C-BA41-D364-8883-01A70D409995}"/>
          </ac:picMkLst>
        </pc:picChg>
        <pc:picChg chg="del">
          <ac:chgData name="noga mishan" userId="802d01ca9850f5a0" providerId="LiveId" clId="{BE0411E7-C12A-4E85-BC5E-AAC6D1FAB187}" dt="2023-12-25T14:13:32.418" v="37" actId="478"/>
          <ac:picMkLst>
            <pc:docMk/>
            <pc:sldMk cId="3073764115" sldId="373"/>
            <ac:picMk id="4" creationId="{00000000-0000-0000-0000-000000000000}"/>
          </ac:picMkLst>
        </pc:picChg>
        <pc:picChg chg="mod">
          <ac:chgData name="noga mishan" userId="802d01ca9850f5a0" providerId="LiveId" clId="{BE0411E7-C12A-4E85-BC5E-AAC6D1FAB187}" dt="2023-12-26T09:20:41.389" v="635" actId="14100"/>
          <ac:picMkLst>
            <pc:docMk/>
            <pc:sldMk cId="3073764115" sldId="373"/>
            <ac:picMk id="6" creationId="{2EB432F9-FAEC-7C04-B27A-61371F8D093A}"/>
          </ac:picMkLst>
        </pc:picChg>
        <pc:picChg chg="add mod">
          <ac:chgData name="noga mishan" userId="802d01ca9850f5a0" providerId="LiveId" clId="{BE0411E7-C12A-4E85-BC5E-AAC6D1FAB187}" dt="2023-12-26T09:20:31.079" v="632" actId="1076"/>
          <ac:picMkLst>
            <pc:docMk/>
            <pc:sldMk cId="3073764115" sldId="373"/>
            <ac:picMk id="12" creationId="{3A6565CB-85B0-6CBF-6D1B-27F703632485}"/>
          </ac:picMkLst>
        </pc:picChg>
      </pc:sldChg>
      <pc:sldChg chg="addSp delSp modSp mod modNotesTx">
        <pc:chgData name="noga mishan" userId="802d01ca9850f5a0" providerId="LiveId" clId="{BE0411E7-C12A-4E85-BC5E-AAC6D1FAB187}" dt="2023-12-26T09:20:51.257" v="637" actId="403"/>
        <pc:sldMkLst>
          <pc:docMk/>
          <pc:sldMk cId="1457719614" sldId="374"/>
        </pc:sldMkLst>
        <pc:spChg chg="del">
          <ac:chgData name="noga mishan" userId="802d01ca9850f5a0" providerId="LiveId" clId="{BE0411E7-C12A-4E85-BC5E-AAC6D1FAB187}" dt="2023-12-25T14:14:25.903" v="57" actId="478"/>
          <ac:spMkLst>
            <pc:docMk/>
            <pc:sldMk cId="1457719614" sldId="374"/>
            <ac:spMk id="2" creationId="{00000000-0000-0000-0000-000000000000}"/>
          </ac:spMkLst>
        </pc:spChg>
        <pc:spChg chg="del">
          <ac:chgData name="noga mishan" userId="802d01ca9850f5a0" providerId="LiveId" clId="{BE0411E7-C12A-4E85-BC5E-AAC6D1FAB187}" dt="2023-12-25T14:14:41.493" v="61" actId="478"/>
          <ac:spMkLst>
            <pc:docMk/>
            <pc:sldMk cId="1457719614" sldId="374"/>
            <ac:spMk id="5" creationId="{00000000-0000-0000-0000-000000000000}"/>
          </ac:spMkLst>
        </pc:spChg>
        <pc:spChg chg="add del mod">
          <ac:chgData name="noga mishan" userId="802d01ca9850f5a0" providerId="LiveId" clId="{BE0411E7-C12A-4E85-BC5E-AAC6D1FAB187}" dt="2023-12-25T14:14:30.402" v="58" actId="478"/>
          <ac:spMkLst>
            <pc:docMk/>
            <pc:sldMk cId="1457719614" sldId="374"/>
            <ac:spMk id="8" creationId="{D5594A8A-B03A-F1BD-BBAE-1B5B09CF0EF2}"/>
          </ac:spMkLst>
        </pc:spChg>
        <pc:spChg chg="add del mod">
          <ac:chgData name="noga mishan" userId="802d01ca9850f5a0" providerId="LiveId" clId="{BE0411E7-C12A-4E85-BC5E-AAC6D1FAB187}" dt="2023-12-25T14:14:37.416" v="60" actId="478"/>
          <ac:spMkLst>
            <pc:docMk/>
            <pc:sldMk cId="1457719614" sldId="374"/>
            <ac:spMk id="10" creationId="{D1B86451-E2F6-37C5-D4DD-8EB3DDFA4818}"/>
          </ac:spMkLst>
        </pc:spChg>
        <pc:spChg chg="add mod">
          <ac:chgData name="noga mishan" userId="802d01ca9850f5a0" providerId="LiveId" clId="{BE0411E7-C12A-4E85-BC5E-AAC6D1FAB187}" dt="2023-12-26T09:20:51.257" v="637" actId="403"/>
          <ac:spMkLst>
            <pc:docMk/>
            <pc:sldMk cId="1457719614" sldId="374"/>
            <ac:spMk id="14" creationId="{627AE56F-0EEF-9051-DD51-F42C6B4C5D57}"/>
          </ac:spMkLst>
        </pc:spChg>
        <pc:picChg chg="del">
          <ac:chgData name="noga mishan" userId="802d01ca9850f5a0" providerId="LiveId" clId="{BE0411E7-C12A-4E85-BC5E-AAC6D1FAB187}" dt="2023-12-25T14:14:32.885" v="59" actId="478"/>
          <ac:picMkLst>
            <pc:docMk/>
            <pc:sldMk cId="1457719614" sldId="374"/>
            <ac:picMk id="4" creationId="{00000000-0000-0000-0000-000000000000}"/>
          </ac:picMkLst>
        </pc:picChg>
        <pc:picChg chg="add mod">
          <ac:chgData name="noga mishan" userId="802d01ca9850f5a0" providerId="LiveId" clId="{BE0411E7-C12A-4E85-BC5E-AAC6D1FAB187}" dt="2023-12-26T09:06:49.814" v="510" actId="208"/>
          <ac:picMkLst>
            <pc:docMk/>
            <pc:sldMk cId="1457719614" sldId="374"/>
            <ac:picMk id="12" creationId="{5CE751C2-8A3C-749B-ECA1-7BCB069742D9}"/>
          </ac:picMkLst>
        </pc:picChg>
      </pc:sldChg>
      <pc:sldChg chg="addSp delSp modSp del mod">
        <pc:chgData name="noga mishan" userId="802d01ca9850f5a0" providerId="LiveId" clId="{BE0411E7-C12A-4E85-BC5E-AAC6D1FAB187}" dt="2023-12-25T14:51:27.730" v="197" actId="47"/>
        <pc:sldMkLst>
          <pc:docMk/>
          <pc:sldMk cId="315145605" sldId="376"/>
        </pc:sldMkLst>
        <pc:spChg chg="del">
          <ac:chgData name="noga mishan" userId="802d01ca9850f5a0" providerId="LiveId" clId="{BE0411E7-C12A-4E85-BC5E-AAC6D1FAB187}" dt="2023-12-25T14:28:10.364" v="96" actId="478"/>
          <ac:spMkLst>
            <pc:docMk/>
            <pc:sldMk cId="315145605" sldId="376"/>
            <ac:spMk id="2" creationId="{00000000-0000-0000-0000-000000000000}"/>
          </ac:spMkLst>
        </pc:spChg>
        <pc:spChg chg="del">
          <ac:chgData name="noga mishan" userId="802d01ca9850f5a0" providerId="LiveId" clId="{BE0411E7-C12A-4E85-BC5E-AAC6D1FAB187}" dt="2023-12-25T14:28:18.081" v="98" actId="478"/>
          <ac:spMkLst>
            <pc:docMk/>
            <pc:sldMk cId="315145605" sldId="376"/>
            <ac:spMk id="3" creationId="{00000000-0000-0000-0000-000000000000}"/>
          </ac:spMkLst>
        </pc:spChg>
        <pc:spChg chg="add del mod">
          <ac:chgData name="noga mishan" userId="802d01ca9850f5a0" providerId="LiveId" clId="{BE0411E7-C12A-4E85-BC5E-AAC6D1FAB187}" dt="2023-12-25T14:28:13.629" v="97" actId="478"/>
          <ac:spMkLst>
            <pc:docMk/>
            <pc:sldMk cId="315145605" sldId="376"/>
            <ac:spMk id="7" creationId="{2CEBC6A8-45AA-D1B5-AE08-2DD6D16D13FD}"/>
          </ac:spMkLst>
        </pc:spChg>
        <pc:spChg chg="add del mod">
          <ac:chgData name="noga mishan" userId="802d01ca9850f5a0" providerId="LiveId" clId="{BE0411E7-C12A-4E85-BC5E-AAC6D1FAB187}" dt="2023-12-25T14:28:20.908" v="99" actId="478"/>
          <ac:spMkLst>
            <pc:docMk/>
            <pc:sldMk cId="315145605" sldId="376"/>
            <ac:spMk id="9" creationId="{F8792C2F-65A1-018D-C2A0-18BDFA2053A6}"/>
          </ac:spMkLst>
        </pc:spChg>
        <pc:picChg chg="add del mod">
          <ac:chgData name="noga mishan" userId="802d01ca9850f5a0" providerId="LiveId" clId="{BE0411E7-C12A-4E85-BC5E-AAC6D1FAB187}" dt="2023-12-25T14:39:21.617" v="132" actId="478"/>
          <ac:picMkLst>
            <pc:docMk/>
            <pc:sldMk cId="315145605" sldId="376"/>
            <ac:picMk id="11" creationId="{6D4A0849-5CA9-577F-1DD7-CF06FB3B78BD}"/>
          </ac:picMkLst>
        </pc:picChg>
        <pc:picChg chg="add mod">
          <ac:chgData name="noga mishan" userId="802d01ca9850f5a0" providerId="LiveId" clId="{BE0411E7-C12A-4E85-BC5E-AAC6D1FAB187}" dt="2023-12-25T14:39:32.505" v="136" actId="14100"/>
          <ac:picMkLst>
            <pc:docMk/>
            <pc:sldMk cId="315145605" sldId="376"/>
            <ac:picMk id="13" creationId="{389AB8A5-BBBE-CB26-8630-79E40FA58719}"/>
          </ac:picMkLst>
        </pc:picChg>
      </pc:sldChg>
      <pc:sldChg chg="addSp delSp modSp add del mod modNotesTx">
        <pc:chgData name="noga mishan" userId="802d01ca9850f5a0" providerId="LiveId" clId="{BE0411E7-C12A-4E85-BC5E-AAC6D1FAB187}" dt="2023-12-26T09:00:28.039" v="318" actId="47"/>
        <pc:sldMkLst>
          <pc:docMk/>
          <pc:sldMk cId="3810256215" sldId="378"/>
        </pc:sldMkLst>
        <pc:spChg chg="add del mod">
          <ac:chgData name="noga mishan" userId="802d01ca9850f5a0" providerId="LiveId" clId="{BE0411E7-C12A-4E85-BC5E-AAC6D1FAB187}" dt="2023-12-25T14:19:04.337" v="69" actId="478"/>
          <ac:spMkLst>
            <pc:docMk/>
            <pc:sldMk cId="3810256215" sldId="378"/>
            <ac:spMk id="3" creationId="{280F5812-4990-20DD-20E5-6B745CEC9E57}"/>
          </ac:spMkLst>
        </pc:spChg>
        <pc:picChg chg="del">
          <ac:chgData name="noga mishan" userId="802d01ca9850f5a0" providerId="LiveId" clId="{BE0411E7-C12A-4E85-BC5E-AAC6D1FAB187}" dt="2023-12-25T14:17:39.341" v="68" actId="478"/>
          <ac:picMkLst>
            <pc:docMk/>
            <pc:sldMk cId="3810256215" sldId="378"/>
            <ac:picMk id="4" creationId="{00000000-0000-0000-0000-000000000000}"/>
          </ac:picMkLst>
        </pc:picChg>
        <pc:picChg chg="add del mod">
          <ac:chgData name="noga mishan" userId="802d01ca9850f5a0" providerId="LiveId" clId="{BE0411E7-C12A-4E85-BC5E-AAC6D1FAB187}" dt="2023-12-26T09:00:12.058" v="293" actId="478"/>
          <ac:picMkLst>
            <pc:docMk/>
            <pc:sldMk cId="3810256215" sldId="378"/>
            <ac:picMk id="8" creationId="{1A35B461-0274-9B41-982C-BFADF2569C8B}"/>
          </ac:picMkLst>
        </pc:picChg>
      </pc:sldChg>
      <pc:sldChg chg="modSp mod modNotesTx">
        <pc:chgData name="noga mishan" userId="802d01ca9850f5a0" providerId="LiveId" clId="{BE0411E7-C12A-4E85-BC5E-AAC6D1FAB187}" dt="2023-12-26T09:19:32.542" v="621" actId="403"/>
        <pc:sldMkLst>
          <pc:docMk/>
          <pc:sldMk cId="1807888125" sldId="379"/>
        </pc:sldMkLst>
        <pc:spChg chg="mod">
          <ac:chgData name="noga mishan" userId="802d01ca9850f5a0" providerId="LiveId" clId="{BE0411E7-C12A-4E85-BC5E-AAC6D1FAB187}" dt="2023-12-26T09:19:24.528" v="619" actId="1076"/>
          <ac:spMkLst>
            <pc:docMk/>
            <pc:sldMk cId="1807888125" sldId="379"/>
            <ac:spMk id="14" creationId="{B686902A-94B8-BCC7-7837-52D01CBD9E85}"/>
          </ac:spMkLst>
        </pc:spChg>
        <pc:spChg chg="mod">
          <ac:chgData name="noga mishan" userId="802d01ca9850f5a0" providerId="LiveId" clId="{BE0411E7-C12A-4E85-BC5E-AAC6D1FAB187}" dt="2023-12-26T09:19:32.542" v="621" actId="403"/>
          <ac:spMkLst>
            <pc:docMk/>
            <pc:sldMk cId="1807888125" sldId="379"/>
            <ac:spMk id="15" creationId="{A19819C0-B677-C083-9B22-F2F7FB0C543E}"/>
          </ac:spMkLst>
        </pc:spChg>
      </pc:sldChg>
      <pc:sldChg chg="addSp delSp modSp mod modNotesTx">
        <pc:chgData name="noga mishan" userId="802d01ca9850f5a0" providerId="LiveId" clId="{BE0411E7-C12A-4E85-BC5E-AAC6D1FAB187}" dt="2023-12-26T09:25:26.841" v="680" actId="20577"/>
        <pc:sldMkLst>
          <pc:docMk/>
          <pc:sldMk cId="200564459" sldId="380"/>
        </pc:sldMkLst>
        <pc:spChg chg="mod">
          <ac:chgData name="noga mishan" userId="802d01ca9850f5a0" providerId="LiveId" clId="{BE0411E7-C12A-4E85-BC5E-AAC6D1FAB187}" dt="2023-12-26T09:19:50.803" v="622" actId="404"/>
          <ac:spMkLst>
            <pc:docMk/>
            <pc:sldMk cId="200564459" sldId="380"/>
            <ac:spMk id="2" creationId="{00000000-0000-0000-0000-000000000000}"/>
          </ac:spMkLst>
        </pc:spChg>
        <pc:spChg chg="add del mod">
          <ac:chgData name="noga mishan" userId="802d01ca9850f5a0" providerId="LiveId" clId="{BE0411E7-C12A-4E85-BC5E-AAC6D1FAB187}" dt="2023-12-25T14:10:29.957" v="33"/>
          <ac:spMkLst>
            <pc:docMk/>
            <pc:sldMk cId="200564459" sldId="380"/>
            <ac:spMk id="7" creationId="{4D31262F-BCC9-CDBD-0B2B-DDF2324C1328}"/>
          </ac:spMkLst>
        </pc:spChg>
        <pc:picChg chg="del">
          <ac:chgData name="noga mishan" userId="802d01ca9850f5a0" providerId="LiveId" clId="{BE0411E7-C12A-4E85-BC5E-AAC6D1FAB187}" dt="2023-12-25T14:10:18.116" v="21" actId="478"/>
          <ac:picMkLst>
            <pc:docMk/>
            <pc:sldMk cId="200564459" sldId="380"/>
            <ac:picMk id="6" creationId="{00000000-0000-0000-0000-000000000000}"/>
          </ac:picMkLst>
        </pc:picChg>
        <pc:picChg chg="add mod">
          <ac:chgData name="noga mishan" userId="802d01ca9850f5a0" providerId="LiveId" clId="{BE0411E7-C12A-4E85-BC5E-AAC6D1FAB187}" dt="2023-12-25T14:10:37.346" v="36" actId="1076"/>
          <ac:picMkLst>
            <pc:docMk/>
            <pc:sldMk cId="200564459" sldId="380"/>
            <ac:picMk id="9" creationId="{7F5A10D6-81D5-AB61-7325-C47FF807A2BC}"/>
          </ac:picMkLst>
        </pc:picChg>
      </pc:sldChg>
      <pc:sldChg chg="addSp delSp modSp mod ord modNotesTx">
        <pc:chgData name="noga mishan" userId="802d01ca9850f5a0" providerId="LiveId" clId="{BE0411E7-C12A-4E85-BC5E-AAC6D1FAB187}" dt="2023-12-26T09:15:42.530" v="597" actId="20577"/>
        <pc:sldMkLst>
          <pc:docMk/>
          <pc:sldMk cId="2623208246" sldId="381"/>
        </pc:sldMkLst>
        <pc:spChg chg="del">
          <ac:chgData name="noga mishan" userId="802d01ca9850f5a0" providerId="LiveId" clId="{BE0411E7-C12A-4E85-BC5E-AAC6D1FAB187}" dt="2023-12-25T14:21:06.156" v="80" actId="478"/>
          <ac:spMkLst>
            <pc:docMk/>
            <pc:sldMk cId="2623208246" sldId="381"/>
            <ac:spMk id="2" creationId="{00000000-0000-0000-0000-000000000000}"/>
          </ac:spMkLst>
        </pc:spChg>
        <pc:spChg chg="add del mod">
          <ac:chgData name="noga mishan" userId="802d01ca9850f5a0" providerId="LiveId" clId="{BE0411E7-C12A-4E85-BC5E-AAC6D1FAB187}" dt="2023-12-25T14:21:10.015" v="81" actId="478"/>
          <ac:spMkLst>
            <pc:docMk/>
            <pc:sldMk cId="2623208246" sldId="381"/>
            <ac:spMk id="8" creationId="{4CD9C294-59DF-0A72-755A-4328198CA0A2}"/>
          </ac:spMkLst>
        </pc:spChg>
        <pc:spChg chg="add del mod">
          <ac:chgData name="noga mishan" userId="802d01ca9850f5a0" providerId="LiveId" clId="{BE0411E7-C12A-4E85-BC5E-AAC6D1FAB187}" dt="2023-12-25T14:21:19.701" v="84" actId="478"/>
          <ac:spMkLst>
            <pc:docMk/>
            <pc:sldMk cId="2623208246" sldId="381"/>
            <ac:spMk id="10" creationId="{D25FD008-9F65-D20A-4747-679347AD95AE}"/>
          </ac:spMkLst>
        </pc:spChg>
        <pc:spChg chg="add mod">
          <ac:chgData name="noga mishan" userId="802d01ca9850f5a0" providerId="LiveId" clId="{BE0411E7-C12A-4E85-BC5E-AAC6D1FAB187}" dt="2023-12-26T09:15:36.750" v="596" actId="14100"/>
          <ac:spMkLst>
            <pc:docMk/>
            <pc:sldMk cId="2623208246" sldId="381"/>
            <ac:spMk id="16" creationId="{CE764E46-C236-DD61-FF6D-3E5E56DCD42D}"/>
          </ac:spMkLst>
        </pc:spChg>
        <pc:picChg chg="del">
          <ac:chgData name="noga mishan" userId="802d01ca9850f5a0" providerId="LiveId" clId="{BE0411E7-C12A-4E85-BC5E-AAC6D1FAB187}" dt="2023-12-25T14:21:15.998" v="83" actId="478"/>
          <ac:picMkLst>
            <pc:docMk/>
            <pc:sldMk cId="2623208246" sldId="381"/>
            <ac:picMk id="5" creationId="{00000000-0000-0000-0000-000000000000}"/>
          </ac:picMkLst>
        </pc:picChg>
        <pc:picChg chg="del">
          <ac:chgData name="noga mishan" userId="802d01ca9850f5a0" providerId="LiveId" clId="{BE0411E7-C12A-4E85-BC5E-AAC6D1FAB187}" dt="2023-12-25T14:21:12.874" v="82" actId="478"/>
          <ac:picMkLst>
            <pc:docMk/>
            <pc:sldMk cId="2623208246" sldId="381"/>
            <ac:picMk id="6" creationId="{00000000-0000-0000-0000-000000000000}"/>
          </ac:picMkLst>
        </pc:picChg>
        <pc:picChg chg="add mod">
          <ac:chgData name="noga mishan" userId="802d01ca9850f5a0" providerId="LiveId" clId="{BE0411E7-C12A-4E85-BC5E-AAC6D1FAB187}" dt="2023-12-26T09:07:18.189" v="515" actId="1582"/>
          <ac:picMkLst>
            <pc:docMk/>
            <pc:sldMk cId="2623208246" sldId="381"/>
            <ac:picMk id="12" creationId="{E0547B79-C22A-6FB1-6D13-13A9CC9FD7AF}"/>
          </ac:picMkLst>
        </pc:picChg>
        <pc:picChg chg="add mod">
          <ac:chgData name="noga mishan" userId="802d01ca9850f5a0" providerId="LiveId" clId="{BE0411E7-C12A-4E85-BC5E-AAC6D1FAB187}" dt="2023-12-26T09:07:29.205" v="518" actId="208"/>
          <ac:picMkLst>
            <pc:docMk/>
            <pc:sldMk cId="2623208246" sldId="381"/>
            <ac:picMk id="14" creationId="{84846C67-E587-36BD-9B0A-4321A0087F55}"/>
          </ac:picMkLst>
        </pc:picChg>
      </pc:sldChg>
      <pc:sldChg chg="addSp delSp modSp mod ord modNotesTx">
        <pc:chgData name="noga mishan" userId="802d01ca9850f5a0" providerId="LiveId" clId="{BE0411E7-C12A-4E85-BC5E-AAC6D1FAB187}" dt="2023-12-26T09:21:07.619" v="641" actId="1076"/>
        <pc:sldMkLst>
          <pc:docMk/>
          <pc:sldMk cId="937391136" sldId="382"/>
        </pc:sldMkLst>
        <pc:spChg chg="del">
          <ac:chgData name="noga mishan" userId="802d01ca9850f5a0" providerId="LiveId" clId="{BE0411E7-C12A-4E85-BC5E-AAC6D1FAB187}" dt="2023-12-25T14:30:35.901" v="102" actId="478"/>
          <ac:spMkLst>
            <pc:docMk/>
            <pc:sldMk cId="937391136" sldId="382"/>
            <ac:spMk id="2" creationId="{00000000-0000-0000-0000-000000000000}"/>
          </ac:spMkLst>
        </pc:spChg>
        <pc:spChg chg="del">
          <ac:chgData name="noga mishan" userId="802d01ca9850f5a0" providerId="LiveId" clId="{BE0411E7-C12A-4E85-BC5E-AAC6D1FAB187}" dt="2023-12-25T14:30:42.774" v="104" actId="478"/>
          <ac:spMkLst>
            <pc:docMk/>
            <pc:sldMk cId="937391136" sldId="382"/>
            <ac:spMk id="3" creationId="{00000000-0000-0000-0000-000000000000}"/>
          </ac:spMkLst>
        </pc:spChg>
        <pc:spChg chg="add del mod">
          <ac:chgData name="noga mishan" userId="802d01ca9850f5a0" providerId="LiveId" clId="{BE0411E7-C12A-4E85-BC5E-AAC6D1FAB187}" dt="2023-12-25T14:30:39.494" v="103" actId="478"/>
          <ac:spMkLst>
            <pc:docMk/>
            <pc:sldMk cId="937391136" sldId="382"/>
            <ac:spMk id="7" creationId="{CA30519C-E505-B104-7534-20CC9091AD2C}"/>
          </ac:spMkLst>
        </pc:spChg>
        <pc:spChg chg="add del mod">
          <ac:chgData name="noga mishan" userId="802d01ca9850f5a0" providerId="LiveId" clId="{BE0411E7-C12A-4E85-BC5E-AAC6D1FAB187}" dt="2023-12-25T14:30:45.430" v="105" actId="478"/>
          <ac:spMkLst>
            <pc:docMk/>
            <pc:sldMk cId="937391136" sldId="382"/>
            <ac:spMk id="9" creationId="{6092A6AA-295C-BAA1-BC56-E7F61C0F2528}"/>
          </ac:spMkLst>
        </pc:spChg>
        <pc:spChg chg="add mod">
          <ac:chgData name="noga mishan" userId="802d01ca9850f5a0" providerId="LiveId" clId="{BE0411E7-C12A-4E85-BC5E-AAC6D1FAB187}" dt="2023-12-26T09:21:07.619" v="641" actId="1076"/>
          <ac:spMkLst>
            <pc:docMk/>
            <pc:sldMk cId="937391136" sldId="382"/>
            <ac:spMk id="13" creationId="{DC8B66BC-54D8-24C5-0B6E-9C49DB8879EE}"/>
          </ac:spMkLst>
        </pc:spChg>
        <pc:picChg chg="add mod">
          <ac:chgData name="noga mishan" userId="802d01ca9850f5a0" providerId="LiveId" clId="{BE0411E7-C12A-4E85-BC5E-AAC6D1FAB187}" dt="2023-12-26T09:15:50.528" v="598" actId="14100"/>
          <ac:picMkLst>
            <pc:docMk/>
            <pc:sldMk cId="937391136" sldId="382"/>
            <ac:picMk id="11" creationId="{95DAB308-85DC-82E4-882B-1BB779570386}"/>
          </ac:picMkLst>
        </pc:picChg>
      </pc:sldChg>
      <pc:sldChg chg="addSp delSp modSp mod modNotesTx">
        <pc:chgData name="noga mishan" userId="802d01ca9850f5a0" providerId="LiveId" clId="{BE0411E7-C12A-4E85-BC5E-AAC6D1FAB187}" dt="2023-12-26T09:10:35.399" v="552" actId="12"/>
        <pc:sldMkLst>
          <pc:docMk/>
          <pc:sldMk cId="3140984936" sldId="383"/>
        </pc:sldMkLst>
        <pc:spChg chg="del">
          <ac:chgData name="noga mishan" userId="802d01ca9850f5a0" providerId="LiveId" clId="{BE0411E7-C12A-4E85-BC5E-AAC6D1FAB187}" dt="2023-12-25T14:31:46.100" v="109" actId="478"/>
          <ac:spMkLst>
            <pc:docMk/>
            <pc:sldMk cId="3140984936" sldId="383"/>
            <ac:spMk id="2" creationId="{00000000-0000-0000-0000-000000000000}"/>
          </ac:spMkLst>
        </pc:spChg>
        <pc:spChg chg="del">
          <ac:chgData name="noga mishan" userId="802d01ca9850f5a0" providerId="LiveId" clId="{BE0411E7-C12A-4E85-BC5E-AAC6D1FAB187}" dt="2023-12-25T14:31:52.098" v="111" actId="478"/>
          <ac:spMkLst>
            <pc:docMk/>
            <pc:sldMk cId="3140984936" sldId="383"/>
            <ac:spMk id="5" creationId="{00000000-0000-0000-0000-000000000000}"/>
          </ac:spMkLst>
        </pc:spChg>
        <pc:spChg chg="add del mod">
          <ac:chgData name="noga mishan" userId="802d01ca9850f5a0" providerId="LiveId" clId="{BE0411E7-C12A-4E85-BC5E-AAC6D1FAB187}" dt="2023-12-25T14:31:48.818" v="110" actId="478"/>
          <ac:spMkLst>
            <pc:docMk/>
            <pc:sldMk cId="3140984936" sldId="383"/>
            <ac:spMk id="10" creationId="{A38C175B-619F-915A-8AF9-5140C6AB22EE}"/>
          </ac:spMkLst>
        </pc:spChg>
        <pc:spChg chg="add del">
          <ac:chgData name="noga mishan" userId="802d01ca9850f5a0" providerId="LiveId" clId="{BE0411E7-C12A-4E85-BC5E-AAC6D1FAB187}" dt="2023-12-25T14:33:13.965" v="115" actId="478"/>
          <ac:spMkLst>
            <pc:docMk/>
            <pc:sldMk cId="3140984936" sldId="383"/>
            <ac:spMk id="12" creationId="{30020475-4433-2B70-0E51-17FCD4F8F31A}"/>
          </ac:spMkLst>
        </pc:spChg>
        <pc:picChg chg="del">
          <ac:chgData name="noga mishan" userId="802d01ca9850f5a0" providerId="LiveId" clId="{BE0411E7-C12A-4E85-BC5E-AAC6D1FAB187}" dt="2023-12-25T14:31:54.348" v="112" actId="478"/>
          <ac:picMkLst>
            <pc:docMk/>
            <pc:sldMk cId="3140984936" sldId="383"/>
            <ac:picMk id="6" creationId="{00000000-0000-0000-0000-000000000000}"/>
          </ac:picMkLst>
        </pc:picChg>
        <pc:picChg chg="del">
          <ac:chgData name="noga mishan" userId="802d01ca9850f5a0" providerId="LiveId" clId="{BE0411E7-C12A-4E85-BC5E-AAC6D1FAB187}" dt="2023-12-25T14:31:57.082" v="113" actId="478"/>
          <ac:picMkLst>
            <pc:docMk/>
            <pc:sldMk cId="3140984936" sldId="383"/>
            <ac:picMk id="7" creationId="{00000000-0000-0000-0000-000000000000}"/>
          </ac:picMkLst>
        </pc:picChg>
        <pc:picChg chg="add del">
          <ac:chgData name="noga mishan" userId="802d01ca9850f5a0" providerId="LiveId" clId="{BE0411E7-C12A-4E85-BC5E-AAC6D1FAB187}" dt="2023-12-25T14:36:34.728" v="123" actId="478"/>
          <ac:picMkLst>
            <pc:docMk/>
            <pc:sldMk cId="3140984936" sldId="383"/>
            <ac:picMk id="14" creationId="{934228DE-0E70-0D17-ADB2-5F0DE72A0C37}"/>
          </ac:picMkLst>
        </pc:picChg>
        <pc:picChg chg="add del mod">
          <ac:chgData name="noga mishan" userId="802d01ca9850f5a0" providerId="LiveId" clId="{BE0411E7-C12A-4E85-BC5E-AAC6D1FAB187}" dt="2023-12-25T14:37:19.173" v="126" actId="478"/>
          <ac:picMkLst>
            <pc:docMk/>
            <pc:sldMk cId="3140984936" sldId="383"/>
            <ac:picMk id="16" creationId="{A392841E-8C96-2069-C0C0-3FC6886C6C22}"/>
          </ac:picMkLst>
        </pc:picChg>
        <pc:picChg chg="add mod">
          <ac:chgData name="noga mishan" userId="802d01ca9850f5a0" providerId="LiveId" clId="{BE0411E7-C12A-4E85-BC5E-AAC6D1FAB187}" dt="2023-12-26T09:08:58.771" v="532" actId="1582"/>
          <ac:picMkLst>
            <pc:docMk/>
            <pc:sldMk cId="3140984936" sldId="383"/>
            <ac:picMk id="18" creationId="{878327A9-55E4-426E-5D01-C7DBE63D92E3}"/>
          </ac:picMkLst>
        </pc:picChg>
        <pc:picChg chg="add mod">
          <ac:chgData name="noga mishan" userId="802d01ca9850f5a0" providerId="LiveId" clId="{BE0411E7-C12A-4E85-BC5E-AAC6D1FAB187}" dt="2023-12-26T09:08:38.758" v="527" actId="1582"/>
          <ac:picMkLst>
            <pc:docMk/>
            <pc:sldMk cId="3140984936" sldId="383"/>
            <ac:picMk id="20" creationId="{3389BE2F-CD1B-BE2D-1CB4-E53C9F6DB68C}"/>
          </ac:picMkLst>
        </pc:picChg>
        <pc:picChg chg="add mod">
          <ac:chgData name="noga mishan" userId="802d01ca9850f5a0" providerId="LiveId" clId="{BE0411E7-C12A-4E85-BC5E-AAC6D1FAB187}" dt="2023-12-26T09:08:47.533" v="529" actId="1582"/>
          <ac:picMkLst>
            <pc:docMk/>
            <pc:sldMk cId="3140984936" sldId="383"/>
            <ac:picMk id="22" creationId="{172FDB3F-A86B-6A01-DF52-47055850D8C7}"/>
          </ac:picMkLst>
        </pc:picChg>
      </pc:sldChg>
      <pc:sldChg chg="del">
        <pc:chgData name="noga mishan" userId="802d01ca9850f5a0" providerId="LiveId" clId="{BE0411E7-C12A-4E85-BC5E-AAC6D1FAB187}" dt="2023-12-25T14:37:35.200" v="129" actId="47"/>
        <pc:sldMkLst>
          <pc:docMk/>
          <pc:sldMk cId="3207757609" sldId="384"/>
        </pc:sldMkLst>
      </pc:sldChg>
      <pc:sldChg chg="addSp delSp modSp del mod">
        <pc:chgData name="noga mishan" userId="802d01ca9850f5a0" providerId="LiveId" clId="{BE0411E7-C12A-4E85-BC5E-AAC6D1FAB187}" dt="2023-12-25T14:51:17.139" v="196" actId="47"/>
        <pc:sldMkLst>
          <pc:docMk/>
          <pc:sldMk cId="3745861190" sldId="385"/>
        </pc:sldMkLst>
        <pc:spChg chg="del">
          <ac:chgData name="noga mishan" userId="802d01ca9850f5a0" providerId="LiveId" clId="{BE0411E7-C12A-4E85-BC5E-AAC6D1FAB187}" dt="2023-12-25T14:43:28.110" v="138" actId="478"/>
          <ac:spMkLst>
            <pc:docMk/>
            <pc:sldMk cId="3745861190" sldId="385"/>
            <ac:spMk id="2" creationId="{00000000-0000-0000-0000-000000000000}"/>
          </ac:spMkLst>
        </pc:spChg>
        <pc:spChg chg="add del mod">
          <ac:chgData name="noga mishan" userId="802d01ca9850f5a0" providerId="LiveId" clId="{BE0411E7-C12A-4E85-BC5E-AAC6D1FAB187}" dt="2023-12-25T14:43:35.483" v="139" actId="478"/>
          <ac:spMkLst>
            <pc:docMk/>
            <pc:sldMk cId="3745861190" sldId="385"/>
            <ac:spMk id="7" creationId="{9ACA9B7D-F3A3-D3BF-F183-34F0D31A7CFC}"/>
          </ac:spMkLst>
        </pc:spChg>
        <pc:spChg chg="add del mod">
          <ac:chgData name="noga mishan" userId="802d01ca9850f5a0" providerId="LiveId" clId="{BE0411E7-C12A-4E85-BC5E-AAC6D1FAB187}" dt="2023-12-25T14:43:37.952" v="140" actId="478"/>
          <ac:spMkLst>
            <pc:docMk/>
            <pc:sldMk cId="3745861190" sldId="385"/>
            <ac:spMk id="9" creationId="{09332754-68C9-3A42-A57E-A1FC6CC4E612}"/>
          </ac:spMkLst>
        </pc:spChg>
        <pc:picChg chg="del">
          <ac:chgData name="noga mishan" userId="802d01ca9850f5a0" providerId="LiveId" clId="{BE0411E7-C12A-4E85-BC5E-AAC6D1FAB187}" dt="2023-12-25T14:43:24.876" v="137" actId="478"/>
          <ac:picMkLst>
            <pc:docMk/>
            <pc:sldMk cId="3745861190" sldId="385"/>
            <ac:picMk id="4" creationId="{00000000-0000-0000-0000-000000000000}"/>
          </ac:picMkLst>
        </pc:picChg>
        <pc:picChg chg="add mod">
          <ac:chgData name="noga mishan" userId="802d01ca9850f5a0" providerId="LiveId" clId="{BE0411E7-C12A-4E85-BC5E-AAC6D1FAB187}" dt="2023-12-25T14:44:45.356" v="149"/>
          <ac:picMkLst>
            <pc:docMk/>
            <pc:sldMk cId="3745861190" sldId="385"/>
            <ac:picMk id="11" creationId="{D889B766-FA1F-B713-0D82-2D417226EDFA}"/>
          </ac:picMkLst>
        </pc:picChg>
      </pc:sldChg>
      <pc:sldChg chg="addSp delSp modSp mod ord modNotesTx">
        <pc:chgData name="noga mishan" userId="802d01ca9850f5a0" providerId="LiveId" clId="{BE0411E7-C12A-4E85-BC5E-AAC6D1FAB187}" dt="2023-12-26T09:23:27.355" v="663" actId="20577"/>
        <pc:sldMkLst>
          <pc:docMk/>
          <pc:sldMk cId="1193008252" sldId="386"/>
        </pc:sldMkLst>
        <pc:spChg chg="del">
          <ac:chgData name="noga mishan" userId="802d01ca9850f5a0" providerId="LiveId" clId="{BE0411E7-C12A-4E85-BC5E-AAC6D1FAB187}" dt="2023-12-25T14:45:37.525" v="152" actId="478"/>
          <ac:spMkLst>
            <pc:docMk/>
            <pc:sldMk cId="1193008252" sldId="386"/>
            <ac:spMk id="2" creationId="{00000000-0000-0000-0000-000000000000}"/>
          </ac:spMkLst>
        </pc:spChg>
        <pc:spChg chg="del">
          <ac:chgData name="noga mishan" userId="802d01ca9850f5a0" providerId="LiveId" clId="{BE0411E7-C12A-4E85-BC5E-AAC6D1FAB187}" dt="2023-12-25T14:45:31.230" v="150" actId="478"/>
          <ac:spMkLst>
            <pc:docMk/>
            <pc:sldMk cId="1193008252" sldId="386"/>
            <ac:spMk id="3" creationId="{00000000-0000-0000-0000-000000000000}"/>
          </ac:spMkLst>
        </pc:spChg>
        <pc:spChg chg="add del mod">
          <ac:chgData name="noga mishan" userId="802d01ca9850f5a0" providerId="LiveId" clId="{BE0411E7-C12A-4E85-BC5E-AAC6D1FAB187}" dt="2023-12-25T14:45:34.104" v="151" actId="478"/>
          <ac:spMkLst>
            <pc:docMk/>
            <pc:sldMk cId="1193008252" sldId="386"/>
            <ac:spMk id="8" creationId="{EEC52C53-12E9-9637-09CD-066C8D866B6F}"/>
          </ac:spMkLst>
        </pc:spChg>
        <pc:spChg chg="add del mod">
          <ac:chgData name="noga mishan" userId="802d01ca9850f5a0" providerId="LiveId" clId="{BE0411E7-C12A-4E85-BC5E-AAC6D1FAB187}" dt="2023-12-25T14:45:41.617" v="153" actId="478"/>
          <ac:spMkLst>
            <pc:docMk/>
            <pc:sldMk cId="1193008252" sldId="386"/>
            <ac:spMk id="10" creationId="{9930F452-45EE-AED1-07D2-0AF99BDC7373}"/>
          </ac:spMkLst>
        </pc:spChg>
        <pc:spChg chg="add mod">
          <ac:chgData name="noga mishan" userId="802d01ca9850f5a0" providerId="LiveId" clId="{BE0411E7-C12A-4E85-BC5E-AAC6D1FAB187}" dt="2023-12-26T09:21:51.209" v="649" actId="1076"/>
          <ac:spMkLst>
            <pc:docMk/>
            <pc:sldMk cId="1193008252" sldId="386"/>
            <ac:spMk id="16" creationId="{2B5FAA7C-B777-7C55-73C3-A596AE060FDC}"/>
          </ac:spMkLst>
        </pc:spChg>
        <pc:picChg chg="del">
          <ac:chgData name="noga mishan" userId="802d01ca9850f5a0" providerId="LiveId" clId="{BE0411E7-C12A-4E85-BC5E-AAC6D1FAB187}" dt="2023-12-25T14:45:44.527" v="154" actId="478"/>
          <ac:picMkLst>
            <pc:docMk/>
            <pc:sldMk cId="1193008252" sldId="386"/>
            <ac:picMk id="4" creationId="{00000000-0000-0000-0000-000000000000}"/>
          </ac:picMkLst>
        </pc:picChg>
        <pc:picChg chg="mod">
          <ac:chgData name="noga mishan" userId="802d01ca9850f5a0" providerId="LiveId" clId="{BE0411E7-C12A-4E85-BC5E-AAC6D1FAB187}" dt="2023-12-26T09:21:54.145" v="650" actId="1076"/>
          <ac:picMkLst>
            <pc:docMk/>
            <pc:sldMk cId="1193008252" sldId="386"/>
            <ac:picMk id="6" creationId="{23195343-C51B-244C-FF8A-354C44A03265}"/>
          </ac:picMkLst>
        </pc:picChg>
        <pc:picChg chg="add del mod">
          <ac:chgData name="noga mishan" userId="802d01ca9850f5a0" providerId="LiveId" clId="{BE0411E7-C12A-4E85-BC5E-AAC6D1FAB187}" dt="2023-12-25T14:45:59.726" v="158" actId="21"/>
          <ac:picMkLst>
            <pc:docMk/>
            <pc:sldMk cId="1193008252" sldId="386"/>
            <ac:picMk id="12" creationId="{28051E19-6A5A-280F-125F-BC3B92358C78}"/>
          </ac:picMkLst>
        </pc:picChg>
        <pc:picChg chg="add mod">
          <ac:chgData name="noga mishan" userId="802d01ca9850f5a0" providerId="LiveId" clId="{BE0411E7-C12A-4E85-BC5E-AAC6D1FAB187}" dt="2023-12-26T09:12:58.382" v="571" actId="1076"/>
          <ac:picMkLst>
            <pc:docMk/>
            <pc:sldMk cId="1193008252" sldId="386"/>
            <ac:picMk id="14" creationId="{A6D6220B-0B74-84CD-0F27-64B2C5B66853}"/>
          </ac:picMkLst>
        </pc:picChg>
      </pc:sldChg>
      <pc:sldChg chg="del">
        <pc:chgData name="noga mishan" userId="802d01ca9850f5a0" providerId="LiveId" clId="{BE0411E7-C12A-4E85-BC5E-AAC6D1FAB187}" dt="2023-12-26T09:01:37.504" v="347" actId="47"/>
        <pc:sldMkLst>
          <pc:docMk/>
          <pc:sldMk cId="571065668" sldId="387"/>
        </pc:sldMkLst>
      </pc:sldChg>
      <pc:sldChg chg="addSp delSp modSp add del mod ord modNotesTx">
        <pc:chgData name="noga mishan" userId="802d01ca9850f5a0" providerId="LiveId" clId="{BE0411E7-C12A-4E85-BC5E-AAC6D1FAB187}" dt="2023-12-26T09:23:21.184" v="662" actId="20577"/>
        <pc:sldMkLst>
          <pc:docMk/>
          <pc:sldMk cId="1715476961" sldId="388"/>
        </pc:sldMkLst>
        <pc:spChg chg="del">
          <ac:chgData name="noga mishan" userId="802d01ca9850f5a0" providerId="LiveId" clId="{BE0411E7-C12A-4E85-BC5E-AAC6D1FAB187}" dt="2023-12-25T14:49:55.255" v="167" actId="478"/>
          <ac:spMkLst>
            <pc:docMk/>
            <pc:sldMk cId="1715476961" sldId="388"/>
            <ac:spMk id="2" creationId="{1D815703-F4E6-86E7-98B2-AD2033D98E81}"/>
          </ac:spMkLst>
        </pc:spChg>
        <pc:spChg chg="add mod">
          <ac:chgData name="noga mishan" userId="802d01ca9850f5a0" providerId="LiveId" clId="{BE0411E7-C12A-4E85-BC5E-AAC6D1FAB187}" dt="2023-12-25T14:50:46.415" v="192" actId="14100"/>
          <ac:spMkLst>
            <pc:docMk/>
            <pc:sldMk cId="1715476961" sldId="388"/>
            <ac:spMk id="6" creationId="{26301BC3-3D41-564D-2CB3-DD43941DC2FA}"/>
          </ac:spMkLst>
        </pc:spChg>
        <pc:spChg chg="add mod">
          <ac:chgData name="noga mishan" userId="802d01ca9850f5a0" providerId="LiveId" clId="{BE0411E7-C12A-4E85-BC5E-AAC6D1FAB187}" dt="2023-12-26T09:22:52.979" v="661" actId="1076"/>
          <ac:spMkLst>
            <pc:docMk/>
            <pc:sldMk cId="1715476961" sldId="388"/>
            <ac:spMk id="8" creationId="{E78A209F-C088-5F8C-CD69-08400D06290D}"/>
          </ac:spMkLst>
        </pc:spChg>
        <pc:picChg chg="del">
          <ac:chgData name="noga mishan" userId="802d01ca9850f5a0" providerId="LiveId" clId="{BE0411E7-C12A-4E85-BC5E-AAC6D1FAB187}" dt="2023-12-25T14:49:46.211" v="165" actId="478"/>
          <ac:picMkLst>
            <pc:docMk/>
            <pc:sldMk cId="1715476961" sldId="388"/>
            <ac:picMk id="3" creationId="{AA8FFDE7-8EB6-4AEA-A829-85CA94A14C59}"/>
          </ac:picMkLst>
        </pc:picChg>
        <pc:picChg chg="add mod">
          <ac:chgData name="noga mishan" userId="802d01ca9850f5a0" providerId="LiveId" clId="{BE0411E7-C12A-4E85-BC5E-AAC6D1FAB187}" dt="2023-12-26T09:22:34.436" v="656" actId="14100"/>
          <ac:picMkLst>
            <pc:docMk/>
            <pc:sldMk cId="1715476961" sldId="388"/>
            <ac:picMk id="1026" creationId="{C7EAB88E-5C98-D4CD-8EC2-006AFF6BB04E}"/>
          </ac:picMkLst>
        </pc:picChg>
      </pc:sldChg>
      <pc:sldChg chg="addSp delSp modSp del mod modNotesTx">
        <pc:chgData name="noga mishan" userId="802d01ca9850f5a0" providerId="LiveId" clId="{BE0411E7-C12A-4E85-BC5E-AAC6D1FAB187}" dt="2023-12-26T09:01:15.137" v="344" actId="47"/>
        <pc:sldMkLst>
          <pc:docMk/>
          <pc:sldMk cId="2066699399" sldId="389"/>
        </pc:sldMkLst>
        <pc:picChg chg="del">
          <ac:chgData name="noga mishan" userId="802d01ca9850f5a0" providerId="LiveId" clId="{BE0411E7-C12A-4E85-BC5E-AAC6D1FAB187}" dt="2023-12-25T14:19:20.147" v="74" actId="478"/>
          <ac:picMkLst>
            <pc:docMk/>
            <pc:sldMk cId="2066699399" sldId="389"/>
            <ac:picMk id="3" creationId="{65F81414-C031-226E-E904-484DA2AE4D07}"/>
          </ac:picMkLst>
        </pc:picChg>
        <pc:picChg chg="add mod">
          <ac:chgData name="noga mishan" userId="802d01ca9850f5a0" providerId="LiveId" clId="{BE0411E7-C12A-4E85-BC5E-AAC6D1FAB187}" dt="2023-12-25T14:20:56.580" v="79" actId="1076"/>
          <ac:picMkLst>
            <pc:docMk/>
            <pc:sldMk cId="2066699399" sldId="389"/>
            <ac:picMk id="6" creationId="{2DC1D2A7-8D3B-3A69-0DA2-FAAB66FABB4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l">
              <a:defRPr sz="1200"/>
            </a:lvl1pPr>
          </a:lstStyle>
          <a:p>
            <a:endParaRPr lang="x-none"/>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r">
              <a:defRPr sz="1200"/>
            </a:lvl1pPr>
          </a:lstStyle>
          <a:p>
            <a:fld id="{699FE938-EB2A-473A-97ED-1CBD33704278}" type="datetimeFigureOut">
              <a:rPr lang="x-none" smtClean="0"/>
              <a:t>י"ז/שבט/תשפ"ד</a:t>
            </a:fld>
            <a:endParaRPr lang="x-none"/>
          </a:p>
        </p:txBody>
      </p:sp>
      <p:sp>
        <p:nvSpPr>
          <p:cNvPr id="4" name="מציין מיקום של תמונת שקופית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x-none"/>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x-none"/>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l">
              <a:defRPr sz="1200"/>
            </a:lvl1pPr>
          </a:lstStyle>
          <a:p>
            <a:endParaRPr lang="x-none"/>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r">
              <a:defRPr sz="1200"/>
            </a:lvl1pPr>
          </a:lstStyle>
          <a:p>
            <a:fld id="{E992BE40-C229-4611-BA02-460BF420667C}" type="slidenum">
              <a:rPr lang="x-none" smtClean="0"/>
              <a:t>‹#›</a:t>
            </a:fld>
            <a:endParaRPr lang="x-none"/>
          </a:p>
        </p:txBody>
      </p:sp>
    </p:spTree>
    <p:extLst>
      <p:ext uri="{BB962C8B-B14F-4D97-AF65-F5344CB8AC3E}">
        <p14:creationId xmlns:p14="http://schemas.microsoft.com/office/powerpoint/2010/main" val="33356413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400" b="0" i="0" u="none" strike="noStrike" baseline="0" dirty="0">
                <a:latin typeface="FontbitDavid"/>
              </a:rPr>
              <a:t>תת הפרק </a:t>
            </a:r>
            <a:r>
              <a:rPr lang="he-IL" sz="1400" b="1" i="0" u="none" strike="noStrike" baseline="0" dirty="0">
                <a:latin typeface="FontbitDavid"/>
              </a:rPr>
              <a:t>בני אדם בעונת האביב </a:t>
            </a:r>
            <a:r>
              <a:rPr lang="he-IL" sz="1400" b="0" i="0" u="none" strike="noStrike" baseline="0" dirty="0">
                <a:latin typeface="FontbitDavid"/>
              </a:rPr>
              <a:t>עוסק בשינויים בהתנהגותם של בני האדם. הסביבה מאירה פנים, יותר אור, האוויר מתחמם, החוץ "קורא" לנו. הלבוש משתנה לקיצי יותר ומפסיקים לחמם את הבית. בדרך כלל מטיילים יותר ועוסקים בפעילות גופנית מחוץ לבית.</a:t>
            </a:r>
            <a:endParaRPr lang="en-US" sz="1400"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a:t>
            </a:fld>
            <a:endParaRPr lang="x-none"/>
          </a:p>
        </p:txBody>
      </p:sp>
    </p:spTree>
    <p:extLst>
      <p:ext uri="{BB962C8B-B14F-4D97-AF65-F5344CB8AC3E}">
        <p14:creationId xmlns:p14="http://schemas.microsoft.com/office/powerpoint/2010/main" val="3193515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b="0"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10</a:t>
            </a:fld>
            <a:endParaRPr lang="x-none"/>
          </a:p>
        </p:txBody>
      </p:sp>
    </p:spTree>
    <p:extLst>
      <p:ext uri="{BB962C8B-B14F-4D97-AF65-F5344CB8AC3E}">
        <p14:creationId xmlns:p14="http://schemas.microsoft.com/office/powerpoint/2010/main" val="2857950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NarkisimMFO"/>
              </a:rPr>
              <a:t>מסכמים בעזרת היגדי הסיכום שבתבנית מה למדנו? </a:t>
            </a:r>
          </a:p>
          <a:p>
            <a:pPr algn="r"/>
            <a:r>
              <a:rPr lang="he-IL" sz="1800" b="0" i="0" u="none" strike="noStrike" baseline="0" dirty="0">
                <a:latin typeface="NarkisimMFO"/>
              </a:rPr>
              <a:t>משלימים מושגים חסרים בהיגדי הסיכום.</a:t>
            </a:r>
          </a:p>
          <a:p>
            <a:pPr marL="285750" indent="-285750" algn="r">
              <a:buFont typeface="Arial" panose="020B0604020202020204" pitchFamily="34" charset="0"/>
              <a:buChar char="•"/>
            </a:pPr>
            <a:r>
              <a:rPr lang="he-IL" sz="1800" b="0" i="0" u="none" strike="noStrike" baseline="0" dirty="0">
                <a:latin typeface="NarkisimMFO"/>
              </a:rPr>
              <a:t>אָנוּ _______ יוֹתֵר שָׁעוֹת בְּמֶשֶׁךְ הַיּוֹם;</a:t>
            </a:r>
          </a:p>
          <a:p>
            <a:pPr marL="285750" indent="-285750" algn="r">
              <a:buFont typeface="Arial" panose="020B0604020202020204" pitchFamily="34" charset="0"/>
              <a:buChar char="•"/>
            </a:pPr>
            <a:r>
              <a:rPr lang="he-IL" sz="1800" b="0" i="0" u="none" strike="noStrike" baseline="0" dirty="0">
                <a:latin typeface="NarkisimMFO"/>
              </a:rPr>
              <a:t>אנָוּ אוֹהֲבִים לטְַיּלֵ בַּ______.</a:t>
            </a:r>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11</a:t>
            </a:fld>
            <a:endParaRPr lang="x-none"/>
          </a:p>
        </p:txBody>
      </p:sp>
    </p:spTree>
    <p:extLst>
      <p:ext uri="{BB962C8B-B14F-4D97-AF65-F5344CB8AC3E}">
        <p14:creationId xmlns:p14="http://schemas.microsoft.com/office/powerpoint/2010/main" val="2666655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מוצע להתחיל את הלמידה בקריאת קטע המידע שפותח חלק זה. הקטע מתאר את התחושות הנעימות שאנו חווים אביב. מוצע לבקש מהתלמידים לתאר את הרגשתם, למשל, למראה של שדה פורח ולמשמע של ציוצי ציפורים ועוד (שבהם יעסקו בהמשך הפרק). קטע המידע מתייחס גם להשפעת אורך היום וההתחממות על פעילותם של בני האדם. הלבוש קל וקיצי יותר, מפסיקים לחמם את הבית וצורכים פחות חשמל להארת הבית.</a:t>
            </a:r>
          </a:p>
          <a:p>
            <a:r>
              <a:rPr lang="he-IL" dirty="0"/>
              <a:t>אפשר להתייחס גם לפעילות הגופנית.</a:t>
            </a:r>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2</a:t>
            </a:fld>
            <a:endParaRPr lang="x-none"/>
          </a:p>
        </p:txBody>
      </p:sp>
    </p:spTree>
    <p:extLst>
      <p:ext uri="{BB962C8B-B14F-4D97-AF65-F5344CB8AC3E}">
        <p14:creationId xmlns:p14="http://schemas.microsoft.com/office/powerpoint/2010/main" val="647480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לאחר קריאת קטע המידע שבעמוד 85 מקיימים שיח רפלקטיבי באמצעות השאלות שבתבנית שיח.</a:t>
            </a:r>
          </a:p>
          <a:p>
            <a:r>
              <a:rPr lang="he-IL" sz="1800" b="0" i="0" u="none" strike="noStrike" baseline="0" dirty="0">
                <a:latin typeface="NarkisimMFO"/>
              </a:rPr>
              <a:t>יש להפנות את תשומת לבם של התלמידים לכך שהשינוי בהתנהגות הוא תוצאה של השינוי במזג האוויר.</a:t>
            </a:r>
          </a:p>
          <a:p>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3</a:t>
            </a:fld>
            <a:endParaRPr lang="x-none"/>
          </a:p>
        </p:txBody>
      </p:sp>
    </p:spTree>
    <p:extLst>
      <p:ext uri="{BB962C8B-B14F-4D97-AF65-F5344CB8AC3E}">
        <p14:creationId xmlns:p14="http://schemas.microsoft.com/office/powerpoint/2010/main" val="838662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 ניתן לבקש מהתלמידים לצייר או לצלם מספר התנהגויות שלהם שמשתנות באביב, כגון: שעות של שהייה מחוץ לבית, טיולים בטבע, ריענון הגינה- שתילה, משחקים בחצר ובמגרש, רכיבה על אופניים שינוי בשימוש בפרטי לבוש, בהסקת הבית, בהארת הבית ועוד.</a:t>
            </a:r>
          </a:p>
          <a:p>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solidFill>
                  <a:prstClr val="black"/>
                </a:solidFill>
              </a:rPr>
              <a:pPr/>
              <a:t>4</a:t>
            </a:fld>
            <a:endParaRPr lang="x-none">
              <a:solidFill>
                <a:prstClr val="black"/>
              </a:solidFill>
            </a:endParaRPr>
          </a:p>
        </p:txBody>
      </p:sp>
    </p:spTree>
    <p:extLst>
      <p:ext uri="{BB962C8B-B14F-4D97-AF65-F5344CB8AC3E}">
        <p14:creationId xmlns:p14="http://schemas.microsoft.com/office/powerpoint/2010/main" val="3950659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endParaRPr lang="he-IL" sz="1800" b="0" i="0" u="none" strike="noStrike" baseline="0" dirty="0">
              <a:latin typeface="FontbitDavid"/>
            </a:endParaRPr>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5</a:t>
            </a:fld>
            <a:endParaRPr lang="x-none"/>
          </a:p>
        </p:txBody>
      </p:sp>
    </p:spTree>
    <p:extLst>
      <p:ext uri="{BB962C8B-B14F-4D97-AF65-F5344CB8AC3E}">
        <p14:creationId xmlns:p14="http://schemas.microsoft.com/office/powerpoint/2010/main" val="9345293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b="1"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6</a:t>
            </a:fld>
            <a:endParaRPr lang="x-none"/>
          </a:p>
        </p:txBody>
      </p:sp>
    </p:spTree>
    <p:extLst>
      <p:ext uri="{BB962C8B-B14F-4D97-AF65-F5344CB8AC3E}">
        <p14:creationId xmlns:p14="http://schemas.microsoft.com/office/powerpoint/2010/main" val="1341152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b="1"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7</a:t>
            </a:fld>
            <a:endParaRPr lang="x-none"/>
          </a:p>
        </p:txBody>
      </p:sp>
    </p:spTree>
    <p:extLst>
      <p:ext uri="{BB962C8B-B14F-4D97-AF65-F5344CB8AC3E}">
        <p14:creationId xmlns:p14="http://schemas.microsoft.com/office/powerpoint/2010/main" val="3081589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8</a:t>
            </a:fld>
            <a:endParaRPr lang="x-none"/>
          </a:p>
        </p:txBody>
      </p:sp>
    </p:spTree>
    <p:extLst>
      <p:ext uri="{BB962C8B-B14F-4D97-AF65-F5344CB8AC3E}">
        <p14:creationId xmlns:p14="http://schemas.microsoft.com/office/powerpoint/2010/main" val="39882533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9</a:t>
            </a:fld>
            <a:endParaRPr lang="x-none"/>
          </a:p>
        </p:txBody>
      </p:sp>
    </p:spTree>
    <p:extLst>
      <p:ext uri="{BB962C8B-B14F-4D97-AF65-F5344CB8AC3E}">
        <p14:creationId xmlns:p14="http://schemas.microsoft.com/office/powerpoint/2010/main" val="8020321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י"ז/שבט/תשפ"ד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4198402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י"ז/שבט/תשפ"ד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804240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י"ז/שבט/תשפ"ד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618306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י"ז/שבט/תשפ"ד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193553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5CB9CB60-3FAE-4989-9875-39020804EAE7}" type="datetimeFigureOut">
              <a:rPr lang="x-none" smtClean="0"/>
              <a:t>י"ז/שבט/תשפ"ד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782328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5CB9CB60-3FAE-4989-9875-39020804EAE7}" type="datetimeFigureOut">
              <a:rPr lang="x-none" smtClean="0"/>
              <a:t>י"ז/שבט/תשפ"ד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956202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629842" y="2505075"/>
            <a:ext cx="3868340"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4629150" y="2505075"/>
            <a:ext cx="3887391"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5CB9CB60-3FAE-4989-9875-39020804EAE7}" type="datetimeFigureOut">
              <a:rPr lang="x-none" smtClean="0"/>
              <a:t>י"ז/שבט/תשפ"ד</a:t>
            </a:fld>
            <a:endParaRPr lang="x-none"/>
          </a:p>
        </p:txBody>
      </p:sp>
      <p:sp>
        <p:nvSpPr>
          <p:cNvPr id="8" name="Footer Placeholder 7"/>
          <p:cNvSpPr>
            <a:spLocks noGrp="1"/>
          </p:cNvSpPr>
          <p:nvPr>
            <p:ph type="ftr" sz="quarter" idx="11"/>
          </p:nvPr>
        </p:nvSpPr>
        <p:spPr/>
        <p:txBody>
          <a:bodyPr/>
          <a:lstStyle/>
          <a:p>
            <a:endParaRPr lang="x-none"/>
          </a:p>
        </p:txBody>
      </p:sp>
      <p:sp>
        <p:nvSpPr>
          <p:cNvPr id="9" name="Slide Number Placeholder 8"/>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364375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5CB9CB60-3FAE-4989-9875-39020804EAE7}" type="datetimeFigureOut">
              <a:rPr lang="x-none" smtClean="0"/>
              <a:t>י"ז/שבט/תשפ"ד</a:t>
            </a:fld>
            <a:endParaRPr lang="x-none"/>
          </a:p>
        </p:txBody>
      </p:sp>
      <p:sp>
        <p:nvSpPr>
          <p:cNvPr id="4" name="Footer Placeholder 3"/>
          <p:cNvSpPr>
            <a:spLocks noGrp="1"/>
          </p:cNvSpPr>
          <p:nvPr>
            <p:ph type="ftr" sz="quarter" idx="11"/>
          </p:nvPr>
        </p:nvSpPr>
        <p:spPr/>
        <p:txBody>
          <a:bodyPr/>
          <a:lstStyle/>
          <a:p>
            <a:endParaRPr lang="x-none"/>
          </a:p>
        </p:txBody>
      </p:sp>
      <p:sp>
        <p:nvSpPr>
          <p:cNvPr id="5" name="Slide Number Placeholder 4"/>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043044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B9CB60-3FAE-4989-9875-39020804EAE7}" type="datetimeFigureOut">
              <a:rPr lang="x-none" smtClean="0"/>
              <a:t>י"ז/שבט/תשפ"ד</a:t>
            </a:fld>
            <a:endParaRPr lang="x-none"/>
          </a:p>
        </p:txBody>
      </p:sp>
      <p:sp>
        <p:nvSpPr>
          <p:cNvPr id="3" name="Footer Placeholder 2"/>
          <p:cNvSpPr>
            <a:spLocks noGrp="1"/>
          </p:cNvSpPr>
          <p:nvPr>
            <p:ph type="ftr" sz="quarter" idx="11"/>
          </p:nvPr>
        </p:nvSpPr>
        <p:spPr/>
        <p:txBody>
          <a:bodyPr/>
          <a:lstStyle/>
          <a:p>
            <a:endParaRPr lang="x-none"/>
          </a:p>
        </p:txBody>
      </p:sp>
      <p:sp>
        <p:nvSpPr>
          <p:cNvPr id="4" name="Slide Number Placeholder 3"/>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58706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י"ז/שבט/תשפ"ד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961654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י"ז/שבט/תשפ"ד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677850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000"/>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B9CB60-3FAE-4989-9875-39020804EAE7}" type="datetimeFigureOut">
              <a:rPr lang="x-none" smtClean="0"/>
              <a:t>י"ז/שבט/תשפ"ד</a:t>
            </a:fld>
            <a:endParaRPr lang="x-non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115B43-B21F-4DEE-983D-6EBC56B1F033}" type="slidenum">
              <a:rPr lang="x-none" smtClean="0"/>
              <a:t>‹#›</a:t>
            </a:fld>
            <a:endParaRPr lang="x-none"/>
          </a:p>
        </p:txBody>
      </p:sp>
    </p:spTree>
    <p:extLst>
      <p:ext uri="{BB962C8B-B14F-4D97-AF65-F5344CB8AC3E}">
        <p14:creationId xmlns:p14="http://schemas.microsoft.com/office/powerpoint/2010/main" val="23695411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hyperlink" Target="https://de.wikipedia.org/wiki/Benutzer:Datafox" TargetMode="External"/><Relationship Id="rId5" Type="http://schemas.openxmlformats.org/officeDocument/2006/relationships/image" Target="../media/image15.jpe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emf"/><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he-IL" b="1" dirty="0">
                <a:cs typeface="+mn-cs"/>
              </a:rPr>
              <a:t>מצגת מלווה לשיעורים</a:t>
            </a:r>
            <a:endParaRPr lang="en-US" b="1" dirty="0">
              <a:cs typeface="+mn-cs"/>
            </a:endParaRPr>
          </a:p>
        </p:txBody>
      </p:sp>
      <p:sp>
        <p:nvSpPr>
          <p:cNvPr id="3" name="מציין מיקום תוכן 2"/>
          <p:cNvSpPr>
            <a:spLocks noGrp="1"/>
          </p:cNvSpPr>
          <p:nvPr>
            <p:ph idx="1"/>
          </p:nvPr>
        </p:nvSpPr>
        <p:spPr/>
        <p:txBody>
          <a:bodyPr>
            <a:normAutofit fontScale="85000" lnSpcReduction="20000"/>
          </a:bodyPr>
          <a:lstStyle/>
          <a:p>
            <a:pPr marL="0" indent="0" algn="ctr" rtl="1">
              <a:buNone/>
            </a:pPr>
            <a:r>
              <a:rPr lang="he-IL" sz="4800" b="1" dirty="0">
                <a:solidFill>
                  <a:srgbClr val="00A9EA"/>
                </a:solidFill>
                <a:latin typeface="EnzoagadaMF-Bold"/>
              </a:rPr>
              <a:t>מַדָּע וְטְֶכְנוֹלוֹגְיָּה לְכִתָּה א</a:t>
            </a:r>
          </a:p>
          <a:p>
            <a:pPr marL="0" indent="0" algn="ctr" rtl="1">
              <a:buNone/>
            </a:pPr>
            <a:r>
              <a:rPr lang="he-IL" sz="4800" b="1" dirty="0">
                <a:solidFill>
                  <a:srgbClr val="00A9EA"/>
                </a:solidFill>
                <a:latin typeface="EnzoagadaMF-Bold"/>
              </a:rPr>
              <a:t>מַעְגַּל עוֹנוֹת הַשָּׁנָה</a:t>
            </a:r>
          </a:p>
          <a:p>
            <a:pPr marL="0" indent="0" algn="ctr" rtl="1">
              <a:buNone/>
            </a:pPr>
            <a:r>
              <a:rPr lang="he-IL" sz="4800" b="1" dirty="0">
                <a:solidFill>
                  <a:srgbClr val="00A9EA"/>
                </a:solidFill>
                <a:latin typeface="EnzoagadaMF-Bold"/>
              </a:rPr>
              <a:t> </a:t>
            </a:r>
          </a:p>
          <a:p>
            <a:pPr marL="0" indent="0" algn="ctr" rtl="1">
              <a:buNone/>
            </a:pPr>
            <a:r>
              <a:rPr lang="he-IL" sz="3600" b="1" dirty="0">
                <a:latin typeface="EnzoagadaMF-Bold"/>
              </a:rPr>
              <a:t>פֶּרֶק שֵׁנִי: </a:t>
            </a:r>
            <a:r>
              <a:rPr kumimoji="0" lang="he-IL" sz="3600" b="1" i="0" u="none" strike="noStrike" kern="1200" cap="none" spc="0" normalizeH="0" baseline="0" noProof="0">
                <a:ln>
                  <a:noFill/>
                </a:ln>
                <a:effectLst/>
                <a:uLnTx/>
                <a:uFillTx/>
                <a:latin typeface="MF_FrankRuhl-Regular"/>
                <a:ea typeface="+mn-ea"/>
                <a:cs typeface="Arial" panose="020B0604020202020204" pitchFamily="34" charset="0"/>
              </a:rPr>
              <a:t>הָאָבִיב</a:t>
            </a:r>
            <a:r>
              <a:rPr lang="he-IL" sz="3600" b="1">
                <a:latin typeface="EnzoagadaMF-Bold"/>
              </a:rPr>
              <a:t> </a:t>
            </a:r>
            <a:r>
              <a:rPr lang="he-IL" sz="3600" b="1" dirty="0">
                <a:latin typeface="EnzoagadaMF-Bold"/>
              </a:rPr>
              <a:t>הִגִּיעַ</a:t>
            </a:r>
          </a:p>
          <a:p>
            <a:pPr marL="0" indent="0" algn="ctr" rtl="1">
              <a:buNone/>
            </a:pPr>
            <a:r>
              <a:rPr lang="en-US" sz="3600" b="1" dirty="0">
                <a:solidFill>
                  <a:srgbClr val="FF0000"/>
                </a:solidFill>
                <a:latin typeface="EnzoagadaMF-Bold"/>
              </a:rPr>
              <a:t> </a:t>
            </a:r>
            <a:r>
              <a:rPr lang="he-IL" sz="3600" b="1" dirty="0">
                <a:solidFill>
                  <a:srgbClr val="FF0000"/>
                </a:solidFill>
                <a:latin typeface="EnzoagadaMF-Bold"/>
              </a:rPr>
              <a:t>בני האדם</a:t>
            </a:r>
            <a:endParaRPr lang="en-GB" sz="3600" b="1" dirty="0">
              <a:solidFill>
                <a:srgbClr val="FF0000"/>
              </a:solidFill>
              <a:latin typeface="EnzoagadaMF-Bold"/>
            </a:endParaRPr>
          </a:p>
          <a:p>
            <a:pPr marL="0" indent="0" algn="ctr" rtl="1">
              <a:buNone/>
            </a:pPr>
            <a:endParaRPr lang="en-GB" sz="3600" b="1" dirty="0">
              <a:solidFill>
                <a:srgbClr val="FF0000"/>
              </a:solidFill>
              <a:latin typeface="EnzoagadaMF-Bold"/>
            </a:endParaRPr>
          </a:p>
          <a:p>
            <a:pPr marL="0" indent="0" algn="ctr" rtl="1">
              <a:buNone/>
            </a:pPr>
            <a:r>
              <a:rPr lang="he-IL" sz="3600" b="1" dirty="0">
                <a:solidFill>
                  <a:schemeClr val="accent5"/>
                </a:solidFill>
                <a:latin typeface="EnzoagadaMF-Bold"/>
              </a:rPr>
              <a:t>התמונות באדיבות </a:t>
            </a:r>
            <a:r>
              <a:rPr lang="en-US" sz="3600" b="1" dirty="0" err="1">
                <a:solidFill>
                  <a:schemeClr val="accent5"/>
                </a:solidFill>
                <a:latin typeface="EnzoagadaMF-Bold"/>
              </a:rPr>
              <a:t>pixabay</a:t>
            </a:r>
            <a:endParaRPr lang="he-IL" sz="3600" b="1" dirty="0">
              <a:solidFill>
                <a:schemeClr val="accent5"/>
              </a:solidFill>
              <a:latin typeface="EnzoagadaMF-Bold"/>
            </a:endParaRPr>
          </a:p>
          <a:p>
            <a:pPr marL="0" indent="0" algn="ctr" rtl="1">
              <a:buNone/>
            </a:pPr>
            <a:endParaRPr lang="he-IL" sz="3600" b="1" dirty="0">
              <a:latin typeface="EnzoagadaMF-Bold"/>
            </a:endParaRPr>
          </a:p>
          <a:p>
            <a:pPr marL="0" indent="0" algn="ctr" rtl="1">
              <a:buNone/>
            </a:pPr>
            <a:r>
              <a:rPr lang="he-IL" b="1" dirty="0">
                <a:latin typeface="EnzoagadaMF-Bold"/>
              </a:rPr>
              <a:t> </a:t>
            </a:r>
            <a:endParaRPr lang="en-US" dirty="0"/>
          </a:p>
        </p:txBody>
      </p:sp>
      <p:pic>
        <p:nvPicPr>
          <p:cNvPr id="5" name="תמונה 4"/>
          <p:cNvPicPr>
            <a:picLocks noChangeAspect="1"/>
          </p:cNvPicPr>
          <p:nvPr/>
        </p:nvPicPr>
        <p:blipFill>
          <a:blip r:embed="rId3"/>
          <a:stretch>
            <a:fillRect/>
          </a:stretch>
        </p:blipFill>
        <p:spPr>
          <a:xfrm>
            <a:off x="0" y="72092"/>
            <a:ext cx="1688260" cy="955815"/>
          </a:xfrm>
          <a:prstGeom prst="rect">
            <a:avLst/>
          </a:prstGeom>
        </p:spPr>
      </p:pic>
      <p:pic>
        <p:nvPicPr>
          <p:cNvPr id="6" name="תמונה 5"/>
          <p:cNvPicPr>
            <a:picLocks noChangeAspect="1"/>
          </p:cNvPicPr>
          <p:nvPr/>
        </p:nvPicPr>
        <p:blipFill>
          <a:blip r:embed="rId4"/>
          <a:stretch>
            <a:fillRect/>
          </a:stretch>
        </p:blipFill>
        <p:spPr>
          <a:xfrm>
            <a:off x="7431407" y="156103"/>
            <a:ext cx="1621677" cy="871804"/>
          </a:xfrm>
          <a:prstGeom prst="rect">
            <a:avLst/>
          </a:prstGeom>
        </p:spPr>
      </p:pic>
    </p:spTree>
    <p:extLst>
      <p:ext uri="{BB962C8B-B14F-4D97-AF65-F5344CB8AC3E}">
        <p14:creationId xmlns:p14="http://schemas.microsoft.com/office/powerpoint/2010/main" val="28399824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32D0D27C-91B8-A787-2ECB-6FD2C9DBC1D7}"/>
              </a:ext>
            </a:extLst>
          </p:cNvPr>
          <p:cNvPicPr>
            <a:picLocks noChangeAspect="1"/>
          </p:cNvPicPr>
          <p:nvPr/>
        </p:nvPicPr>
        <p:blipFill>
          <a:blip r:embed="rId3"/>
          <a:stretch>
            <a:fillRect/>
          </a:stretch>
        </p:blipFill>
        <p:spPr>
          <a:xfrm>
            <a:off x="7431407" y="156103"/>
            <a:ext cx="1621677" cy="546541"/>
          </a:xfrm>
          <a:prstGeom prst="rect">
            <a:avLst/>
          </a:prstGeom>
        </p:spPr>
      </p:pic>
      <p:pic>
        <p:nvPicPr>
          <p:cNvPr id="5" name="תמונה 4">
            <a:extLst>
              <a:ext uri="{FF2B5EF4-FFF2-40B4-BE49-F238E27FC236}">
                <a16:creationId xmlns:a16="http://schemas.microsoft.com/office/drawing/2014/main" id="{64EEACDA-4063-4ED2-A469-4978620EEBB8}"/>
              </a:ext>
            </a:extLst>
          </p:cNvPr>
          <p:cNvPicPr>
            <a:picLocks noChangeAspect="1"/>
          </p:cNvPicPr>
          <p:nvPr/>
        </p:nvPicPr>
        <p:blipFill>
          <a:blip r:embed="rId4"/>
          <a:stretch>
            <a:fillRect/>
          </a:stretch>
        </p:blipFill>
        <p:spPr>
          <a:xfrm>
            <a:off x="0" y="72092"/>
            <a:ext cx="1688260" cy="803807"/>
          </a:xfrm>
          <a:prstGeom prst="rect">
            <a:avLst/>
          </a:prstGeom>
        </p:spPr>
      </p:pic>
      <p:pic>
        <p:nvPicPr>
          <p:cNvPr id="1026" name="Picture 2" descr="undefined">
            <a:extLst>
              <a:ext uri="{FF2B5EF4-FFF2-40B4-BE49-F238E27FC236}">
                <a16:creationId xmlns:a16="http://schemas.microsoft.com/office/drawing/2014/main" id="{C7EAB88E-5C98-D4CD-8EC2-006AFF6BB0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88345" y="1578542"/>
            <a:ext cx="5026092" cy="4798913"/>
          </a:xfrm>
          <a:prstGeom prst="rect">
            <a:avLst/>
          </a:prstGeom>
          <a:noFill/>
          <a:ln w="12700">
            <a:solidFill>
              <a:srgbClr val="B31114"/>
            </a:solidFill>
          </a:ln>
          <a:extLst>
            <a:ext uri="{909E8E84-426E-40DD-AFC4-6F175D3DCCD1}">
              <a14:hiddenFill xmlns:a14="http://schemas.microsoft.com/office/drawing/2010/main">
                <a:solidFill>
                  <a:srgbClr val="FFFFFF"/>
                </a:solidFill>
              </a14:hiddenFill>
            </a:ext>
          </a:extLst>
        </p:spPr>
      </p:pic>
      <p:sp>
        <p:nvSpPr>
          <p:cNvPr id="6" name="תיבת טקסט 5">
            <a:extLst>
              <a:ext uri="{FF2B5EF4-FFF2-40B4-BE49-F238E27FC236}">
                <a16:creationId xmlns:a16="http://schemas.microsoft.com/office/drawing/2014/main" id="{26301BC3-3D41-564D-2CB3-DD43941DC2FA}"/>
              </a:ext>
            </a:extLst>
          </p:cNvPr>
          <p:cNvSpPr txBox="1"/>
          <p:nvPr/>
        </p:nvSpPr>
        <p:spPr>
          <a:xfrm>
            <a:off x="635268" y="6054291"/>
            <a:ext cx="3407343" cy="646331"/>
          </a:xfrm>
          <a:prstGeom prst="rect">
            <a:avLst/>
          </a:prstGeom>
          <a:noFill/>
        </p:spPr>
        <p:txBody>
          <a:bodyPr wrap="square" rtlCol="1">
            <a:spAutoFit/>
          </a:bodyPr>
          <a:lstStyle/>
          <a:p>
            <a:r>
              <a:rPr lang="he-IL" dirty="0"/>
              <a:t>מתוך ויקיפדיה, </a:t>
            </a:r>
            <a:br>
              <a:rPr lang="en-US" b="0" i="0" u="none" strike="noStrike" dirty="0">
                <a:solidFill>
                  <a:srgbClr val="3366CC"/>
                </a:solidFill>
                <a:effectLst/>
                <a:latin typeface="Arial" panose="020B0604020202020204" pitchFamily="34" charset="0"/>
                <a:hlinkClick r:id="rId6" tooltip="de:Benutzer:Datafox"/>
              </a:rPr>
            </a:br>
            <a:r>
              <a:rPr lang="en-US" b="0" i="0" u="none" strike="noStrike" dirty="0" err="1">
                <a:solidFill>
                  <a:srgbClr val="3366CC"/>
                </a:solidFill>
                <a:effectLst/>
                <a:latin typeface="Arial" panose="020B0604020202020204" pitchFamily="34" charset="0"/>
                <a:hlinkClick r:id="rId6" tooltip="de:Benutzer:Datafox"/>
              </a:rPr>
              <a:t>datafox</a:t>
            </a:r>
            <a:r>
              <a:rPr lang="en-US" b="0" i="0" dirty="0">
                <a:solidFill>
                  <a:srgbClr val="54595D"/>
                </a:solidFill>
                <a:effectLst/>
                <a:latin typeface="Arial" panose="020B0604020202020204" pitchFamily="34" charset="0"/>
              </a:rPr>
              <a:t> - </a:t>
            </a:r>
            <a:r>
              <a:rPr lang="he-IL" b="0" i="0" dirty="0">
                <a:solidFill>
                  <a:srgbClr val="54595D"/>
                </a:solidFill>
                <a:effectLst/>
                <a:latin typeface="Arial" panose="020B0604020202020204" pitchFamily="34" charset="0"/>
              </a:rPr>
              <a:t>נוצר </a:t>
            </a:r>
            <a:r>
              <a:rPr lang="he-IL" b="0" i="0" dirty="0" err="1">
                <a:solidFill>
                  <a:srgbClr val="54595D"/>
                </a:solidFill>
                <a:effectLst/>
                <a:latin typeface="Arial" panose="020B0604020202020204" pitchFamily="34" charset="0"/>
              </a:rPr>
              <a:t>על־ידי</a:t>
            </a:r>
            <a:r>
              <a:rPr lang="he-IL" b="0" i="0" dirty="0">
                <a:solidFill>
                  <a:srgbClr val="54595D"/>
                </a:solidFill>
                <a:effectLst/>
                <a:latin typeface="Arial" panose="020B0604020202020204" pitchFamily="34" charset="0"/>
              </a:rPr>
              <a:t> מעלה היצירה</a:t>
            </a:r>
            <a:endParaRPr lang="he-IL" dirty="0"/>
          </a:p>
        </p:txBody>
      </p:sp>
      <p:sp>
        <p:nvSpPr>
          <p:cNvPr id="8" name="תיבת טקסט 7">
            <a:extLst>
              <a:ext uri="{FF2B5EF4-FFF2-40B4-BE49-F238E27FC236}">
                <a16:creationId xmlns:a16="http://schemas.microsoft.com/office/drawing/2014/main" id="{E78A209F-C088-5F8C-CD69-08400D06290D}"/>
              </a:ext>
            </a:extLst>
          </p:cNvPr>
          <p:cNvSpPr txBox="1"/>
          <p:nvPr/>
        </p:nvSpPr>
        <p:spPr>
          <a:xfrm>
            <a:off x="2102458" y="480545"/>
            <a:ext cx="5997866" cy="923330"/>
          </a:xfrm>
          <a:prstGeom prst="rect">
            <a:avLst/>
          </a:prstGeom>
          <a:noFill/>
        </p:spPr>
        <p:txBody>
          <a:bodyPr wrap="square">
            <a:spAutoFit/>
          </a:bodyPr>
          <a:lstStyle/>
          <a:p>
            <a:pPr algn="ctr"/>
            <a:r>
              <a:rPr lang="he-IL" sz="5400" b="1" dirty="0">
                <a:solidFill>
                  <a:schemeClr val="accent1">
                    <a:lumMod val="75000"/>
                  </a:schemeClr>
                </a:solidFill>
              </a:rPr>
              <a:t>חוֹגְגִים אֶת חַג פֶּסַח</a:t>
            </a:r>
          </a:p>
        </p:txBody>
      </p:sp>
    </p:spTree>
    <p:extLst>
      <p:ext uri="{BB962C8B-B14F-4D97-AF65-F5344CB8AC3E}">
        <p14:creationId xmlns:p14="http://schemas.microsoft.com/office/powerpoint/2010/main" val="17154769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1334820" y="1816571"/>
            <a:ext cx="7886700" cy="4351338"/>
          </a:xfrm>
        </p:spPr>
        <p:txBody>
          <a:bodyPr/>
          <a:lstStyle/>
          <a:p>
            <a:pPr marL="0" indent="0" algn="r">
              <a:buNone/>
            </a:pPr>
            <a:endParaRPr lang="en-US" dirty="0"/>
          </a:p>
          <a:p>
            <a:pPr marL="0" indent="0" algn="r">
              <a:buNone/>
            </a:pPr>
            <a:endParaRPr lang="en-US" dirty="0"/>
          </a:p>
          <a:p>
            <a:pPr marL="0" indent="0" algn="r">
              <a:buNone/>
            </a:pPr>
            <a:endParaRPr lang="he-IL" dirty="0"/>
          </a:p>
          <a:p>
            <a:pPr marL="0" indent="0" algn="r">
              <a:buNone/>
            </a:pPr>
            <a:endParaRPr lang="he-IL" dirty="0"/>
          </a:p>
          <a:p>
            <a:pPr marL="0" indent="0" algn="r">
              <a:buNone/>
            </a:pPr>
            <a:endParaRPr lang="he-IL" dirty="0"/>
          </a:p>
          <a:p>
            <a:pPr marL="0" indent="0" algn="r">
              <a:buNone/>
            </a:pPr>
            <a:endParaRPr lang="he-IL" dirty="0"/>
          </a:p>
          <a:p>
            <a:pPr marL="0" indent="0" algn="r">
              <a:buNone/>
            </a:pPr>
            <a:endParaRPr lang="en-US" dirty="0"/>
          </a:p>
        </p:txBody>
      </p:sp>
      <p:pic>
        <p:nvPicPr>
          <p:cNvPr id="4" name="תמונה 3">
            <a:extLst>
              <a:ext uri="{FF2B5EF4-FFF2-40B4-BE49-F238E27FC236}">
                <a16:creationId xmlns:a16="http://schemas.microsoft.com/office/drawing/2014/main" id="{1DFAF315-9FAA-DB40-E69F-4F19BFF21B6E}"/>
              </a:ext>
            </a:extLst>
          </p:cNvPr>
          <p:cNvPicPr>
            <a:picLocks noChangeAspect="1"/>
          </p:cNvPicPr>
          <p:nvPr/>
        </p:nvPicPr>
        <p:blipFill>
          <a:blip r:embed="rId3"/>
          <a:stretch>
            <a:fillRect/>
          </a:stretch>
        </p:blipFill>
        <p:spPr>
          <a:xfrm>
            <a:off x="7431407" y="156103"/>
            <a:ext cx="1621677" cy="533988"/>
          </a:xfrm>
          <a:prstGeom prst="rect">
            <a:avLst/>
          </a:prstGeom>
        </p:spPr>
      </p:pic>
      <p:pic>
        <p:nvPicPr>
          <p:cNvPr id="8" name="תמונה 7">
            <a:extLst>
              <a:ext uri="{FF2B5EF4-FFF2-40B4-BE49-F238E27FC236}">
                <a16:creationId xmlns:a16="http://schemas.microsoft.com/office/drawing/2014/main" id="{AAD26D9E-FC5B-F691-B891-B0704FCA1C96}"/>
              </a:ext>
            </a:extLst>
          </p:cNvPr>
          <p:cNvPicPr>
            <a:picLocks noChangeAspect="1"/>
          </p:cNvPicPr>
          <p:nvPr/>
        </p:nvPicPr>
        <p:blipFill>
          <a:blip r:embed="rId4"/>
          <a:stretch>
            <a:fillRect/>
          </a:stretch>
        </p:blipFill>
        <p:spPr>
          <a:xfrm>
            <a:off x="0" y="72092"/>
            <a:ext cx="1688260" cy="617999"/>
          </a:xfrm>
          <a:prstGeom prst="rect">
            <a:avLst/>
          </a:prstGeom>
        </p:spPr>
      </p:pic>
      <p:pic>
        <p:nvPicPr>
          <p:cNvPr id="18" name="תמונה 17">
            <a:extLst>
              <a:ext uri="{FF2B5EF4-FFF2-40B4-BE49-F238E27FC236}">
                <a16:creationId xmlns:a16="http://schemas.microsoft.com/office/drawing/2014/main" id="{878327A9-55E4-426E-5D01-C7DBE63D9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9305" y="4781546"/>
            <a:ext cx="2521819" cy="1680556"/>
          </a:xfrm>
          <a:prstGeom prst="rect">
            <a:avLst/>
          </a:prstGeom>
          <a:ln w="12700">
            <a:solidFill>
              <a:srgbClr val="00B0F0"/>
            </a:solidFill>
          </a:ln>
        </p:spPr>
      </p:pic>
      <p:pic>
        <p:nvPicPr>
          <p:cNvPr id="20" name="תמונה 19">
            <a:extLst>
              <a:ext uri="{FF2B5EF4-FFF2-40B4-BE49-F238E27FC236}">
                <a16:creationId xmlns:a16="http://schemas.microsoft.com/office/drawing/2014/main" id="{3389BE2F-CD1B-BE2D-1CB4-E53C9F6DB68C}"/>
              </a:ext>
            </a:extLst>
          </p:cNvPr>
          <p:cNvPicPr>
            <a:picLocks noChangeAspect="1"/>
          </p:cNvPicPr>
          <p:nvPr/>
        </p:nvPicPr>
        <p:blipFill>
          <a:blip r:embed="rId6"/>
          <a:stretch>
            <a:fillRect/>
          </a:stretch>
        </p:blipFill>
        <p:spPr>
          <a:xfrm>
            <a:off x="2456145" y="3059330"/>
            <a:ext cx="4905375" cy="1085850"/>
          </a:xfrm>
          <a:prstGeom prst="rect">
            <a:avLst/>
          </a:prstGeom>
          <a:ln w="12700">
            <a:solidFill>
              <a:srgbClr val="00B0F0"/>
            </a:solidFill>
          </a:ln>
        </p:spPr>
      </p:pic>
      <p:pic>
        <p:nvPicPr>
          <p:cNvPr id="22" name="תמונה 21">
            <a:extLst>
              <a:ext uri="{FF2B5EF4-FFF2-40B4-BE49-F238E27FC236}">
                <a16:creationId xmlns:a16="http://schemas.microsoft.com/office/drawing/2014/main" id="{172FDB3F-A86B-6A01-DF52-47055850D8C7}"/>
              </a:ext>
            </a:extLst>
          </p:cNvPr>
          <p:cNvPicPr>
            <a:picLocks noChangeAspect="1"/>
          </p:cNvPicPr>
          <p:nvPr/>
        </p:nvPicPr>
        <p:blipFill>
          <a:blip r:embed="rId7"/>
          <a:stretch>
            <a:fillRect/>
          </a:stretch>
        </p:blipFill>
        <p:spPr>
          <a:xfrm>
            <a:off x="4151597" y="1036601"/>
            <a:ext cx="2419350" cy="1228725"/>
          </a:xfrm>
          <a:prstGeom prst="rect">
            <a:avLst/>
          </a:prstGeom>
          <a:ln w="12700">
            <a:solidFill>
              <a:srgbClr val="00B0F0"/>
            </a:solidFill>
          </a:ln>
        </p:spPr>
      </p:pic>
    </p:spTree>
    <p:extLst>
      <p:ext uri="{BB962C8B-B14F-4D97-AF65-F5344CB8AC3E}">
        <p14:creationId xmlns:p14="http://schemas.microsoft.com/office/powerpoint/2010/main" val="31409849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ctr"/>
            <a:r>
              <a:rPr lang="he-IL" sz="5400" b="1" dirty="0">
                <a:solidFill>
                  <a:schemeClr val="accent5">
                    <a:lumMod val="75000"/>
                  </a:schemeClr>
                </a:solidFill>
                <a:latin typeface="MF_FrankRuhl-Regular"/>
                <a:cs typeface="+mn-cs"/>
              </a:rPr>
              <a:t>הָאָדָָם </a:t>
            </a:r>
            <a:r>
              <a:rPr lang="he-IL" sz="5400" b="1" i="0" u="none" strike="noStrike" baseline="0" dirty="0">
                <a:solidFill>
                  <a:schemeClr val="accent5">
                    <a:lumMod val="75000"/>
                  </a:schemeClr>
                </a:solidFill>
                <a:latin typeface="MF_FrankRuhl-Regular"/>
                <a:cs typeface="+mn-cs"/>
              </a:rPr>
              <a:t>בָּ</a:t>
            </a:r>
            <a:r>
              <a:rPr kumimoji="0" lang="he-IL" sz="5400" b="1" i="0" u="none" strike="noStrike" kern="1200" cap="none" spc="0" normalizeH="0" baseline="0" noProof="0" dirty="0">
                <a:ln>
                  <a:noFill/>
                </a:ln>
                <a:solidFill>
                  <a:schemeClr val="accent5">
                    <a:lumMod val="75000"/>
                  </a:schemeClr>
                </a:solidFill>
                <a:effectLst/>
                <a:uLnTx/>
                <a:uFillTx/>
                <a:latin typeface="MF_FrankRuhl-Regular"/>
                <a:ea typeface="+mn-ea"/>
                <a:cs typeface="+mn-cs"/>
              </a:rPr>
              <a:t>אָבִיב</a:t>
            </a:r>
            <a:r>
              <a:rPr lang="he-IL" sz="5400" b="0" i="0" u="none" strike="noStrike" baseline="0" dirty="0">
                <a:solidFill>
                  <a:schemeClr val="accent5">
                    <a:lumMod val="75000"/>
                  </a:schemeClr>
                </a:solidFill>
                <a:latin typeface="MF_FrankRuhl-Regular"/>
                <a:cs typeface="+mn-cs"/>
              </a:rPr>
              <a:t> </a:t>
            </a:r>
            <a:r>
              <a:rPr lang="he-IL" sz="2800" b="1" dirty="0">
                <a:latin typeface="MF_FrankRuhl-Regular"/>
                <a:cs typeface="+mn-cs"/>
              </a:rPr>
              <a:t>(עמוד 85)</a:t>
            </a:r>
            <a:endParaRPr lang="en-US" sz="5400" b="1" dirty="0">
              <a:cs typeface="+mn-cs"/>
            </a:endParaRPr>
          </a:p>
        </p:txBody>
      </p:sp>
      <p:pic>
        <p:nvPicPr>
          <p:cNvPr id="4" name="תמונה 3">
            <a:extLst>
              <a:ext uri="{FF2B5EF4-FFF2-40B4-BE49-F238E27FC236}">
                <a16:creationId xmlns:a16="http://schemas.microsoft.com/office/drawing/2014/main" id="{10291E9F-937C-6B8E-495F-908384CF348C}"/>
              </a:ext>
            </a:extLst>
          </p:cNvPr>
          <p:cNvPicPr>
            <a:picLocks noChangeAspect="1"/>
          </p:cNvPicPr>
          <p:nvPr/>
        </p:nvPicPr>
        <p:blipFill>
          <a:blip r:embed="rId3"/>
          <a:stretch>
            <a:fillRect/>
          </a:stretch>
        </p:blipFill>
        <p:spPr>
          <a:xfrm>
            <a:off x="7431407" y="156103"/>
            <a:ext cx="1621677" cy="547998"/>
          </a:xfrm>
          <a:prstGeom prst="rect">
            <a:avLst/>
          </a:prstGeom>
        </p:spPr>
      </p:pic>
      <p:pic>
        <p:nvPicPr>
          <p:cNvPr id="6" name="תמונה 5">
            <a:extLst>
              <a:ext uri="{FF2B5EF4-FFF2-40B4-BE49-F238E27FC236}">
                <a16:creationId xmlns:a16="http://schemas.microsoft.com/office/drawing/2014/main" id="{C65C3426-FED6-F5EE-AA89-8B71B724E35A}"/>
              </a:ext>
            </a:extLst>
          </p:cNvPr>
          <p:cNvPicPr>
            <a:picLocks noChangeAspect="1"/>
          </p:cNvPicPr>
          <p:nvPr/>
        </p:nvPicPr>
        <p:blipFill>
          <a:blip r:embed="rId4"/>
          <a:stretch>
            <a:fillRect/>
          </a:stretch>
        </p:blipFill>
        <p:spPr>
          <a:xfrm>
            <a:off x="0" y="72093"/>
            <a:ext cx="1688260" cy="717180"/>
          </a:xfrm>
          <a:prstGeom prst="rect">
            <a:avLst/>
          </a:prstGeom>
        </p:spPr>
      </p:pic>
      <p:pic>
        <p:nvPicPr>
          <p:cNvPr id="14" name="תמונה 13">
            <a:extLst>
              <a:ext uri="{FF2B5EF4-FFF2-40B4-BE49-F238E27FC236}">
                <a16:creationId xmlns:a16="http://schemas.microsoft.com/office/drawing/2014/main" id="{98881EDD-0EAE-92C9-32ED-F4618441B956}"/>
              </a:ext>
            </a:extLst>
          </p:cNvPr>
          <p:cNvPicPr>
            <a:picLocks noChangeAspect="1"/>
          </p:cNvPicPr>
          <p:nvPr/>
        </p:nvPicPr>
        <p:blipFill>
          <a:blip r:embed="rId5"/>
          <a:stretch>
            <a:fillRect/>
          </a:stretch>
        </p:blipFill>
        <p:spPr>
          <a:xfrm>
            <a:off x="2608446" y="1548241"/>
            <a:ext cx="6329584" cy="4072914"/>
          </a:xfrm>
          <a:prstGeom prst="rect">
            <a:avLst/>
          </a:prstGeom>
          <a:ln w="12700">
            <a:solidFill>
              <a:srgbClr val="0067A3"/>
            </a:solidFill>
          </a:ln>
        </p:spPr>
      </p:pic>
      <p:pic>
        <p:nvPicPr>
          <p:cNvPr id="16" name="תמונה 15">
            <a:extLst>
              <a:ext uri="{FF2B5EF4-FFF2-40B4-BE49-F238E27FC236}">
                <a16:creationId xmlns:a16="http://schemas.microsoft.com/office/drawing/2014/main" id="{7AC4D0B4-64CA-E9B6-3B41-5089474648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392378"/>
            <a:ext cx="3128212" cy="4323172"/>
          </a:xfrm>
          <a:prstGeom prst="rect">
            <a:avLst/>
          </a:prstGeom>
        </p:spPr>
      </p:pic>
    </p:spTree>
    <p:extLst>
      <p:ext uri="{BB962C8B-B14F-4D97-AF65-F5344CB8AC3E}">
        <p14:creationId xmlns:p14="http://schemas.microsoft.com/office/powerpoint/2010/main" val="1094649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4782EC78-B021-80B9-2543-1737D8084E08}"/>
              </a:ext>
            </a:extLst>
          </p:cNvPr>
          <p:cNvPicPr>
            <a:picLocks noChangeAspect="1"/>
          </p:cNvPicPr>
          <p:nvPr/>
        </p:nvPicPr>
        <p:blipFill>
          <a:blip r:embed="rId3"/>
          <a:stretch>
            <a:fillRect/>
          </a:stretch>
        </p:blipFill>
        <p:spPr>
          <a:xfrm>
            <a:off x="7431407" y="156103"/>
            <a:ext cx="1621677" cy="871804"/>
          </a:xfrm>
          <a:prstGeom prst="rect">
            <a:avLst/>
          </a:prstGeom>
        </p:spPr>
      </p:pic>
      <p:pic>
        <p:nvPicPr>
          <p:cNvPr id="5" name="תמונה 4">
            <a:extLst>
              <a:ext uri="{FF2B5EF4-FFF2-40B4-BE49-F238E27FC236}">
                <a16:creationId xmlns:a16="http://schemas.microsoft.com/office/drawing/2014/main" id="{AD64A98F-A08C-C855-CD9F-7B39AB39C321}"/>
              </a:ext>
            </a:extLst>
          </p:cNvPr>
          <p:cNvPicPr>
            <a:picLocks noChangeAspect="1"/>
          </p:cNvPicPr>
          <p:nvPr/>
        </p:nvPicPr>
        <p:blipFill>
          <a:blip r:embed="rId4"/>
          <a:stretch>
            <a:fillRect/>
          </a:stretch>
        </p:blipFill>
        <p:spPr>
          <a:xfrm>
            <a:off x="0" y="72092"/>
            <a:ext cx="1688260" cy="955815"/>
          </a:xfrm>
          <a:prstGeom prst="rect">
            <a:avLst/>
          </a:prstGeom>
        </p:spPr>
      </p:pic>
      <p:pic>
        <p:nvPicPr>
          <p:cNvPr id="8" name="תמונה 7">
            <a:extLst>
              <a:ext uri="{FF2B5EF4-FFF2-40B4-BE49-F238E27FC236}">
                <a16:creationId xmlns:a16="http://schemas.microsoft.com/office/drawing/2014/main" id="{B48D4C38-32D2-EE33-6965-F7AADAEEB9C7}"/>
              </a:ext>
            </a:extLst>
          </p:cNvPr>
          <p:cNvPicPr>
            <a:picLocks noChangeAspect="1"/>
          </p:cNvPicPr>
          <p:nvPr/>
        </p:nvPicPr>
        <p:blipFill>
          <a:blip r:embed="rId5"/>
          <a:stretch>
            <a:fillRect/>
          </a:stretch>
        </p:blipFill>
        <p:spPr>
          <a:xfrm>
            <a:off x="551969" y="1294473"/>
            <a:ext cx="4773232" cy="3196682"/>
          </a:xfrm>
          <a:prstGeom prst="rect">
            <a:avLst/>
          </a:prstGeom>
          <a:solidFill>
            <a:schemeClr val="accent2"/>
          </a:solidFill>
          <a:ln w="12700">
            <a:solidFill>
              <a:srgbClr val="B31114"/>
            </a:solidFill>
          </a:ln>
        </p:spPr>
      </p:pic>
      <p:pic>
        <p:nvPicPr>
          <p:cNvPr id="10" name="תמונה 9">
            <a:extLst>
              <a:ext uri="{FF2B5EF4-FFF2-40B4-BE49-F238E27FC236}">
                <a16:creationId xmlns:a16="http://schemas.microsoft.com/office/drawing/2014/main" id="{63E9D216-7AA6-8392-BD17-5CC7D1F07736}"/>
              </a:ext>
            </a:extLst>
          </p:cNvPr>
          <p:cNvPicPr>
            <a:picLocks noChangeAspect="1"/>
          </p:cNvPicPr>
          <p:nvPr/>
        </p:nvPicPr>
        <p:blipFill>
          <a:blip r:embed="rId6"/>
          <a:stretch>
            <a:fillRect/>
          </a:stretch>
        </p:blipFill>
        <p:spPr>
          <a:xfrm>
            <a:off x="6872438" y="1380630"/>
            <a:ext cx="1949323" cy="1615153"/>
          </a:xfrm>
          <a:prstGeom prst="rect">
            <a:avLst/>
          </a:prstGeom>
          <a:ln w="12700">
            <a:solidFill>
              <a:srgbClr val="0067A3"/>
            </a:solidFill>
          </a:ln>
        </p:spPr>
      </p:pic>
      <p:sp>
        <p:nvSpPr>
          <p:cNvPr id="14" name="תיבת טקסט 13">
            <a:extLst>
              <a:ext uri="{FF2B5EF4-FFF2-40B4-BE49-F238E27FC236}">
                <a16:creationId xmlns:a16="http://schemas.microsoft.com/office/drawing/2014/main" id="{B686902A-94B8-BCC7-7837-52D01CBD9E85}"/>
              </a:ext>
            </a:extLst>
          </p:cNvPr>
          <p:cNvSpPr txBox="1"/>
          <p:nvPr/>
        </p:nvSpPr>
        <p:spPr>
          <a:xfrm>
            <a:off x="165629" y="5754556"/>
            <a:ext cx="8812742" cy="646331"/>
          </a:xfrm>
          <a:prstGeom prst="rect">
            <a:avLst/>
          </a:prstGeom>
          <a:noFill/>
        </p:spPr>
        <p:txBody>
          <a:bodyPr wrap="square">
            <a:spAutoFit/>
          </a:bodyPr>
          <a:lstStyle/>
          <a:p>
            <a:r>
              <a:rPr lang="he-IL" sz="3600" b="1" i="0" u="none" strike="noStrike" baseline="0" dirty="0">
                <a:solidFill>
                  <a:srgbClr val="3490FF"/>
                </a:solidFill>
                <a:latin typeface="MF_FrankRuhl-Regular"/>
              </a:rPr>
              <a:t>מְשׂימָה: </a:t>
            </a:r>
            <a:r>
              <a:rPr lang="he-IL" sz="3600" b="1" i="0" u="none" strike="noStrike" baseline="0" dirty="0">
                <a:solidFill>
                  <a:srgbClr val="000000"/>
                </a:solidFill>
                <a:latin typeface="MF_FrankRuhl-Regular"/>
              </a:rPr>
              <a:t>כֵּיצַד אֲנַחְנוּ מִתְנַהֲגִים בָּאָבִיב?</a:t>
            </a:r>
            <a:r>
              <a:rPr lang="he-IL" sz="3200" b="1" i="0" u="none" strike="noStrike" baseline="0" dirty="0">
                <a:solidFill>
                  <a:srgbClr val="000000"/>
                </a:solidFill>
                <a:latin typeface="MF_FrankRuhl-Regular"/>
              </a:rPr>
              <a:t> </a:t>
            </a:r>
            <a:r>
              <a:rPr lang="he-IL" sz="2800" b="1" i="0" u="none" strike="noStrike" baseline="0" dirty="0">
                <a:solidFill>
                  <a:srgbClr val="000000"/>
                </a:solidFill>
                <a:latin typeface="MF_FrankRuhl-Regular"/>
              </a:rPr>
              <a:t>(עמוד 85)</a:t>
            </a:r>
            <a:endParaRPr lang="he-IL" sz="3200" b="1" dirty="0"/>
          </a:p>
        </p:txBody>
      </p:sp>
      <p:sp>
        <p:nvSpPr>
          <p:cNvPr id="15" name="תיבת טקסט 14">
            <a:extLst>
              <a:ext uri="{FF2B5EF4-FFF2-40B4-BE49-F238E27FC236}">
                <a16:creationId xmlns:a16="http://schemas.microsoft.com/office/drawing/2014/main" id="{A19819C0-B677-C083-9B22-F2F7FB0C543E}"/>
              </a:ext>
            </a:extLst>
          </p:cNvPr>
          <p:cNvSpPr txBox="1"/>
          <p:nvPr/>
        </p:nvSpPr>
        <p:spPr>
          <a:xfrm>
            <a:off x="5428648" y="3090830"/>
            <a:ext cx="3262965" cy="1077218"/>
          </a:xfrm>
          <a:prstGeom prst="rect">
            <a:avLst/>
          </a:prstGeom>
          <a:noFill/>
        </p:spPr>
        <p:txBody>
          <a:bodyPr wrap="square" rtlCol="1">
            <a:spAutoFit/>
          </a:bodyPr>
          <a:lstStyle/>
          <a:p>
            <a:pPr algn="r"/>
            <a:r>
              <a:rPr lang="he-IL" sz="3600" b="1" dirty="0"/>
              <a:t>שִׂיחַ </a:t>
            </a:r>
            <a:r>
              <a:rPr lang="he-IL" sz="2800" b="1" dirty="0"/>
              <a:t>(עַמּוּד 85)</a:t>
            </a:r>
          </a:p>
          <a:p>
            <a:pPr algn="r"/>
            <a:endParaRPr lang="he-IL" sz="2800" b="1" dirty="0"/>
          </a:p>
        </p:txBody>
      </p:sp>
    </p:spTree>
    <p:extLst>
      <p:ext uri="{BB962C8B-B14F-4D97-AF65-F5344CB8AC3E}">
        <p14:creationId xmlns:p14="http://schemas.microsoft.com/office/powerpoint/2010/main" val="18078881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ctr"/>
            <a:r>
              <a:rPr lang="he-IL" sz="5400" b="1" dirty="0">
                <a:solidFill>
                  <a:schemeClr val="accent5"/>
                </a:solidFill>
                <a:cs typeface="+mn-cs"/>
              </a:rPr>
              <a:t>מְטַיְּלִים בַּטֶּבַע</a:t>
            </a:r>
            <a:endParaRPr lang="en-US" sz="5400" b="1" dirty="0">
              <a:solidFill>
                <a:schemeClr val="accent5"/>
              </a:solidFill>
              <a:cs typeface="+mn-cs"/>
            </a:endParaRPr>
          </a:p>
        </p:txBody>
      </p:sp>
      <p:pic>
        <p:nvPicPr>
          <p:cNvPr id="3" name="תמונה 2">
            <a:extLst>
              <a:ext uri="{FF2B5EF4-FFF2-40B4-BE49-F238E27FC236}">
                <a16:creationId xmlns:a16="http://schemas.microsoft.com/office/drawing/2014/main" id="{6EF36886-CF4A-E165-2E53-03ACCA0B734D}"/>
              </a:ext>
            </a:extLst>
          </p:cNvPr>
          <p:cNvPicPr>
            <a:picLocks noChangeAspect="1"/>
          </p:cNvPicPr>
          <p:nvPr/>
        </p:nvPicPr>
        <p:blipFill>
          <a:blip r:embed="rId3"/>
          <a:stretch>
            <a:fillRect/>
          </a:stretch>
        </p:blipFill>
        <p:spPr>
          <a:xfrm>
            <a:off x="7431407" y="156103"/>
            <a:ext cx="1621677" cy="871804"/>
          </a:xfrm>
          <a:prstGeom prst="rect">
            <a:avLst/>
          </a:prstGeom>
        </p:spPr>
      </p:pic>
      <p:pic>
        <p:nvPicPr>
          <p:cNvPr id="4" name="תמונה 3">
            <a:extLst>
              <a:ext uri="{FF2B5EF4-FFF2-40B4-BE49-F238E27FC236}">
                <a16:creationId xmlns:a16="http://schemas.microsoft.com/office/drawing/2014/main" id="{A251DB57-DD2B-0848-AE28-108F15E9B7E6}"/>
              </a:ext>
            </a:extLst>
          </p:cNvPr>
          <p:cNvPicPr>
            <a:picLocks noChangeAspect="1"/>
          </p:cNvPicPr>
          <p:nvPr/>
        </p:nvPicPr>
        <p:blipFill>
          <a:blip r:embed="rId4"/>
          <a:stretch>
            <a:fillRect/>
          </a:stretch>
        </p:blipFill>
        <p:spPr>
          <a:xfrm>
            <a:off x="0" y="72092"/>
            <a:ext cx="1688260" cy="955815"/>
          </a:xfrm>
          <a:prstGeom prst="rect">
            <a:avLst/>
          </a:prstGeom>
        </p:spPr>
      </p:pic>
      <p:pic>
        <p:nvPicPr>
          <p:cNvPr id="9" name="מציין מיקום תוכן 8">
            <a:extLst>
              <a:ext uri="{FF2B5EF4-FFF2-40B4-BE49-F238E27FC236}">
                <a16:creationId xmlns:a16="http://schemas.microsoft.com/office/drawing/2014/main" id="{7F5A10D6-81D5-AB61-7325-C47FF807A2BC}"/>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770434" y="1455971"/>
            <a:ext cx="3603132" cy="5276900"/>
          </a:xfrm>
        </p:spPr>
      </p:pic>
    </p:spTree>
    <p:extLst>
      <p:ext uri="{BB962C8B-B14F-4D97-AF65-F5344CB8AC3E}">
        <p14:creationId xmlns:p14="http://schemas.microsoft.com/office/powerpoint/2010/main" val="2005644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E57A308C-BA41-D364-8883-01A70D409995}"/>
              </a:ext>
            </a:extLst>
          </p:cNvPr>
          <p:cNvPicPr>
            <a:picLocks noChangeAspect="1"/>
          </p:cNvPicPr>
          <p:nvPr/>
        </p:nvPicPr>
        <p:blipFill>
          <a:blip r:embed="rId3"/>
          <a:stretch>
            <a:fillRect/>
          </a:stretch>
        </p:blipFill>
        <p:spPr>
          <a:xfrm>
            <a:off x="7431407" y="156103"/>
            <a:ext cx="1621677" cy="719796"/>
          </a:xfrm>
          <a:prstGeom prst="rect">
            <a:avLst/>
          </a:prstGeom>
        </p:spPr>
      </p:pic>
      <p:pic>
        <p:nvPicPr>
          <p:cNvPr id="6" name="תמונה 5">
            <a:extLst>
              <a:ext uri="{FF2B5EF4-FFF2-40B4-BE49-F238E27FC236}">
                <a16:creationId xmlns:a16="http://schemas.microsoft.com/office/drawing/2014/main" id="{2EB432F9-FAEC-7C04-B27A-61371F8D093A}"/>
              </a:ext>
            </a:extLst>
          </p:cNvPr>
          <p:cNvPicPr>
            <a:picLocks noChangeAspect="1"/>
          </p:cNvPicPr>
          <p:nvPr/>
        </p:nvPicPr>
        <p:blipFill>
          <a:blip r:embed="rId4"/>
          <a:stretch>
            <a:fillRect/>
          </a:stretch>
        </p:blipFill>
        <p:spPr>
          <a:xfrm>
            <a:off x="0" y="72093"/>
            <a:ext cx="1688260" cy="719796"/>
          </a:xfrm>
          <a:prstGeom prst="rect">
            <a:avLst/>
          </a:prstGeom>
        </p:spPr>
      </p:pic>
      <p:pic>
        <p:nvPicPr>
          <p:cNvPr id="12" name="תמונה 11">
            <a:extLst>
              <a:ext uri="{FF2B5EF4-FFF2-40B4-BE49-F238E27FC236}">
                <a16:creationId xmlns:a16="http://schemas.microsoft.com/office/drawing/2014/main" id="{3A6565CB-85B0-6CBF-6D1B-27F7036324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4560" y="1766571"/>
            <a:ext cx="6125690" cy="5278622"/>
          </a:xfrm>
          <a:prstGeom prst="rect">
            <a:avLst/>
          </a:prstGeom>
        </p:spPr>
      </p:pic>
      <p:sp>
        <p:nvSpPr>
          <p:cNvPr id="13" name="תיבת טקסט 12">
            <a:extLst>
              <a:ext uri="{FF2B5EF4-FFF2-40B4-BE49-F238E27FC236}">
                <a16:creationId xmlns:a16="http://schemas.microsoft.com/office/drawing/2014/main" id="{9226483C-EBE1-3DE7-F852-015ADA95EDCA}"/>
              </a:ext>
            </a:extLst>
          </p:cNvPr>
          <p:cNvSpPr txBox="1"/>
          <p:nvPr/>
        </p:nvSpPr>
        <p:spPr>
          <a:xfrm>
            <a:off x="0" y="698862"/>
            <a:ext cx="8782261" cy="923330"/>
          </a:xfrm>
          <a:prstGeom prst="rect">
            <a:avLst/>
          </a:prstGeom>
          <a:noFill/>
        </p:spPr>
        <p:txBody>
          <a:bodyPr wrap="square" rtlCol="1">
            <a:spAutoFit/>
          </a:bodyPr>
          <a:lstStyle/>
          <a:p>
            <a:pPr algn="ctr"/>
            <a:r>
              <a:rPr lang="he-IL" sz="5400" b="1" dirty="0">
                <a:solidFill>
                  <a:schemeClr val="accent1">
                    <a:lumMod val="75000"/>
                  </a:schemeClr>
                </a:solidFill>
              </a:rPr>
              <a:t>מְשַׂחֲקִים בְּמִגְרַשׁ הַמִּשְׂחָקִים</a:t>
            </a:r>
          </a:p>
        </p:txBody>
      </p:sp>
    </p:spTree>
    <p:extLst>
      <p:ext uri="{BB962C8B-B14F-4D97-AF65-F5344CB8AC3E}">
        <p14:creationId xmlns:p14="http://schemas.microsoft.com/office/powerpoint/2010/main" val="30737641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1604B636-EF9C-3204-F767-B97416115D55}"/>
              </a:ext>
            </a:extLst>
          </p:cNvPr>
          <p:cNvPicPr>
            <a:picLocks noChangeAspect="1"/>
          </p:cNvPicPr>
          <p:nvPr/>
        </p:nvPicPr>
        <p:blipFill>
          <a:blip r:embed="rId3"/>
          <a:stretch>
            <a:fillRect/>
          </a:stretch>
        </p:blipFill>
        <p:spPr>
          <a:xfrm>
            <a:off x="7431407" y="156103"/>
            <a:ext cx="1621677" cy="402162"/>
          </a:xfrm>
          <a:prstGeom prst="rect">
            <a:avLst/>
          </a:prstGeom>
        </p:spPr>
      </p:pic>
      <p:pic>
        <p:nvPicPr>
          <p:cNvPr id="6" name="תמונה 5">
            <a:extLst>
              <a:ext uri="{FF2B5EF4-FFF2-40B4-BE49-F238E27FC236}">
                <a16:creationId xmlns:a16="http://schemas.microsoft.com/office/drawing/2014/main" id="{97F9E06E-242B-4835-DB41-AD18104041E4}"/>
              </a:ext>
            </a:extLst>
          </p:cNvPr>
          <p:cNvPicPr>
            <a:picLocks noChangeAspect="1"/>
          </p:cNvPicPr>
          <p:nvPr/>
        </p:nvPicPr>
        <p:blipFill>
          <a:blip r:embed="rId4"/>
          <a:stretch>
            <a:fillRect/>
          </a:stretch>
        </p:blipFill>
        <p:spPr>
          <a:xfrm>
            <a:off x="0" y="72093"/>
            <a:ext cx="1688260" cy="486172"/>
          </a:xfrm>
          <a:prstGeom prst="rect">
            <a:avLst/>
          </a:prstGeom>
        </p:spPr>
      </p:pic>
      <p:pic>
        <p:nvPicPr>
          <p:cNvPr id="12" name="תמונה 11">
            <a:extLst>
              <a:ext uri="{FF2B5EF4-FFF2-40B4-BE49-F238E27FC236}">
                <a16:creationId xmlns:a16="http://schemas.microsoft.com/office/drawing/2014/main" id="{5CE751C2-8A3C-749B-ECA1-7BCB069742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4256" y="1554383"/>
            <a:ext cx="6726191" cy="4335241"/>
          </a:xfrm>
          <a:prstGeom prst="rect">
            <a:avLst/>
          </a:prstGeom>
          <a:ln>
            <a:solidFill>
              <a:srgbClr val="00B0F0"/>
            </a:solidFill>
          </a:ln>
        </p:spPr>
      </p:pic>
      <p:sp>
        <p:nvSpPr>
          <p:cNvPr id="14" name="תיבת טקסט 13">
            <a:extLst>
              <a:ext uri="{FF2B5EF4-FFF2-40B4-BE49-F238E27FC236}">
                <a16:creationId xmlns:a16="http://schemas.microsoft.com/office/drawing/2014/main" id="{627AE56F-0EEF-9051-DD51-F42C6B4C5D57}"/>
              </a:ext>
            </a:extLst>
          </p:cNvPr>
          <p:cNvSpPr txBox="1"/>
          <p:nvPr/>
        </p:nvSpPr>
        <p:spPr>
          <a:xfrm>
            <a:off x="2611351" y="558265"/>
            <a:ext cx="4572000" cy="923330"/>
          </a:xfrm>
          <a:prstGeom prst="rect">
            <a:avLst/>
          </a:prstGeom>
          <a:noFill/>
        </p:spPr>
        <p:txBody>
          <a:bodyPr wrap="square">
            <a:spAutoFit/>
          </a:bodyPr>
          <a:lstStyle/>
          <a:p>
            <a:pPr algn="ctr"/>
            <a:r>
              <a:rPr lang="he-IL" sz="5400" b="1" dirty="0">
                <a:solidFill>
                  <a:schemeClr val="accent1">
                    <a:lumMod val="75000"/>
                  </a:schemeClr>
                </a:solidFill>
              </a:rPr>
              <a:t>שׁוֹתְלִים צְמָחִים</a:t>
            </a:r>
          </a:p>
        </p:txBody>
      </p:sp>
    </p:spTree>
    <p:extLst>
      <p:ext uri="{BB962C8B-B14F-4D97-AF65-F5344CB8AC3E}">
        <p14:creationId xmlns:p14="http://schemas.microsoft.com/office/powerpoint/2010/main" val="14577196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BD8B8B0B-8C72-ED41-25E7-B2453987224F}"/>
              </a:ext>
            </a:extLst>
          </p:cNvPr>
          <p:cNvPicPr>
            <a:picLocks noChangeAspect="1"/>
          </p:cNvPicPr>
          <p:nvPr/>
        </p:nvPicPr>
        <p:blipFill>
          <a:blip r:embed="rId3"/>
          <a:stretch>
            <a:fillRect/>
          </a:stretch>
        </p:blipFill>
        <p:spPr>
          <a:xfrm>
            <a:off x="7431407" y="156103"/>
            <a:ext cx="1621677" cy="652419"/>
          </a:xfrm>
          <a:prstGeom prst="rect">
            <a:avLst/>
          </a:prstGeom>
        </p:spPr>
      </p:pic>
      <p:pic>
        <p:nvPicPr>
          <p:cNvPr id="5" name="תמונה 4">
            <a:extLst>
              <a:ext uri="{FF2B5EF4-FFF2-40B4-BE49-F238E27FC236}">
                <a16:creationId xmlns:a16="http://schemas.microsoft.com/office/drawing/2014/main" id="{9F0B3BF2-9F9D-0AA3-5519-35742BB67854}"/>
              </a:ext>
            </a:extLst>
          </p:cNvPr>
          <p:cNvPicPr>
            <a:picLocks noChangeAspect="1"/>
          </p:cNvPicPr>
          <p:nvPr/>
        </p:nvPicPr>
        <p:blipFill>
          <a:blip r:embed="rId4"/>
          <a:stretch>
            <a:fillRect/>
          </a:stretch>
        </p:blipFill>
        <p:spPr>
          <a:xfrm>
            <a:off x="0" y="72092"/>
            <a:ext cx="1688260" cy="955815"/>
          </a:xfrm>
          <a:prstGeom prst="rect">
            <a:avLst/>
          </a:prstGeom>
        </p:spPr>
      </p:pic>
      <p:pic>
        <p:nvPicPr>
          <p:cNvPr id="11" name="תמונה 10">
            <a:extLst>
              <a:ext uri="{FF2B5EF4-FFF2-40B4-BE49-F238E27FC236}">
                <a16:creationId xmlns:a16="http://schemas.microsoft.com/office/drawing/2014/main" id="{95DAB308-85DC-82E4-882B-1BB7795703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0718" y="1501541"/>
            <a:ext cx="6621879" cy="5284367"/>
          </a:xfrm>
          <a:prstGeom prst="rect">
            <a:avLst/>
          </a:prstGeom>
          <a:ln w="12700">
            <a:solidFill>
              <a:srgbClr val="00B0F0"/>
            </a:solidFill>
          </a:ln>
        </p:spPr>
      </p:pic>
      <p:sp>
        <p:nvSpPr>
          <p:cNvPr id="13" name="תיבת טקסט 12">
            <a:extLst>
              <a:ext uri="{FF2B5EF4-FFF2-40B4-BE49-F238E27FC236}">
                <a16:creationId xmlns:a16="http://schemas.microsoft.com/office/drawing/2014/main" id="{DC8B66BC-54D8-24C5-0B6E-9C49DB8879EE}"/>
              </a:ext>
            </a:extLst>
          </p:cNvPr>
          <p:cNvSpPr txBox="1"/>
          <p:nvPr/>
        </p:nvSpPr>
        <p:spPr>
          <a:xfrm>
            <a:off x="2189747" y="358826"/>
            <a:ext cx="5779970" cy="923330"/>
          </a:xfrm>
          <a:prstGeom prst="rect">
            <a:avLst/>
          </a:prstGeom>
          <a:noFill/>
        </p:spPr>
        <p:txBody>
          <a:bodyPr wrap="square">
            <a:spAutoFit/>
          </a:bodyPr>
          <a:lstStyle/>
          <a:p>
            <a:pPr algn="ctr"/>
            <a:r>
              <a:rPr lang="he-IL" sz="5400" b="1" dirty="0">
                <a:solidFill>
                  <a:schemeClr val="accent1">
                    <a:lumMod val="75000"/>
                  </a:schemeClr>
                </a:solidFill>
              </a:rPr>
              <a:t>רוֹכְבִים עַל אוֹפַנַּיִם</a:t>
            </a:r>
          </a:p>
        </p:txBody>
      </p:sp>
    </p:spTree>
    <p:extLst>
      <p:ext uri="{BB962C8B-B14F-4D97-AF65-F5344CB8AC3E}">
        <p14:creationId xmlns:p14="http://schemas.microsoft.com/office/powerpoint/2010/main" val="9373911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88C18B1C-AA1B-CA3D-03C2-A55EF64E648F}"/>
              </a:ext>
            </a:extLst>
          </p:cNvPr>
          <p:cNvPicPr>
            <a:picLocks noChangeAspect="1"/>
          </p:cNvPicPr>
          <p:nvPr/>
        </p:nvPicPr>
        <p:blipFill>
          <a:blip r:embed="rId3"/>
          <a:stretch>
            <a:fillRect/>
          </a:stretch>
        </p:blipFill>
        <p:spPr>
          <a:xfrm>
            <a:off x="7431407" y="156103"/>
            <a:ext cx="1621677" cy="584408"/>
          </a:xfrm>
          <a:prstGeom prst="rect">
            <a:avLst/>
          </a:prstGeom>
        </p:spPr>
      </p:pic>
      <p:pic>
        <p:nvPicPr>
          <p:cNvPr id="4" name="תמונה 3">
            <a:extLst>
              <a:ext uri="{FF2B5EF4-FFF2-40B4-BE49-F238E27FC236}">
                <a16:creationId xmlns:a16="http://schemas.microsoft.com/office/drawing/2014/main" id="{B74A63DE-2D73-A7AE-11D5-B2B5C0E757BE}"/>
              </a:ext>
            </a:extLst>
          </p:cNvPr>
          <p:cNvPicPr>
            <a:picLocks noChangeAspect="1"/>
          </p:cNvPicPr>
          <p:nvPr/>
        </p:nvPicPr>
        <p:blipFill>
          <a:blip r:embed="rId4"/>
          <a:stretch>
            <a:fillRect/>
          </a:stretch>
        </p:blipFill>
        <p:spPr>
          <a:xfrm>
            <a:off x="0" y="72092"/>
            <a:ext cx="1688260" cy="668419"/>
          </a:xfrm>
          <a:prstGeom prst="rect">
            <a:avLst/>
          </a:prstGeom>
        </p:spPr>
      </p:pic>
      <p:pic>
        <p:nvPicPr>
          <p:cNvPr id="12" name="תמונה 11">
            <a:extLst>
              <a:ext uri="{FF2B5EF4-FFF2-40B4-BE49-F238E27FC236}">
                <a16:creationId xmlns:a16="http://schemas.microsoft.com/office/drawing/2014/main" id="{E0547B79-C22A-6FB1-6D13-13A9CC9FD7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9036" y="946008"/>
            <a:ext cx="3859730" cy="2744026"/>
          </a:xfrm>
          <a:prstGeom prst="rect">
            <a:avLst/>
          </a:prstGeom>
          <a:ln w="12700">
            <a:solidFill>
              <a:schemeClr val="accent6">
                <a:lumMod val="75000"/>
              </a:schemeClr>
            </a:solidFill>
          </a:ln>
        </p:spPr>
      </p:pic>
      <p:pic>
        <p:nvPicPr>
          <p:cNvPr id="14" name="תמונה 13">
            <a:extLst>
              <a:ext uri="{FF2B5EF4-FFF2-40B4-BE49-F238E27FC236}">
                <a16:creationId xmlns:a16="http://schemas.microsoft.com/office/drawing/2014/main" id="{84846C67-E587-36BD-9B0A-4321A0087F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4337" y="3844671"/>
            <a:ext cx="3852030" cy="2407519"/>
          </a:xfrm>
          <a:prstGeom prst="rect">
            <a:avLst/>
          </a:prstGeom>
          <a:ln w="12700">
            <a:solidFill>
              <a:schemeClr val="accent6">
                <a:lumMod val="75000"/>
              </a:schemeClr>
            </a:solidFill>
          </a:ln>
        </p:spPr>
      </p:pic>
      <p:sp>
        <p:nvSpPr>
          <p:cNvPr id="16" name="תיבת טקסט 15">
            <a:extLst>
              <a:ext uri="{FF2B5EF4-FFF2-40B4-BE49-F238E27FC236}">
                <a16:creationId xmlns:a16="http://schemas.microsoft.com/office/drawing/2014/main" id="{CE764E46-C236-DD61-FF6D-3E5E56DCD42D}"/>
              </a:ext>
            </a:extLst>
          </p:cNvPr>
          <p:cNvSpPr txBox="1"/>
          <p:nvPr/>
        </p:nvSpPr>
        <p:spPr>
          <a:xfrm>
            <a:off x="4974337" y="1552694"/>
            <a:ext cx="4169663" cy="769441"/>
          </a:xfrm>
          <a:prstGeom prst="rect">
            <a:avLst/>
          </a:prstGeom>
          <a:noFill/>
        </p:spPr>
        <p:txBody>
          <a:bodyPr wrap="square">
            <a:spAutoFit/>
          </a:bodyPr>
          <a:lstStyle/>
          <a:p>
            <a:pPr algn="ctr"/>
            <a:r>
              <a:rPr lang="he-IL" sz="4400" b="1" dirty="0">
                <a:solidFill>
                  <a:schemeClr val="accent1">
                    <a:lumMod val="75000"/>
                  </a:schemeClr>
                </a:solidFill>
              </a:rPr>
              <a:t>בַּגַּן הַמִּשְׂחָקִים</a:t>
            </a:r>
          </a:p>
        </p:txBody>
      </p:sp>
    </p:spTree>
    <p:extLst>
      <p:ext uri="{BB962C8B-B14F-4D97-AF65-F5344CB8AC3E}">
        <p14:creationId xmlns:p14="http://schemas.microsoft.com/office/powerpoint/2010/main" val="26232082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0AAA7BFE-E33F-868C-92C1-3BC42E87FF99}"/>
              </a:ext>
            </a:extLst>
          </p:cNvPr>
          <p:cNvPicPr>
            <a:picLocks noChangeAspect="1"/>
          </p:cNvPicPr>
          <p:nvPr/>
        </p:nvPicPr>
        <p:blipFill>
          <a:blip r:embed="rId3"/>
          <a:stretch>
            <a:fillRect/>
          </a:stretch>
        </p:blipFill>
        <p:spPr>
          <a:xfrm>
            <a:off x="7431407" y="156103"/>
            <a:ext cx="1621677" cy="461561"/>
          </a:xfrm>
          <a:prstGeom prst="rect">
            <a:avLst/>
          </a:prstGeom>
        </p:spPr>
      </p:pic>
      <p:pic>
        <p:nvPicPr>
          <p:cNvPr id="6" name="תמונה 5">
            <a:extLst>
              <a:ext uri="{FF2B5EF4-FFF2-40B4-BE49-F238E27FC236}">
                <a16:creationId xmlns:a16="http://schemas.microsoft.com/office/drawing/2014/main" id="{23195343-C51B-244C-FF8A-354C44A03265}"/>
              </a:ext>
            </a:extLst>
          </p:cNvPr>
          <p:cNvPicPr>
            <a:picLocks noChangeAspect="1"/>
          </p:cNvPicPr>
          <p:nvPr/>
        </p:nvPicPr>
        <p:blipFill>
          <a:blip r:embed="rId4"/>
          <a:stretch>
            <a:fillRect/>
          </a:stretch>
        </p:blipFill>
        <p:spPr>
          <a:xfrm>
            <a:off x="0" y="-91025"/>
            <a:ext cx="1688260" cy="955815"/>
          </a:xfrm>
          <a:prstGeom prst="rect">
            <a:avLst/>
          </a:prstGeom>
        </p:spPr>
      </p:pic>
      <p:pic>
        <p:nvPicPr>
          <p:cNvPr id="14" name="תמונה 13">
            <a:extLst>
              <a:ext uri="{FF2B5EF4-FFF2-40B4-BE49-F238E27FC236}">
                <a16:creationId xmlns:a16="http://schemas.microsoft.com/office/drawing/2014/main" id="{A6D6220B-0B74-84CD-0F27-64B2C5B66853}"/>
              </a:ext>
            </a:extLst>
          </p:cNvPr>
          <p:cNvPicPr>
            <a:picLocks noChangeAspect="1"/>
          </p:cNvPicPr>
          <p:nvPr/>
        </p:nvPicPr>
        <p:blipFill>
          <a:blip r:embed="rId5"/>
          <a:stretch>
            <a:fillRect/>
          </a:stretch>
        </p:blipFill>
        <p:spPr>
          <a:xfrm>
            <a:off x="2493648" y="1865304"/>
            <a:ext cx="5014761" cy="4670249"/>
          </a:xfrm>
          <a:prstGeom prst="rect">
            <a:avLst/>
          </a:prstGeom>
          <a:ln w="12700">
            <a:solidFill>
              <a:srgbClr val="00B0F0"/>
            </a:solidFill>
          </a:ln>
        </p:spPr>
      </p:pic>
      <p:sp>
        <p:nvSpPr>
          <p:cNvPr id="16" name="תיבת טקסט 15">
            <a:extLst>
              <a:ext uri="{FF2B5EF4-FFF2-40B4-BE49-F238E27FC236}">
                <a16:creationId xmlns:a16="http://schemas.microsoft.com/office/drawing/2014/main" id="{2B5FAA7C-B777-7C55-73C3-A596AE060FDC}"/>
              </a:ext>
            </a:extLst>
          </p:cNvPr>
          <p:cNvSpPr txBox="1"/>
          <p:nvPr/>
        </p:nvSpPr>
        <p:spPr>
          <a:xfrm>
            <a:off x="1391202" y="728397"/>
            <a:ext cx="7219651" cy="923330"/>
          </a:xfrm>
          <a:prstGeom prst="rect">
            <a:avLst/>
          </a:prstGeom>
          <a:noFill/>
        </p:spPr>
        <p:txBody>
          <a:bodyPr wrap="square">
            <a:spAutoFit/>
          </a:bodyPr>
          <a:lstStyle/>
          <a:p>
            <a:pPr algn="ctr"/>
            <a:r>
              <a:rPr lang="he-IL" sz="5400" b="1" dirty="0">
                <a:solidFill>
                  <a:schemeClr val="accent1">
                    <a:lumMod val="75000"/>
                  </a:schemeClr>
                </a:solidFill>
              </a:rPr>
              <a:t>לוֹבְשִׁים בְּגָדִים קְצָרִים</a:t>
            </a:r>
          </a:p>
        </p:txBody>
      </p:sp>
    </p:spTree>
    <p:extLst>
      <p:ext uri="{BB962C8B-B14F-4D97-AF65-F5344CB8AC3E}">
        <p14:creationId xmlns:p14="http://schemas.microsoft.com/office/powerpoint/2010/main" val="1193008252"/>
      </p:ext>
    </p:extLst>
  </p:cSld>
  <p:clrMapOvr>
    <a:masterClrMapping/>
  </p:clrMapOvr>
</p:sld>
</file>

<file path=ppt/theme/theme1.xml><?xml version="1.0" encoding="utf-8"?>
<a:theme xmlns:a="http://schemas.openxmlformats.org/drawingml/2006/main" name="ערכת נושא Office">
  <a:themeElements>
    <a:clrScheme name="ערכת נושא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ערכת נושא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ערכת נושא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spcFirstLastPara="0" vert="horz" wrap="square" lIns="149351" tIns="149353" rIns="149352" bIns="495276" numCol="1" spcCol="1270" anchor="ctr" anchorCtr="0">
        <a:noAutofit/>
      </a:bodyPr>
      <a:lstStyle>
        <a:defPPr marL="0" indent="0" algn="ctr" defTabSz="933450" rtl="1">
          <a:lnSpc>
            <a:spcPct val="90000"/>
          </a:lnSpc>
          <a:spcBef>
            <a:spcPct val="0"/>
          </a:spcBef>
          <a:spcAft>
            <a:spcPct val="35000"/>
          </a:spcAft>
          <a:buNone/>
          <a:defRPr sz="2100" b="1" kern="1200"/>
        </a:defPPr>
      </a:lstStyle>
      <a: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5099</TotalTime>
  <Words>318</Words>
  <Application>Microsoft Office PowerPoint</Application>
  <PresentationFormat>‫הצגה על המסך (4:3)</PresentationFormat>
  <Paragraphs>47</Paragraphs>
  <Slides>11</Slides>
  <Notes>11</Notes>
  <HiddenSlides>0</HiddenSlides>
  <MMClips>0</MMClips>
  <ScaleCrop>false</ScaleCrop>
  <HeadingPairs>
    <vt:vector size="6" baseType="variant">
      <vt:variant>
        <vt:lpstr>גופנים בשימוש</vt:lpstr>
      </vt:variant>
      <vt:variant>
        <vt:i4>7</vt:i4>
      </vt:variant>
      <vt:variant>
        <vt:lpstr>ערכת נושא</vt:lpstr>
      </vt:variant>
      <vt:variant>
        <vt:i4>1</vt:i4>
      </vt:variant>
      <vt:variant>
        <vt:lpstr>כותרות שקופיות</vt:lpstr>
      </vt:variant>
      <vt:variant>
        <vt:i4>11</vt:i4>
      </vt:variant>
    </vt:vector>
  </HeadingPairs>
  <TitlesOfParts>
    <vt:vector size="19" baseType="lpstr">
      <vt:lpstr>Arial</vt:lpstr>
      <vt:lpstr>Calibri</vt:lpstr>
      <vt:lpstr>Calibri Light</vt:lpstr>
      <vt:lpstr>EnzoagadaMF-Bold</vt:lpstr>
      <vt:lpstr>FontbitDavid</vt:lpstr>
      <vt:lpstr>MF_FrankRuhl-Regular</vt:lpstr>
      <vt:lpstr>NarkisimMFO</vt:lpstr>
      <vt:lpstr>ערכת נושא Office</vt:lpstr>
      <vt:lpstr>מצגת מלווה לשיעורים</vt:lpstr>
      <vt:lpstr>הָאָדָָם בָּאָבִיב (עמוד 85)</vt:lpstr>
      <vt:lpstr>מצגת של PowerPoint‏</vt:lpstr>
      <vt:lpstr>מְטַיְּלִים בַּטֶּבַע</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"החושים שלנו"</dc:title>
  <dc:creator>Tamar Levy</dc:creator>
  <cp:lastModifiedBy>noga mishan</cp:lastModifiedBy>
  <cp:revision>218</cp:revision>
  <dcterms:created xsi:type="dcterms:W3CDTF">2019-05-25T18:59:51Z</dcterms:created>
  <dcterms:modified xsi:type="dcterms:W3CDTF">2024-01-27T06:43:05Z</dcterms:modified>
</cp:coreProperties>
</file>