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6"/>
  </p:notesMasterIdLst>
  <p:sldIdLst>
    <p:sldId id="329" r:id="rId2"/>
    <p:sldId id="395" r:id="rId3"/>
    <p:sldId id="396" r:id="rId4"/>
    <p:sldId id="330" r:id="rId5"/>
    <p:sldId id="360" r:id="rId6"/>
    <p:sldId id="384" r:id="rId7"/>
    <p:sldId id="385" r:id="rId8"/>
    <p:sldId id="333" r:id="rId9"/>
    <p:sldId id="379" r:id="rId10"/>
    <p:sldId id="386" r:id="rId11"/>
    <p:sldId id="339" r:id="rId12"/>
    <p:sldId id="372" r:id="rId13"/>
    <p:sldId id="394" r:id="rId14"/>
    <p:sldId id="387"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A3"/>
    <a:srgbClr val="B31114"/>
    <a:srgbClr val="6EB14D"/>
    <a:srgbClr val="F6FAFE"/>
    <a:srgbClr val="0066A6"/>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1378" autoAdjust="0"/>
    <p:restoredTop sz="86421" autoAdjust="0"/>
  </p:normalViewPr>
  <p:slideViewPr>
    <p:cSldViewPr snapToGrid="0" showGuides="1">
      <p:cViewPr varScale="1">
        <p:scale>
          <a:sx n="66" d="100"/>
          <a:sy n="66" d="100"/>
        </p:scale>
        <p:origin x="440" y="40"/>
      </p:cViewPr>
      <p:guideLst>
        <p:guide orient="horz" pos="2208"/>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4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B3E6D314-4B24-4846-AA3E-52CE337F02EE}"/>
    <pc:docChg chg="undo custSel addSld delSld modSld sldOrd">
      <pc:chgData name="noga mishan" userId="802d01ca9850f5a0" providerId="LiveId" clId="{B3E6D314-4B24-4846-AA3E-52CE337F02EE}" dt="2024-02-01T04:05:47.242" v="1663" actId="1582"/>
      <pc:docMkLst>
        <pc:docMk/>
      </pc:docMkLst>
      <pc:sldChg chg="modSp mod modNotesTx">
        <pc:chgData name="noga mishan" userId="802d01ca9850f5a0" providerId="LiveId" clId="{B3E6D314-4B24-4846-AA3E-52CE337F02EE}" dt="2023-12-25T11:25:41.930" v="1269" actId="20577"/>
        <pc:sldMkLst>
          <pc:docMk/>
          <pc:sldMk cId="2839982423" sldId="329"/>
        </pc:sldMkLst>
        <pc:spChg chg="mod">
          <ac:chgData name="noga mishan" userId="802d01ca9850f5a0" providerId="LiveId" clId="{B3E6D314-4B24-4846-AA3E-52CE337F02EE}" dt="2023-12-25T10:19:59.736" v="718" actId="404"/>
          <ac:spMkLst>
            <pc:docMk/>
            <pc:sldMk cId="2839982423" sldId="329"/>
            <ac:spMk id="3" creationId="{00000000-0000-0000-0000-000000000000}"/>
          </ac:spMkLst>
        </pc:spChg>
      </pc:sldChg>
      <pc:sldChg chg="modSp mod">
        <pc:chgData name="noga mishan" userId="802d01ca9850f5a0" providerId="LiveId" clId="{B3E6D314-4B24-4846-AA3E-52CE337F02EE}" dt="2023-12-25T11:29:15.037" v="1445" actId="1582"/>
        <pc:sldMkLst>
          <pc:docMk/>
          <pc:sldMk cId="1141882461" sldId="330"/>
        </pc:sldMkLst>
        <pc:picChg chg="mod">
          <ac:chgData name="noga mishan" userId="802d01ca9850f5a0" providerId="LiveId" clId="{B3E6D314-4B24-4846-AA3E-52CE337F02EE}" dt="2023-12-25T11:29:15.037" v="1445" actId="1582"/>
          <ac:picMkLst>
            <pc:docMk/>
            <pc:sldMk cId="1141882461" sldId="330"/>
            <ac:picMk id="4" creationId="{00000000-0000-0000-0000-000000000000}"/>
          </ac:picMkLst>
        </pc:picChg>
      </pc:sldChg>
      <pc:sldChg chg="del">
        <pc:chgData name="noga mishan" userId="802d01ca9850f5a0" providerId="LiveId" clId="{B3E6D314-4B24-4846-AA3E-52CE337F02EE}" dt="2023-12-25T07:56:15.737" v="0" actId="47"/>
        <pc:sldMkLst>
          <pc:docMk/>
          <pc:sldMk cId="3225073138" sldId="331"/>
        </pc:sldMkLst>
      </pc:sldChg>
      <pc:sldChg chg="del">
        <pc:chgData name="noga mishan" userId="802d01ca9850f5a0" providerId="LiveId" clId="{B3E6D314-4B24-4846-AA3E-52CE337F02EE}" dt="2023-12-25T08:24:57.064" v="266" actId="47"/>
        <pc:sldMkLst>
          <pc:docMk/>
          <pc:sldMk cId="1376009496" sldId="332"/>
        </pc:sldMkLst>
      </pc:sldChg>
      <pc:sldChg chg="addSp delSp modSp mod modNotesTx">
        <pc:chgData name="noga mishan" userId="802d01ca9850f5a0" providerId="LiveId" clId="{B3E6D314-4B24-4846-AA3E-52CE337F02EE}" dt="2024-02-01T04:05:47.242" v="1663" actId="1582"/>
        <pc:sldMkLst>
          <pc:docMk/>
          <pc:sldMk cId="3859250203" sldId="333"/>
        </pc:sldMkLst>
        <pc:spChg chg="del mod">
          <ac:chgData name="noga mishan" userId="802d01ca9850f5a0" providerId="LiveId" clId="{B3E6D314-4B24-4846-AA3E-52CE337F02EE}" dt="2024-02-01T03:59:41.722" v="1593" actId="478"/>
          <ac:spMkLst>
            <pc:docMk/>
            <pc:sldMk cId="3859250203" sldId="333"/>
            <ac:spMk id="2" creationId="{00000000-0000-0000-0000-000000000000}"/>
          </ac:spMkLst>
        </pc:spChg>
        <pc:spChg chg="del mod">
          <ac:chgData name="noga mishan" userId="802d01ca9850f5a0" providerId="LiveId" clId="{B3E6D314-4B24-4846-AA3E-52CE337F02EE}" dt="2024-02-01T04:02:19.415" v="1633" actId="21"/>
          <ac:spMkLst>
            <pc:docMk/>
            <pc:sldMk cId="3859250203" sldId="333"/>
            <ac:spMk id="3" creationId="{00000000-0000-0000-0000-000000000000}"/>
          </ac:spMkLst>
        </pc:spChg>
        <pc:spChg chg="add del mod">
          <ac:chgData name="noga mishan" userId="802d01ca9850f5a0" providerId="LiveId" clId="{B3E6D314-4B24-4846-AA3E-52CE337F02EE}" dt="2024-02-01T03:59:45.190" v="1594" actId="478"/>
          <ac:spMkLst>
            <pc:docMk/>
            <pc:sldMk cId="3859250203" sldId="333"/>
            <ac:spMk id="9" creationId="{73DEA64F-1F4A-EB02-5022-B3C9763C126E}"/>
          </ac:spMkLst>
        </pc:spChg>
        <pc:spChg chg="add del mod">
          <ac:chgData name="noga mishan" userId="802d01ca9850f5a0" providerId="LiveId" clId="{B3E6D314-4B24-4846-AA3E-52CE337F02EE}" dt="2024-02-01T04:03:03.073" v="1641" actId="21"/>
          <ac:spMkLst>
            <pc:docMk/>
            <pc:sldMk cId="3859250203" sldId="333"/>
            <ac:spMk id="12" creationId="{B2F06F24-8283-344D-5547-50172FF9AEDC}"/>
          </ac:spMkLst>
        </pc:spChg>
        <pc:spChg chg="add mod">
          <ac:chgData name="noga mishan" userId="802d01ca9850f5a0" providerId="LiveId" clId="{B3E6D314-4B24-4846-AA3E-52CE337F02EE}" dt="2024-02-01T04:05:25.185" v="1661" actId="1076"/>
          <ac:spMkLst>
            <pc:docMk/>
            <pc:sldMk cId="3859250203" sldId="333"/>
            <ac:spMk id="13" creationId="{5F6AAB32-87AA-9287-C7AC-3F58C4283386}"/>
          </ac:spMkLst>
        </pc:spChg>
        <pc:spChg chg="add del mod">
          <ac:chgData name="noga mishan" userId="802d01ca9850f5a0" providerId="LiveId" clId="{B3E6D314-4B24-4846-AA3E-52CE337F02EE}" dt="2023-12-25T09:51:18.752" v="461"/>
          <ac:spMkLst>
            <pc:docMk/>
            <pc:sldMk cId="3859250203" sldId="333"/>
            <ac:spMk id="13" creationId="{AE603F11-43DD-37B5-DD38-FFD01A7F5A15}"/>
          </ac:spMkLst>
        </pc:spChg>
        <pc:spChg chg="add del mod">
          <ac:chgData name="noga mishan" userId="802d01ca9850f5a0" providerId="LiveId" clId="{B3E6D314-4B24-4846-AA3E-52CE337F02EE}" dt="2023-12-25T09:51:18.752" v="463"/>
          <ac:spMkLst>
            <pc:docMk/>
            <pc:sldMk cId="3859250203" sldId="333"/>
            <ac:spMk id="14" creationId="{60BC58BD-07C0-D850-66FD-A4F056031ED1}"/>
          </ac:spMkLst>
        </pc:spChg>
        <pc:spChg chg="add del mod">
          <ac:chgData name="noga mishan" userId="802d01ca9850f5a0" providerId="LiveId" clId="{B3E6D314-4B24-4846-AA3E-52CE337F02EE}" dt="2024-02-01T04:01:06.095" v="1617" actId="478"/>
          <ac:spMkLst>
            <pc:docMk/>
            <pc:sldMk cId="3859250203" sldId="333"/>
            <ac:spMk id="15" creationId="{B878ECFA-45CB-F3BC-58AF-3829EEB400A2}"/>
          </ac:spMkLst>
        </pc:spChg>
        <pc:spChg chg="add del mod">
          <ac:chgData name="noga mishan" userId="802d01ca9850f5a0" providerId="LiveId" clId="{B3E6D314-4B24-4846-AA3E-52CE337F02EE}" dt="2024-02-01T04:02:23.618" v="1634"/>
          <ac:spMkLst>
            <pc:docMk/>
            <pc:sldMk cId="3859250203" sldId="333"/>
            <ac:spMk id="16" creationId="{986A6F52-787F-02F6-41AB-CC96EC98E38A}"/>
          </ac:spMkLst>
        </pc:spChg>
        <pc:spChg chg="add mod">
          <ac:chgData name="noga mishan" userId="802d01ca9850f5a0" providerId="LiveId" clId="{B3E6D314-4B24-4846-AA3E-52CE337F02EE}" dt="2024-02-01T04:03:26.568" v="1643" actId="1076"/>
          <ac:spMkLst>
            <pc:docMk/>
            <pc:sldMk cId="3859250203" sldId="333"/>
            <ac:spMk id="17" creationId="{00000000-0000-0000-0000-000000000000}"/>
          </ac:spMkLst>
        </pc:spChg>
        <pc:spChg chg="add mod">
          <ac:chgData name="noga mishan" userId="802d01ca9850f5a0" providerId="LiveId" clId="{B3E6D314-4B24-4846-AA3E-52CE337F02EE}" dt="2024-02-01T04:05:47.242" v="1663" actId="1582"/>
          <ac:spMkLst>
            <pc:docMk/>
            <pc:sldMk cId="3859250203" sldId="333"/>
            <ac:spMk id="19" creationId="{8D0E311E-B401-0AE5-2095-1A6CE2F470C4}"/>
          </ac:spMkLst>
        </pc:spChg>
        <pc:picChg chg="del">
          <ac:chgData name="noga mishan" userId="802d01ca9850f5a0" providerId="LiveId" clId="{B3E6D314-4B24-4846-AA3E-52CE337F02EE}" dt="2023-12-25T09:16:54.122" v="290" actId="478"/>
          <ac:picMkLst>
            <pc:docMk/>
            <pc:sldMk cId="3859250203" sldId="333"/>
            <ac:picMk id="4" creationId="{00000000-0000-0000-0000-000000000000}"/>
          </ac:picMkLst>
        </pc:picChg>
        <pc:picChg chg="add mod">
          <ac:chgData name="noga mishan" userId="802d01ca9850f5a0" providerId="LiveId" clId="{B3E6D314-4B24-4846-AA3E-52CE337F02EE}" dt="2024-02-01T04:05:13.626" v="1659" actId="1076"/>
          <ac:picMkLst>
            <pc:docMk/>
            <pc:sldMk cId="3859250203" sldId="333"/>
            <ac:picMk id="7" creationId="{DFC419C7-CD70-C299-7036-109671A0324B}"/>
          </ac:picMkLst>
        </pc:picChg>
        <pc:picChg chg="add del mod">
          <ac:chgData name="noga mishan" userId="802d01ca9850f5a0" providerId="LiveId" clId="{B3E6D314-4B24-4846-AA3E-52CE337F02EE}" dt="2023-12-25T09:26:38.544" v="354" actId="21"/>
          <ac:picMkLst>
            <pc:docMk/>
            <pc:sldMk cId="3859250203" sldId="333"/>
            <ac:picMk id="8" creationId="{C675C715-2662-3353-84CB-72F21A389581}"/>
          </ac:picMkLst>
        </pc:picChg>
        <pc:picChg chg="add del mod">
          <ac:chgData name="noga mishan" userId="802d01ca9850f5a0" providerId="LiveId" clId="{B3E6D314-4B24-4846-AA3E-52CE337F02EE}" dt="2023-12-25T09:39:17.777" v="377" actId="22"/>
          <ac:picMkLst>
            <pc:docMk/>
            <pc:sldMk cId="3859250203" sldId="333"/>
            <ac:picMk id="10" creationId="{F69E9A1B-C254-F006-B1FB-A59990330565}"/>
          </ac:picMkLst>
        </pc:picChg>
        <pc:picChg chg="add del mod">
          <ac:chgData name="noga mishan" userId="802d01ca9850f5a0" providerId="LiveId" clId="{B3E6D314-4B24-4846-AA3E-52CE337F02EE}" dt="2024-02-01T04:03:36.472" v="1645" actId="21"/>
          <ac:picMkLst>
            <pc:docMk/>
            <pc:sldMk cId="3859250203" sldId="333"/>
            <ac:picMk id="11" creationId="{C675C715-2662-3353-84CB-72F21A389581}"/>
          </ac:picMkLst>
        </pc:picChg>
        <pc:picChg chg="add mod">
          <ac:chgData name="noga mishan" userId="802d01ca9850f5a0" providerId="LiveId" clId="{B3E6D314-4B24-4846-AA3E-52CE337F02EE}" dt="2024-02-01T04:03:42.252" v="1647" actId="1076"/>
          <ac:picMkLst>
            <pc:docMk/>
            <pc:sldMk cId="3859250203" sldId="333"/>
            <ac:picMk id="18" creationId="{C675C715-2662-3353-84CB-72F21A389581}"/>
          </ac:picMkLst>
        </pc:picChg>
      </pc:sldChg>
      <pc:sldChg chg="addSp delSp modSp mod modNotesTx">
        <pc:chgData name="noga mishan" userId="802d01ca9850f5a0" providerId="LiveId" clId="{B3E6D314-4B24-4846-AA3E-52CE337F02EE}" dt="2023-12-25T10:28:12.427" v="868" actId="20577"/>
        <pc:sldMkLst>
          <pc:docMk/>
          <pc:sldMk cId="803770490" sldId="339"/>
        </pc:sldMkLst>
        <pc:spChg chg="del">
          <ac:chgData name="noga mishan" userId="802d01ca9850f5a0" providerId="LiveId" clId="{B3E6D314-4B24-4846-AA3E-52CE337F02EE}" dt="2023-12-25T10:14:08.073" v="709" actId="478"/>
          <ac:spMkLst>
            <pc:docMk/>
            <pc:sldMk cId="803770490" sldId="339"/>
            <ac:spMk id="2" creationId="{00000000-0000-0000-0000-000000000000}"/>
          </ac:spMkLst>
        </pc:spChg>
        <pc:spChg chg="mod">
          <ac:chgData name="noga mishan" userId="802d01ca9850f5a0" providerId="LiveId" clId="{B3E6D314-4B24-4846-AA3E-52CE337F02EE}" dt="2023-12-25T10:23:35.739" v="756"/>
          <ac:spMkLst>
            <pc:docMk/>
            <pc:sldMk cId="803770490" sldId="339"/>
            <ac:spMk id="3" creationId="{00000000-0000-0000-0000-000000000000}"/>
          </ac:spMkLst>
        </pc:spChg>
        <pc:spChg chg="add del mod">
          <ac:chgData name="noga mishan" userId="802d01ca9850f5a0" providerId="LiveId" clId="{B3E6D314-4B24-4846-AA3E-52CE337F02EE}" dt="2023-12-25T10:14:10.108" v="710" actId="478"/>
          <ac:spMkLst>
            <pc:docMk/>
            <pc:sldMk cId="803770490" sldId="339"/>
            <ac:spMk id="8" creationId="{10772319-F208-4759-36F7-32D1E0297F5F}"/>
          </ac:spMkLst>
        </pc:spChg>
        <pc:spChg chg="add mod">
          <ac:chgData name="noga mishan" userId="802d01ca9850f5a0" providerId="LiveId" clId="{B3E6D314-4B24-4846-AA3E-52CE337F02EE}" dt="2023-12-25T10:23:43.128" v="760" actId="1076"/>
          <ac:spMkLst>
            <pc:docMk/>
            <pc:sldMk cId="803770490" sldId="339"/>
            <ac:spMk id="13" creationId="{D81A4800-0B33-D299-A350-95729A2C792F}"/>
          </ac:spMkLst>
        </pc:spChg>
        <pc:spChg chg="add del mod">
          <ac:chgData name="noga mishan" userId="802d01ca9850f5a0" providerId="LiveId" clId="{B3E6D314-4B24-4846-AA3E-52CE337F02EE}" dt="2023-12-25T10:23:33.958" v="754" actId="22"/>
          <ac:spMkLst>
            <pc:docMk/>
            <pc:sldMk cId="803770490" sldId="339"/>
            <ac:spMk id="15" creationId="{B87E9A89-DD93-9EEF-0514-D152108A7A3A}"/>
          </ac:spMkLst>
        </pc:spChg>
        <pc:picChg chg="del">
          <ac:chgData name="noga mishan" userId="802d01ca9850f5a0" providerId="LiveId" clId="{B3E6D314-4B24-4846-AA3E-52CE337F02EE}" dt="2023-12-25T10:14:04.043" v="708" actId="478"/>
          <ac:picMkLst>
            <pc:docMk/>
            <pc:sldMk cId="803770490" sldId="339"/>
            <ac:picMk id="4" creationId="{00000000-0000-0000-0000-000000000000}"/>
          </ac:picMkLst>
        </pc:picChg>
        <pc:picChg chg="add mod">
          <ac:chgData name="noga mishan" userId="802d01ca9850f5a0" providerId="LiveId" clId="{B3E6D314-4B24-4846-AA3E-52CE337F02EE}" dt="2023-12-25T10:24:09.416" v="765" actId="14100"/>
          <ac:picMkLst>
            <pc:docMk/>
            <pc:sldMk cId="803770490" sldId="339"/>
            <ac:picMk id="10" creationId="{17F4B6F5-7277-D14D-F5DB-C00A1D90CEA9}"/>
          </ac:picMkLst>
        </pc:picChg>
        <pc:picChg chg="add mod">
          <ac:chgData name="noga mishan" userId="802d01ca9850f5a0" providerId="LiveId" clId="{B3E6D314-4B24-4846-AA3E-52CE337F02EE}" dt="2023-12-25T10:23:53.407" v="762" actId="208"/>
          <ac:picMkLst>
            <pc:docMk/>
            <pc:sldMk cId="803770490" sldId="339"/>
            <ac:picMk id="12" creationId="{0925B9A2-959F-80EE-8A5E-6430ACF32B70}"/>
          </ac:picMkLst>
        </pc:picChg>
      </pc:sldChg>
      <pc:sldChg chg="add del">
        <pc:chgData name="noga mishan" userId="802d01ca9850f5a0" providerId="LiveId" clId="{B3E6D314-4B24-4846-AA3E-52CE337F02EE}" dt="2023-12-25T10:26:18.525" v="827" actId="47"/>
        <pc:sldMkLst>
          <pc:docMk/>
          <pc:sldMk cId="4075901805" sldId="340"/>
        </pc:sldMkLst>
      </pc:sldChg>
      <pc:sldChg chg="add del">
        <pc:chgData name="noga mishan" userId="802d01ca9850f5a0" providerId="LiveId" clId="{B3E6D314-4B24-4846-AA3E-52CE337F02EE}" dt="2023-12-25T10:26:08.494" v="810" actId="47"/>
        <pc:sldMkLst>
          <pc:docMk/>
          <pc:sldMk cId="1955704074" sldId="346"/>
        </pc:sldMkLst>
      </pc:sldChg>
      <pc:sldChg chg="add del">
        <pc:chgData name="noga mishan" userId="802d01ca9850f5a0" providerId="LiveId" clId="{B3E6D314-4B24-4846-AA3E-52CE337F02EE}" dt="2023-12-25T10:26:07.868" v="809" actId="47"/>
        <pc:sldMkLst>
          <pc:docMk/>
          <pc:sldMk cId="642124087" sldId="357"/>
        </pc:sldMkLst>
      </pc:sldChg>
      <pc:sldChg chg="modSp mod modNotesTx">
        <pc:chgData name="noga mishan" userId="802d01ca9850f5a0" providerId="LiveId" clId="{B3E6D314-4B24-4846-AA3E-52CE337F02EE}" dt="2023-12-25T11:28:54.183" v="1443" actId="20577"/>
        <pc:sldMkLst>
          <pc:docMk/>
          <pc:sldMk cId="1832558762" sldId="360"/>
        </pc:sldMkLst>
        <pc:spChg chg="mod">
          <ac:chgData name="noga mishan" userId="802d01ca9850f5a0" providerId="LiveId" clId="{B3E6D314-4B24-4846-AA3E-52CE337F02EE}" dt="2023-12-25T08:00:14.480" v="17"/>
          <ac:spMkLst>
            <pc:docMk/>
            <pc:sldMk cId="1832558762" sldId="360"/>
            <ac:spMk id="2" creationId="{00000000-0000-0000-0000-000000000000}"/>
          </ac:spMkLst>
        </pc:spChg>
      </pc:sldChg>
      <pc:sldChg chg="del">
        <pc:chgData name="noga mishan" userId="802d01ca9850f5a0" providerId="LiveId" clId="{B3E6D314-4B24-4846-AA3E-52CE337F02EE}" dt="2023-12-25T10:07:58.928" v="546" actId="47"/>
        <pc:sldMkLst>
          <pc:docMk/>
          <pc:sldMk cId="1273781481" sldId="361"/>
        </pc:sldMkLst>
      </pc:sldChg>
      <pc:sldChg chg="add del">
        <pc:chgData name="noga mishan" userId="802d01ca9850f5a0" providerId="LiveId" clId="{B3E6D314-4B24-4846-AA3E-52CE337F02EE}" dt="2023-12-25T10:26:17.729" v="826" actId="47"/>
        <pc:sldMkLst>
          <pc:docMk/>
          <pc:sldMk cId="1136945516" sldId="362"/>
        </pc:sldMkLst>
      </pc:sldChg>
      <pc:sldChg chg="add del">
        <pc:chgData name="noga mishan" userId="802d01ca9850f5a0" providerId="LiveId" clId="{B3E6D314-4B24-4846-AA3E-52CE337F02EE}" dt="2023-12-25T10:26:17.096" v="825" actId="47"/>
        <pc:sldMkLst>
          <pc:docMk/>
          <pc:sldMk cId="1043282032" sldId="363"/>
        </pc:sldMkLst>
      </pc:sldChg>
      <pc:sldChg chg="add del">
        <pc:chgData name="noga mishan" userId="802d01ca9850f5a0" providerId="LiveId" clId="{B3E6D314-4B24-4846-AA3E-52CE337F02EE}" dt="2023-12-25T10:26:15.875" v="823" actId="47"/>
        <pc:sldMkLst>
          <pc:docMk/>
          <pc:sldMk cId="2270384900" sldId="364"/>
        </pc:sldMkLst>
      </pc:sldChg>
      <pc:sldChg chg="add del">
        <pc:chgData name="noga mishan" userId="802d01ca9850f5a0" providerId="LiveId" clId="{B3E6D314-4B24-4846-AA3E-52CE337F02EE}" dt="2023-12-25T10:26:15.247" v="822" actId="47"/>
        <pc:sldMkLst>
          <pc:docMk/>
          <pc:sldMk cId="1531451582" sldId="365"/>
        </pc:sldMkLst>
      </pc:sldChg>
      <pc:sldChg chg="add del">
        <pc:chgData name="noga mishan" userId="802d01ca9850f5a0" providerId="LiveId" clId="{B3E6D314-4B24-4846-AA3E-52CE337F02EE}" dt="2023-12-25T10:26:12.122" v="816" actId="47"/>
        <pc:sldMkLst>
          <pc:docMk/>
          <pc:sldMk cId="3074755493" sldId="367"/>
        </pc:sldMkLst>
      </pc:sldChg>
      <pc:sldChg chg="add del">
        <pc:chgData name="noga mishan" userId="802d01ca9850f5a0" providerId="LiveId" clId="{B3E6D314-4B24-4846-AA3E-52CE337F02EE}" dt="2023-12-25T10:26:10.907" v="814" actId="47"/>
        <pc:sldMkLst>
          <pc:docMk/>
          <pc:sldMk cId="2905892180" sldId="368"/>
        </pc:sldMkLst>
      </pc:sldChg>
      <pc:sldChg chg="add del">
        <pc:chgData name="noga mishan" userId="802d01ca9850f5a0" providerId="LiveId" clId="{B3E6D314-4B24-4846-AA3E-52CE337F02EE}" dt="2023-12-25T10:26:10.292" v="813" actId="47"/>
        <pc:sldMkLst>
          <pc:docMk/>
          <pc:sldMk cId="4292200489" sldId="369"/>
        </pc:sldMkLst>
      </pc:sldChg>
      <pc:sldChg chg="add del">
        <pc:chgData name="noga mishan" userId="802d01ca9850f5a0" providerId="LiveId" clId="{B3E6D314-4B24-4846-AA3E-52CE337F02EE}" dt="2023-12-25T10:26:09.682" v="812" actId="47"/>
        <pc:sldMkLst>
          <pc:docMk/>
          <pc:sldMk cId="1756732418" sldId="370"/>
        </pc:sldMkLst>
      </pc:sldChg>
      <pc:sldChg chg="add del">
        <pc:chgData name="noga mishan" userId="802d01ca9850f5a0" providerId="LiveId" clId="{B3E6D314-4B24-4846-AA3E-52CE337F02EE}" dt="2023-12-25T10:26:09.092" v="811" actId="47"/>
        <pc:sldMkLst>
          <pc:docMk/>
          <pc:sldMk cId="414597663" sldId="371"/>
        </pc:sldMkLst>
      </pc:sldChg>
      <pc:sldChg chg="modSp add del mod modNotesTx">
        <pc:chgData name="noga mishan" userId="802d01ca9850f5a0" providerId="LiveId" clId="{B3E6D314-4B24-4846-AA3E-52CE337F02EE}" dt="2023-12-25T10:38:45.196" v="939" actId="20577"/>
        <pc:sldMkLst>
          <pc:docMk/>
          <pc:sldMk cId="3589654360" sldId="372"/>
        </pc:sldMkLst>
        <pc:spChg chg="mod">
          <ac:chgData name="noga mishan" userId="802d01ca9850f5a0" providerId="LiveId" clId="{B3E6D314-4B24-4846-AA3E-52CE337F02EE}" dt="2023-12-25T10:37:04.001" v="929" actId="20577"/>
          <ac:spMkLst>
            <pc:docMk/>
            <pc:sldMk cId="3589654360" sldId="372"/>
            <ac:spMk id="2" creationId="{00000000-0000-0000-0000-000000000000}"/>
          </ac:spMkLst>
        </pc:spChg>
      </pc:sldChg>
      <pc:sldChg chg="addSp delSp modSp del mod modNotesTx">
        <pc:chgData name="noga mishan" userId="802d01ca9850f5a0" providerId="LiveId" clId="{B3E6D314-4B24-4846-AA3E-52CE337F02EE}" dt="2024-01-27T05:45:13.648" v="1580" actId="47"/>
        <pc:sldMkLst>
          <pc:docMk/>
          <pc:sldMk cId="4060364564" sldId="373"/>
        </pc:sldMkLst>
        <pc:spChg chg="del">
          <ac:chgData name="noga mishan" userId="802d01ca9850f5a0" providerId="LiveId" clId="{B3E6D314-4B24-4846-AA3E-52CE337F02EE}" dt="2023-12-25T09:57:43.813" v="467" actId="478"/>
          <ac:spMkLst>
            <pc:docMk/>
            <pc:sldMk cId="4060364564" sldId="373"/>
            <ac:spMk id="2" creationId="{00000000-0000-0000-0000-000000000000}"/>
          </ac:spMkLst>
        </pc:spChg>
        <pc:spChg chg="add del mod">
          <ac:chgData name="noga mishan" userId="802d01ca9850f5a0" providerId="LiveId" clId="{B3E6D314-4B24-4846-AA3E-52CE337F02EE}" dt="2023-12-25T09:57:32.429" v="465" actId="478"/>
          <ac:spMkLst>
            <pc:docMk/>
            <pc:sldMk cId="4060364564" sldId="373"/>
            <ac:spMk id="6" creationId="{77150252-15C4-B45E-88FD-2268D84987C3}"/>
          </ac:spMkLst>
        </pc:spChg>
        <pc:spChg chg="add del mod">
          <ac:chgData name="noga mishan" userId="802d01ca9850f5a0" providerId="LiveId" clId="{B3E6D314-4B24-4846-AA3E-52CE337F02EE}" dt="2023-12-25T09:57:48.078" v="468" actId="478"/>
          <ac:spMkLst>
            <pc:docMk/>
            <pc:sldMk cId="4060364564" sldId="373"/>
            <ac:spMk id="11" creationId="{502E3C28-DE8D-FB24-FB47-0B2ED9E4183D}"/>
          </ac:spMkLst>
        </pc:spChg>
        <pc:picChg chg="del">
          <ac:chgData name="noga mishan" userId="802d01ca9850f5a0" providerId="LiveId" clId="{B3E6D314-4B24-4846-AA3E-52CE337F02EE}" dt="2023-12-25T09:57:27.758" v="464" actId="478"/>
          <ac:picMkLst>
            <pc:docMk/>
            <pc:sldMk cId="4060364564" sldId="373"/>
            <ac:picMk id="7" creationId="{DA9F3DF2-1449-C54C-B3A7-B2C2E5D0F7CF}"/>
          </ac:picMkLst>
        </pc:picChg>
        <pc:picChg chg="add mod">
          <ac:chgData name="noga mishan" userId="802d01ca9850f5a0" providerId="LiveId" clId="{B3E6D314-4B24-4846-AA3E-52CE337F02EE}" dt="2023-12-25T09:58:04.291" v="472" actId="14100"/>
          <ac:picMkLst>
            <pc:docMk/>
            <pc:sldMk cId="4060364564" sldId="373"/>
            <ac:picMk id="9" creationId="{3972C6F2-BFA9-9DF5-868E-BC3F77C90996}"/>
          </ac:picMkLst>
        </pc:picChg>
      </pc:sldChg>
      <pc:sldChg chg="add del">
        <pc:chgData name="noga mishan" userId="802d01ca9850f5a0" providerId="LiveId" clId="{B3E6D314-4B24-4846-AA3E-52CE337F02EE}" dt="2023-12-25T10:26:13.965" v="820" actId="47"/>
        <pc:sldMkLst>
          <pc:docMk/>
          <pc:sldMk cId="1064804814" sldId="374"/>
        </pc:sldMkLst>
      </pc:sldChg>
      <pc:sldChg chg="add del">
        <pc:chgData name="noga mishan" userId="802d01ca9850f5a0" providerId="LiveId" clId="{B3E6D314-4B24-4846-AA3E-52CE337F02EE}" dt="2023-12-25T10:26:11.533" v="815" actId="47"/>
        <pc:sldMkLst>
          <pc:docMk/>
          <pc:sldMk cId="3781446107" sldId="375"/>
        </pc:sldMkLst>
      </pc:sldChg>
      <pc:sldChg chg="add del">
        <pc:chgData name="noga mishan" userId="802d01ca9850f5a0" providerId="LiveId" clId="{B3E6D314-4B24-4846-AA3E-52CE337F02EE}" dt="2023-12-25T10:26:12.741" v="818" actId="47"/>
        <pc:sldMkLst>
          <pc:docMk/>
          <pc:sldMk cId="2189578765" sldId="376"/>
        </pc:sldMkLst>
      </pc:sldChg>
      <pc:sldChg chg="add del">
        <pc:chgData name="noga mishan" userId="802d01ca9850f5a0" providerId="LiveId" clId="{B3E6D314-4B24-4846-AA3E-52CE337F02EE}" dt="2023-12-25T10:26:12.122" v="817" actId="47"/>
        <pc:sldMkLst>
          <pc:docMk/>
          <pc:sldMk cId="1844208076" sldId="377"/>
        </pc:sldMkLst>
      </pc:sldChg>
      <pc:sldChg chg="add del">
        <pc:chgData name="noga mishan" userId="802d01ca9850f5a0" providerId="LiveId" clId="{B3E6D314-4B24-4846-AA3E-52CE337F02EE}" dt="2023-12-25T10:26:14.644" v="821" actId="47"/>
        <pc:sldMkLst>
          <pc:docMk/>
          <pc:sldMk cId="1409577400" sldId="378"/>
        </pc:sldMkLst>
      </pc:sldChg>
      <pc:sldChg chg="addSp delSp modSp mod ord modNotesTx">
        <pc:chgData name="noga mishan" userId="802d01ca9850f5a0" providerId="LiveId" clId="{B3E6D314-4B24-4846-AA3E-52CE337F02EE}" dt="2024-01-27T05:45:58.825" v="1589" actId="113"/>
        <pc:sldMkLst>
          <pc:docMk/>
          <pc:sldMk cId="1208637657" sldId="379"/>
        </pc:sldMkLst>
        <pc:spChg chg="del">
          <ac:chgData name="noga mishan" userId="802d01ca9850f5a0" providerId="LiveId" clId="{B3E6D314-4B24-4846-AA3E-52CE337F02EE}" dt="2023-12-25T10:24:19.652" v="767" actId="478"/>
          <ac:spMkLst>
            <pc:docMk/>
            <pc:sldMk cId="1208637657" sldId="379"/>
            <ac:spMk id="2" creationId="{00000000-0000-0000-0000-000000000000}"/>
          </ac:spMkLst>
        </pc:spChg>
        <pc:spChg chg="add mod">
          <ac:chgData name="noga mishan" userId="802d01ca9850f5a0" providerId="LiveId" clId="{B3E6D314-4B24-4846-AA3E-52CE337F02EE}" dt="2024-01-27T05:45:58.825" v="1589" actId="113"/>
          <ac:spMkLst>
            <pc:docMk/>
            <pc:sldMk cId="1208637657" sldId="379"/>
            <ac:spMk id="2" creationId="{7F389AF2-B3CD-3E55-5338-E7F9E7C54C03}"/>
          </ac:spMkLst>
        </pc:spChg>
        <pc:spChg chg="add del mod">
          <ac:chgData name="noga mishan" userId="802d01ca9850f5a0" providerId="LiveId" clId="{B3E6D314-4B24-4846-AA3E-52CE337F02EE}" dt="2023-12-25T10:24:23.871" v="768" actId="478"/>
          <ac:spMkLst>
            <pc:docMk/>
            <pc:sldMk cId="1208637657" sldId="379"/>
            <ac:spMk id="7" creationId="{3A6F8FF2-D7DA-6A19-2FC6-E9390AFB07EE}"/>
          </ac:spMkLst>
        </pc:spChg>
        <pc:spChg chg="add del">
          <ac:chgData name="noga mishan" userId="802d01ca9850f5a0" providerId="LiveId" clId="{B3E6D314-4B24-4846-AA3E-52CE337F02EE}" dt="2023-12-25T10:26:27.829" v="829" actId="22"/>
          <ac:spMkLst>
            <pc:docMk/>
            <pc:sldMk cId="1208637657" sldId="379"/>
            <ac:spMk id="9" creationId="{C2DDAE3A-2042-9A39-E784-E00B7A05915C}"/>
          </ac:spMkLst>
        </pc:spChg>
        <pc:picChg chg="del">
          <ac:chgData name="noga mishan" userId="802d01ca9850f5a0" providerId="LiveId" clId="{B3E6D314-4B24-4846-AA3E-52CE337F02EE}" dt="2023-12-25T10:24:16.352" v="766" actId="478"/>
          <ac:picMkLst>
            <pc:docMk/>
            <pc:sldMk cId="1208637657" sldId="379"/>
            <ac:picMk id="4" creationId="{00000000-0000-0000-0000-000000000000}"/>
          </ac:picMkLst>
        </pc:picChg>
        <pc:picChg chg="add mod">
          <ac:chgData name="noga mishan" userId="802d01ca9850f5a0" providerId="LiveId" clId="{B3E6D314-4B24-4846-AA3E-52CE337F02EE}" dt="2023-12-25T11:12:10.513" v="1051" actId="1076"/>
          <ac:picMkLst>
            <pc:docMk/>
            <pc:sldMk cId="1208637657" sldId="379"/>
            <ac:picMk id="11" creationId="{2AC14BD1-B331-96F3-F857-9BDC6B67B14F}"/>
          </ac:picMkLst>
        </pc:picChg>
        <pc:picChg chg="add mod">
          <ac:chgData name="noga mishan" userId="802d01ca9850f5a0" providerId="LiveId" clId="{B3E6D314-4B24-4846-AA3E-52CE337F02EE}" dt="2023-12-25T11:12:53.459" v="1060" actId="1076"/>
          <ac:picMkLst>
            <pc:docMk/>
            <pc:sldMk cId="1208637657" sldId="379"/>
            <ac:picMk id="13" creationId="{E488D986-2EC7-B944-C1FD-75A731F7CD20}"/>
          </ac:picMkLst>
        </pc:picChg>
        <pc:picChg chg="add mod">
          <ac:chgData name="noga mishan" userId="802d01ca9850f5a0" providerId="LiveId" clId="{B3E6D314-4B24-4846-AA3E-52CE337F02EE}" dt="2023-12-25T11:12:02.249" v="1048" actId="1076"/>
          <ac:picMkLst>
            <pc:docMk/>
            <pc:sldMk cId="1208637657" sldId="379"/>
            <ac:picMk id="15" creationId="{A8730602-07B9-4C18-80FB-80B9DDA14951}"/>
          </ac:picMkLst>
        </pc:picChg>
        <pc:picChg chg="add del mod">
          <ac:chgData name="noga mishan" userId="802d01ca9850f5a0" providerId="LiveId" clId="{B3E6D314-4B24-4846-AA3E-52CE337F02EE}" dt="2023-12-25T11:11:04.204" v="1031" actId="478"/>
          <ac:picMkLst>
            <pc:docMk/>
            <pc:sldMk cId="1208637657" sldId="379"/>
            <ac:picMk id="17" creationId="{1D360B17-9420-50CB-35CC-410E935E438D}"/>
          </ac:picMkLst>
        </pc:picChg>
        <pc:picChg chg="add mod">
          <ac:chgData name="noga mishan" userId="802d01ca9850f5a0" providerId="LiveId" clId="{B3E6D314-4B24-4846-AA3E-52CE337F02EE}" dt="2023-12-25T11:12:40.798" v="1058" actId="1582"/>
          <ac:picMkLst>
            <pc:docMk/>
            <pc:sldMk cId="1208637657" sldId="379"/>
            <ac:picMk id="19" creationId="{03090940-B187-DD77-DAE1-12E50CCCD022}"/>
          </ac:picMkLst>
        </pc:picChg>
        <pc:picChg chg="add del">
          <ac:chgData name="noga mishan" userId="802d01ca9850f5a0" providerId="LiveId" clId="{B3E6D314-4B24-4846-AA3E-52CE337F02EE}" dt="2023-12-25T11:11:06.844" v="1032" actId="478"/>
          <ac:picMkLst>
            <pc:docMk/>
            <pc:sldMk cId="1208637657" sldId="379"/>
            <ac:picMk id="21" creationId="{811AD970-EC07-620B-2FC2-17520C413FEA}"/>
          </ac:picMkLst>
        </pc:picChg>
      </pc:sldChg>
      <pc:sldChg chg="add del">
        <pc:chgData name="noga mishan" userId="802d01ca9850f5a0" providerId="LiveId" clId="{B3E6D314-4B24-4846-AA3E-52CE337F02EE}" dt="2023-12-25T10:26:16.489" v="824" actId="47"/>
        <pc:sldMkLst>
          <pc:docMk/>
          <pc:sldMk cId="1357447906" sldId="380"/>
        </pc:sldMkLst>
      </pc:sldChg>
      <pc:sldChg chg="del">
        <pc:chgData name="noga mishan" userId="802d01ca9850f5a0" providerId="LiveId" clId="{B3E6D314-4B24-4846-AA3E-52CE337F02EE}" dt="2023-12-25T10:24:37.686" v="769" actId="47"/>
        <pc:sldMkLst>
          <pc:docMk/>
          <pc:sldMk cId="2237888994" sldId="381"/>
        </pc:sldMkLst>
      </pc:sldChg>
      <pc:sldChg chg="add del">
        <pc:chgData name="noga mishan" userId="802d01ca9850f5a0" providerId="LiveId" clId="{B3E6D314-4B24-4846-AA3E-52CE337F02EE}" dt="2023-12-25T10:26:13.345" v="819" actId="47"/>
        <pc:sldMkLst>
          <pc:docMk/>
          <pc:sldMk cId="3354934186" sldId="383"/>
        </pc:sldMkLst>
      </pc:sldChg>
      <pc:sldChg chg="addSp delSp modSp add del mod modNotesTx">
        <pc:chgData name="noga mishan" userId="802d01ca9850f5a0" providerId="LiveId" clId="{B3E6D314-4B24-4846-AA3E-52CE337F02EE}" dt="2023-12-30T07:47:06.181" v="1517" actId="20577"/>
        <pc:sldMkLst>
          <pc:docMk/>
          <pc:sldMk cId="454601949" sldId="384"/>
        </pc:sldMkLst>
        <pc:spChg chg="del">
          <ac:chgData name="noga mishan" userId="802d01ca9850f5a0" providerId="LiveId" clId="{B3E6D314-4B24-4846-AA3E-52CE337F02EE}" dt="2023-12-25T07:57:41.827" v="7" actId="478"/>
          <ac:spMkLst>
            <pc:docMk/>
            <pc:sldMk cId="454601949" sldId="384"/>
            <ac:spMk id="2" creationId="{00000000-0000-0000-0000-000000000000}"/>
          </ac:spMkLst>
        </pc:spChg>
        <pc:spChg chg="add del mod">
          <ac:chgData name="noga mishan" userId="802d01ca9850f5a0" providerId="LiveId" clId="{B3E6D314-4B24-4846-AA3E-52CE337F02EE}" dt="2023-12-25T07:57:52.418" v="9" actId="478"/>
          <ac:spMkLst>
            <pc:docMk/>
            <pc:sldMk cId="454601949" sldId="384"/>
            <ac:spMk id="7" creationId="{82374308-F9E6-F89E-EB98-4F6BD3219EC9}"/>
          </ac:spMkLst>
        </pc:spChg>
        <pc:spChg chg="add del mod">
          <ac:chgData name="noga mishan" userId="802d01ca9850f5a0" providerId="LiveId" clId="{B3E6D314-4B24-4846-AA3E-52CE337F02EE}" dt="2023-12-25T07:57:48.966" v="8" actId="478"/>
          <ac:spMkLst>
            <pc:docMk/>
            <pc:sldMk cId="454601949" sldId="384"/>
            <ac:spMk id="9" creationId="{B7E8573D-E51D-A682-DED6-93BC7054ECCB}"/>
          </ac:spMkLst>
        </pc:spChg>
        <pc:spChg chg="add del">
          <ac:chgData name="noga mishan" userId="802d01ca9850f5a0" providerId="LiveId" clId="{B3E6D314-4B24-4846-AA3E-52CE337F02EE}" dt="2023-12-25T08:05:49.359" v="31" actId="22"/>
          <ac:spMkLst>
            <pc:docMk/>
            <pc:sldMk cId="454601949" sldId="384"/>
            <ac:spMk id="15" creationId="{C8807485-1BD9-1392-EF9E-9801F156CAAC}"/>
          </ac:spMkLst>
        </pc:spChg>
        <pc:spChg chg="add del">
          <ac:chgData name="noga mishan" userId="802d01ca9850f5a0" providerId="LiveId" clId="{B3E6D314-4B24-4846-AA3E-52CE337F02EE}" dt="2023-12-25T08:05:54.077" v="33" actId="22"/>
          <ac:spMkLst>
            <pc:docMk/>
            <pc:sldMk cId="454601949" sldId="384"/>
            <ac:spMk id="17" creationId="{1ED0F3D5-AB82-7DDE-9338-A7B17D126F52}"/>
          </ac:spMkLst>
        </pc:spChg>
        <pc:spChg chg="add del mod">
          <ac:chgData name="noga mishan" userId="802d01ca9850f5a0" providerId="LiveId" clId="{B3E6D314-4B24-4846-AA3E-52CE337F02EE}" dt="2023-12-25T08:07:44.486" v="50" actId="478"/>
          <ac:spMkLst>
            <pc:docMk/>
            <pc:sldMk cId="454601949" sldId="384"/>
            <ac:spMk id="19" creationId="{CE6EB9F0-2F87-BF4F-EAAE-9F890E8F09E8}"/>
          </ac:spMkLst>
        </pc:spChg>
        <pc:spChg chg="add del mod">
          <ac:chgData name="noga mishan" userId="802d01ca9850f5a0" providerId="LiveId" clId="{B3E6D314-4B24-4846-AA3E-52CE337F02EE}" dt="2023-12-25T08:08:21.333" v="56" actId="478"/>
          <ac:spMkLst>
            <pc:docMk/>
            <pc:sldMk cId="454601949" sldId="384"/>
            <ac:spMk id="21" creationId="{E3C537E1-5ABA-2B0A-C3F3-4B973877B8B8}"/>
          </ac:spMkLst>
        </pc:spChg>
        <pc:spChg chg="add mod">
          <ac:chgData name="noga mishan" userId="802d01ca9850f5a0" providerId="LiveId" clId="{B3E6D314-4B24-4846-AA3E-52CE337F02EE}" dt="2023-12-25T08:10:15.127" v="87" actId="1076"/>
          <ac:spMkLst>
            <pc:docMk/>
            <pc:sldMk cId="454601949" sldId="384"/>
            <ac:spMk id="23" creationId="{B2449401-692F-F316-B7A5-DEA20BCC7FDE}"/>
          </ac:spMkLst>
        </pc:spChg>
        <pc:picChg chg="del">
          <ac:chgData name="noga mishan" userId="802d01ca9850f5a0" providerId="LiveId" clId="{B3E6D314-4B24-4846-AA3E-52CE337F02EE}" dt="2023-12-25T07:57:37.437" v="6" actId="478"/>
          <ac:picMkLst>
            <pc:docMk/>
            <pc:sldMk cId="454601949" sldId="384"/>
            <ac:picMk id="4" creationId="{00000000-0000-0000-0000-000000000000}"/>
          </ac:picMkLst>
        </pc:picChg>
        <pc:picChg chg="add del mod">
          <ac:chgData name="noga mishan" userId="802d01ca9850f5a0" providerId="LiveId" clId="{B3E6D314-4B24-4846-AA3E-52CE337F02EE}" dt="2023-12-25T08:04:57.765" v="20" actId="478"/>
          <ac:picMkLst>
            <pc:docMk/>
            <pc:sldMk cId="454601949" sldId="384"/>
            <ac:picMk id="11" creationId="{C0CA3E24-BE6F-E220-5FC4-961A38669D7A}"/>
          </ac:picMkLst>
        </pc:picChg>
        <pc:picChg chg="add mod">
          <ac:chgData name="noga mishan" userId="802d01ca9850f5a0" providerId="LiveId" clId="{B3E6D314-4B24-4846-AA3E-52CE337F02EE}" dt="2023-12-25T08:10:39.277" v="93" actId="1582"/>
          <ac:picMkLst>
            <pc:docMk/>
            <pc:sldMk cId="454601949" sldId="384"/>
            <ac:picMk id="13" creationId="{A48352C8-628A-4344-57CF-F1AA37BE5127}"/>
          </ac:picMkLst>
        </pc:picChg>
      </pc:sldChg>
      <pc:sldChg chg="addSp delSp modSp add del mod modNotesTx">
        <pc:chgData name="noga mishan" userId="802d01ca9850f5a0" providerId="LiveId" clId="{B3E6D314-4B24-4846-AA3E-52CE337F02EE}" dt="2023-12-30T07:45:42.751" v="1504" actId="20577"/>
        <pc:sldMkLst>
          <pc:docMk/>
          <pc:sldMk cId="3086301313" sldId="385"/>
        </pc:sldMkLst>
        <pc:spChg chg="add del">
          <ac:chgData name="noga mishan" userId="802d01ca9850f5a0" providerId="LiveId" clId="{B3E6D314-4B24-4846-AA3E-52CE337F02EE}" dt="2023-12-25T08:12:59.929" v="98" actId="478"/>
          <ac:spMkLst>
            <pc:docMk/>
            <pc:sldMk cId="3086301313" sldId="385"/>
            <ac:spMk id="4" creationId="{7045CDA1-A938-1328-0329-818B4F9937E7}"/>
          </ac:spMkLst>
        </pc:spChg>
        <pc:spChg chg="add mod">
          <ac:chgData name="noga mishan" userId="802d01ca9850f5a0" providerId="LiveId" clId="{B3E6D314-4B24-4846-AA3E-52CE337F02EE}" dt="2023-12-25T09:20:03.603" v="345" actId="1076"/>
          <ac:spMkLst>
            <pc:docMk/>
            <pc:sldMk cId="3086301313" sldId="385"/>
            <ac:spMk id="17" creationId="{A8A3FF6C-E35F-784F-3469-88C4613075E8}"/>
          </ac:spMkLst>
        </pc:spChg>
        <pc:spChg chg="del">
          <ac:chgData name="noga mishan" userId="802d01ca9850f5a0" providerId="LiveId" clId="{B3E6D314-4B24-4846-AA3E-52CE337F02EE}" dt="2023-12-25T08:11:48.907" v="96" actId="478"/>
          <ac:spMkLst>
            <pc:docMk/>
            <pc:sldMk cId="3086301313" sldId="385"/>
            <ac:spMk id="23" creationId="{B2449401-692F-F316-B7A5-DEA20BCC7FDE}"/>
          </ac:spMkLst>
        </pc:spChg>
        <pc:picChg chg="add mod">
          <ac:chgData name="noga mishan" userId="802d01ca9850f5a0" providerId="LiveId" clId="{B3E6D314-4B24-4846-AA3E-52CE337F02EE}" dt="2023-12-25T09:19:36.773" v="337" actId="1076"/>
          <ac:picMkLst>
            <pc:docMk/>
            <pc:sldMk cId="3086301313" sldId="385"/>
            <ac:picMk id="7" creationId="{0ECE293C-A8F7-6122-A853-88F1C8590CF3}"/>
          </ac:picMkLst>
        </pc:picChg>
        <pc:picChg chg="add del">
          <ac:chgData name="noga mishan" userId="802d01ca9850f5a0" providerId="LiveId" clId="{B3E6D314-4B24-4846-AA3E-52CE337F02EE}" dt="2023-12-25T08:13:26.700" v="102" actId="22"/>
          <ac:picMkLst>
            <pc:docMk/>
            <pc:sldMk cId="3086301313" sldId="385"/>
            <ac:picMk id="9" creationId="{B9E7EFB9-8631-A739-8B79-B25986DE2C7F}"/>
          </ac:picMkLst>
        </pc:picChg>
        <pc:picChg chg="add del mod">
          <ac:chgData name="noga mishan" userId="802d01ca9850f5a0" providerId="LiveId" clId="{B3E6D314-4B24-4846-AA3E-52CE337F02EE}" dt="2023-12-25T08:14:15.683" v="106" actId="478"/>
          <ac:picMkLst>
            <pc:docMk/>
            <pc:sldMk cId="3086301313" sldId="385"/>
            <ac:picMk id="11" creationId="{C67F943C-1FA6-7C4E-51CC-D3968980B4E4}"/>
          </ac:picMkLst>
        </pc:picChg>
        <pc:picChg chg="del">
          <ac:chgData name="noga mishan" userId="802d01ca9850f5a0" providerId="LiveId" clId="{B3E6D314-4B24-4846-AA3E-52CE337F02EE}" dt="2023-12-25T08:11:43.705" v="95" actId="478"/>
          <ac:picMkLst>
            <pc:docMk/>
            <pc:sldMk cId="3086301313" sldId="385"/>
            <ac:picMk id="13" creationId="{A48352C8-628A-4344-57CF-F1AA37BE5127}"/>
          </ac:picMkLst>
        </pc:picChg>
        <pc:picChg chg="add mod">
          <ac:chgData name="noga mishan" userId="802d01ca9850f5a0" providerId="LiveId" clId="{B3E6D314-4B24-4846-AA3E-52CE337F02EE}" dt="2023-12-25T09:20:06.539" v="346" actId="1076"/>
          <ac:picMkLst>
            <pc:docMk/>
            <pc:sldMk cId="3086301313" sldId="385"/>
            <ac:picMk id="14" creationId="{74E9FA2C-3C27-C633-0411-F058C69A228B}"/>
          </ac:picMkLst>
        </pc:picChg>
        <pc:picChg chg="add del mod">
          <ac:chgData name="noga mishan" userId="802d01ca9850f5a0" providerId="LiveId" clId="{B3E6D314-4B24-4846-AA3E-52CE337F02EE}" dt="2023-12-25T08:18:20.895" v="235" actId="22"/>
          <ac:picMkLst>
            <pc:docMk/>
            <pc:sldMk cId="3086301313" sldId="385"/>
            <ac:picMk id="16" creationId="{881A88F1-E908-E22E-C858-271CD55DE63D}"/>
          </ac:picMkLst>
        </pc:picChg>
        <pc:picChg chg="add del mod">
          <ac:chgData name="noga mishan" userId="802d01ca9850f5a0" providerId="LiveId" clId="{B3E6D314-4B24-4846-AA3E-52CE337F02EE}" dt="2023-12-25T09:18:18.746" v="307" actId="478"/>
          <ac:picMkLst>
            <pc:docMk/>
            <pc:sldMk cId="3086301313" sldId="385"/>
            <ac:picMk id="19" creationId="{23953AEC-3C9F-FCA8-A71D-1EBCC639939D}"/>
          </ac:picMkLst>
        </pc:picChg>
        <pc:picChg chg="add mod">
          <ac:chgData name="noga mishan" userId="802d01ca9850f5a0" providerId="LiveId" clId="{B3E6D314-4B24-4846-AA3E-52CE337F02EE}" dt="2023-12-25T09:19:50.769" v="342" actId="14100"/>
          <ac:picMkLst>
            <pc:docMk/>
            <pc:sldMk cId="3086301313" sldId="385"/>
            <ac:picMk id="20" creationId="{8EFC4905-63E0-B493-78AD-B5F29D7784AD}"/>
          </ac:picMkLst>
        </pc:picChg>
      </pc:sldChg>
      <pc:sldChg chg="addSp delSp modSp add mod ord modNotesTx">
        <pc:chgData name="noga mishan" userId="802d01ca9850f5a0" providerId="LiveId" clId="{B3E6D314-4B24-4846-AA3E-52CE337F02EE}" dt="2024-01-27T05:45:04.979" v="1579"/>
        <pc:sldMkLst>
          <pc:docMk/>
          <pc:sldMk cId="2521611792" sldId="386"/>
        </pc:sldMkLst>
        <pc:spChg chg="del">
          <ac:chgData name="noga mishan" userId="802d01ca9850f5a0" providerId="LiveId" clId="{B3E6D314-4B24-4846-AA3E-52CE337F02EE}" dt="2023-12-25T09:17:49.576" v="297" actId="478"/>
          <ac:spMkLst>
            <pc:docMk/>
            <pc:sldMk cId="2521611792" sldId="386"/>
            <ac:spMk id="2" creationId="{00000000-0000-0000-0000-000000000000}"/>
          </ac:spMkLst>
        </pc:spChg>
        <pc:spChg chg="add del mod">
          <ac:chgData name="noga mishan" userId="802d01ca9850f5a0" providerId="LiveId" clId="{B3E6D314-4B24-4846-AA3E-52CE337F02EE}" dt="2023-12-25T09:17:55.480" v="299" actId="478"/>
          <ac:spMkLst>
            <pc:docMk/>
            <pc:sldMk cId="2521611792" sldId="386"/>
            <ac:spMk id="6" creationId="{26B58690-16FB-2714-368C-79B2B525F42A}"/>
          </ac:spMkLst>
        </pc:spChg>
        <pc:spChg chg="add del mod">
          <ac:chgData name="noga mishan" userId="802d01ca9850f5a0" providerId="LiveId" clId="{B3E6D314-4B24-4846-AA3E-52CE337F02EE}" dt="2024-01-27T05:45:04.979" v="1579"/>
          <ac:spMkLst>
            <pc:docMk/>
            <pc:sldMk cId="2521611792" sldId="386"/>
            <ac:spMk id="6" creationId="{327AE7AC-972D-8EA4-F1D7-FE6AFAE93C17}"/>
          </ac:spMkLst>
        </pc:spChg>
        <pc:spChg chg="add mod">
          <ac:chgData name="noga mishan" userId="802d01ca9850f5a0" providerId="LiveId" clId="{B3E6D314-4B24-4846-AA3E-52CE337F02EE}" dt="2024-01-27T05:44:53.437" v="1576" actId="113"/>
          <ac:spMkLst>
            <pc:docMk/>
            <pc:sldMk cId="2521611792" sldId="386"/>
            <ac:spMk id="7" creationId="{F3EAD358-FC0C-022D-D81C-5AFCD7FACAC5}"/>
          </ac:spMkLst>
        </pc:spChg>
        <pc:spChg chg="add del mod">
          <ac:chgData name="noga mishan" userId="802d01ca9850f5a0" providerId="LiveId" clId="{B3E6D314-4B24-4846-AA3E-52CE337F02EE}" dt="2023-12-25T09:17:52.340" v="298" actId="478"/>
          <ac:spMkLst>
            <pc:docMk/>
            <pc:sldMk cId="2521611792" sldId="386"/>
            <ac:spMk id="9" creationId="{D5122353-9615-74DC-34B1-0A9942E6BB41}"/>
          </ac:spMkLst>
        </pc:spChg>
        <pc:spChg chg="add del mod">
          <ac:chgData name="noga mishan" userId="802d01ca9850f5a0" providerId="LiveId" clId="{B3E6D314-4B24-4846-AA3E-52CE337F02EE}" dt="2024-01-27T05:43:20.355" v="1557" actId="478"/>
          <ac:spMkLst>
            <pc:docMk/>
            <pc:sldMk cId="2521611792" sldId="386"/>
            <ac:spMk id="20" creationId="{6C3ED6F2-136F-9F1B-96CB-72953FA28F93}"/>
          </ac:spMkLst>
        </pc:spChg>
        <pc:picChg chg="del mod">
          <ac:chgData name="noga mishan" userId="802d01ca9850f5a0" providerId="LiveId" clId="{B3E6D314-4B24-4846-AA3E-52CE337F02EE}" dt="2024-01-27T05:44:19.336" v="1562" actId="478"/>
          <ac:picMkLst>
            <pc:docMk/>
            <pc:sldMk cId="2521611792" sldId="386"/>
            <ac:picMk id="3" creationId="{3538E602-944D-A9D6-FD7D-FB8678BE81A7}"/>
          </ac:picMkLst>
        </pc:picChg>
        <pc:picChg chg="del mod">
          <ac:chgData name="noga mishan" userId="802d01ca9850f5a0" providerId="LiveId" clId="{B3E6D314-4B24-4846-AA3E-52CE337F02EE}" dt="2024-01-27T05:44:21.867" v="1563" actId="478"/>
          <ac:picMkLst>
            <pc:docMk/>
            <pc:sldMk cId="2521611792" sldId="386"/>
            <ac:picMk id="4" creationId="{B811BE15-8C4C-40AA-C7CF-2DDC05ACB9A4}"/>
          </ac:picMkLst>
        </pc:picChg>
        <pc:picChg chg="add mod">
          <ac:chgData name="noga mishan" userId="802d01ca9850f5a0" providerId="LiveId" clId="{B3E6D314-4B24-4846-AA3E-52CE337F02EE}" dt="2024-01-27T05:45:02.869" v="1577" actId="1582"/>
          <ac:picMkLst>
            <pc:docMk/>
            <pc:sldMk cId="2521611792" sldId="386"/>
            <ac:picMk id="5" creationId="{E4274C8F-311F-A7D1-989F-6407181F57C2}"/>
          </ac:picMkLst>
        </pc:picChg>
        <pc:picChg chg="del">
          <ac:chgData name="noga mishan" userId="802d01ca9850f5a0" providerId="LiveId" clId="{B3E6D314-4B24-4846-AA3E-52CE337F02EE}" dt="2023-12-25T09:17:45.389" v="296" actId="478"/>
          <ac:picMkLst>
            <pc:docMk/>
            <pc:sldMk cId="2521611792" sldId="386"/>
            <ac:picMk id="7" creationId="{DA9F3DF2-1449-C54C-B3A7-B2C2E5D0F7CF}"/>
          </ac:picMkLst>
        </pc:picChg>
        <pc:picChg chg="add del mod">
          <ac:chgData name="noga mishan" userId="802d01ca9850f5a0" providerId="LiveId" clId="{B3E6D314-4B24-4846-AA3E-52CE337F02EE}" dt="2023-12-25T09:18:08.956" v="304" actId="21"/>
          <ac:picMkLst>
            <pc:docMk/>
            <pc:sldMk cId="2521611792" sldId="386"/>
            <ac:picMk id="11" creationId="{29ABDCE4-3C6A-2C3A-A231-A611A0909DF8}"/>
          </ac:picMkLst>
        </pc:picChg>
        <pc:picChg chg="add del mod">
          <ac:chgData name="noga mishan" userId="802d01ca9850f5a0" providerId="LiveId" clId="{B3E6D314-4B24-4846-AA3E-52CE337F02EE}" dt="2023-12-25T10:04:20.489" v="495" actId="478"/>
          <ac:picMkLst>
            <pc:docMk/>
            <pc:sldMk cId="2521611792" sldId="386"/>
            <ac:picMk id="13" creationId="{9A76ABB7-4331-8A68-1A8E-1E582C5D3C07}"/>
          </ac:picMkLst>
        </pc:picChg>
        <pc:picChg chg="add del">
          <ac:chgData name="noga mishan" userId="802d01ca9850f5a0" providerId="LiveId" clId="{B3E6D314-4B24-4846-AA3E-52CE337F02EE}" dt="2023-12-25T10:01:59.171" v="479" actId="478"/>
          <ac:picMkLst>
            <pc:docMk/>
            <pc:sldMk cId="2521611792" sldId="386"/>
            <ac:picMk id="15" creationId="{7DFB3552-BC08-964F-7678-B3B2D5665732}"/>
          </ac:picMkLst>
        </pc:picChg>
        <pc:picChg chg="add del mod">
          <ac:chgData name="noga mishan" userId="802d01ca9850f5a0" providerId="LiveId" clId="{B3E6D314-4B24-4846-AA3E-52CE337F02EE}" dt="2024-01-27T05:44:08.479" v="1559" actId="478"/>
          <ac:picMkLst>
            <pc:docMk/>
            <pc:sldMk cId="2521611792" sldId="386"/>
            <ac:picMk id="17" creationId="{8E911134-F0D3-EE52-34F4-016EC08A8731}"/>
          </ac:picMkLst>
        </pc:picChg>
        <pc:picChg chg="add del mod">
          <ac:chgData name="noga mishan" userId="802d01ca9850f5a0" providerId="LiveId" clId="{B3E6D314-4B24-4846-AA3E-52CE337F02EE}" dt="2023-12-25T10:10:11.248" v="655" actId="478"/>
          <ac:picMkLst>
            <pc:docMk/>
            <pc:sldMk cId="2521611792" sldId="386"/>
            <ac:picMk id="19" creationId="{76C94CC9-62F2-CD53-0FFF-D7B0583D8FEA}"/>
          </ac:picMkLst>
        </pc:picChg>
        <pc:picChg chg="add del mod">
          <ac:chgData name="noga mishan" userId="802d01ca9850f5a0" providerId="LiveId" clId="{B3E6D314-4B24-4846-AA3E-52CE337F02EE}" dt="2024-01-27T05:44:05.839" v="1558" actId="478"/>
          <ac:picMkLst>
            <pc:docMk/>
            <pc:sldMk cId="2521611792" sldId="386"/>
            <ac:picMk id="22" creationId="{70ADCDA6-85CB-B5A6-9D12-BCA5DE3D0540}"/>
          </ac:picMkLst>
        </pc:picChg>
      </pc:sldChg>
      <pc:sldChg chg="addSp delSp modSp add mod modNotesTx">
        <pc:chgData name="noga mishan" userId="802d01ca9850f5a0" providerId="LiveId" clId="{B3E6D314-4B24-4846-AA3E-52CE337F02EE}" dt="2023-12-25T11:33:24.282" v="1488" actId="1076"/>
        <pc:sldMkLst>
          <pc:docMk/>
          <pc:sldMk cId="4252715352" sldId="387"/>
        </pc:sldMkLst>
        <pc:spChg chg="del">
          <ac:chgData name="noga mishan" userId="802d01ca9850f5a0" providerId="LiveId" clId="{B3E6D314-4B24-4846-AA3E-52CE337F02EE}" dt="2023-12-25T10:40:19.852" v="942" actId="478"/>
          <ac:spMkLst>
            <pc:docMk/>
            <pc:sldMk cId="4252715352" sldId="387"/>
            <ac:spMk id="2" creationId="{00000000-0000-0000-0000-000000000000}"/>
          </ac:spMkLst>
        </pc:spChg>
        <pc:spChg chg="add del mod">
          <ac:chgData name="noga mishan" userId="802d01ca9850f5a0" providerId="LiveId" clId="{B3E6D314-4B24-4846-AA3E-52CE337F02EE}" dt="2023-12-25T10:40:26.840" v="944" actId="478"/>
          <ac:spMkLst>
            <pc:docMk/>
            <pc:sldMk cId="4252715352" sldId="387"/>
            <ac:spMk id="7" creationId="{28352F06-2A4C-3E64-0E5C-2626B9990F42}"/>
          </ac:spMkLst>
        </pc:spChg>
        <pc:spChg chg="add del mod">
          <ac:chgData name="noga mishan" userId="802d01ca9850f5a0" providerId="LiveId" clId="{B3E6D314-4B24-4846-AA3E-52CE337F02EE}" dt="2023-12-25T10:40:22.357" v="943" actId="478"/>
          <ac:spMkLst>
            <pc:docMk/>
            <pc:sldMk cId="4252715352" sldId="387"/>
            <ac:spMk id="9" creationId="{110D7CFD-ABAB-510C-45D2-A3F22AA7DEFE}"/>
          </ac:spMkLst>
        </pc:spChg>
        <pc:picChg chg="del">
          <ac:chgData name="noga mishan" userId="802d01ca9850f5a0" providerId="LiveId" clId="{B3E6D314-4B24-4846-AA3E-52CE337F02EE}" dt="2023-12-25T10:40:16.024" v="941" actId="478"/>
          <ac:picMkLst>
            <pc:docMk/>
            <pc:sldMk cId="4252715352" sldId="387"/>
            <ac:picMk id="4" creationId="{00000000-0000-0000-0000-000000000000}"/>
          </ac:picMkLst>
        </pc:picChg>
        <pc:picChg chg="add mod">
          <ac:chgData name="noga mishan" userId="802d01ca9850f5a0" providerId="LiveId" clId="{B3E6D314-4B24-4846-AA3E-52CE337F02EE}" dt="2023-12-25T11:33:21.930" v="1487" actId="1076"/>
          <ac:picMkLst>
            <pc:docMk/>
            <pc:sldMk cId="4252715352" sldId="387"/>
            <ac:picMk id="4" creationId="{4A6DF4B1-CA30-996F-44EB-A378F2373CAE}"/>
          </ac:picMkLst>
        </pc:picChg>
        <pc:picChg chg="add del">
          <ac:chgData name="noga mishan" userId="802d01ca9850f5a0" providerId="LiveId" clId="{B3E6D314-4B24-4846-AA3E-52CE337F02EE}" dt="2023-12-25T10:40:55.859" v="946" actId="478"/>
          <ac:picMkLst>
            <pc:docMk/>
            <pc:sldMk cId="4252715352" sldId="387"/>
            <ac:picMk id="11" creationId="{4FA39745-DFA1-D471-082A-095CC34A5342}"/>
          </ac:picMkLst>
        </pc:picChg>
        <pc:picChg chg="add mod">
          <ac:chgData name="noga mishan" userId="802d01ca9850f5a0" providerId="LiveId" clId="{B3E6D314-4B24-4846-AA3E-52CE337F02EE}" dt="2023-12-25T11:33:24.282" v="1488" actId="1076"/>
          <ac:picMkLst>
            <pc:docMk/>
            <pc:sldMk cId="4252715352" sldId="387"/>
            <ac:picMk id="13" creationId="{3F2D33B2-4AE8-F52B-6048-0F1B3CE90D0D}"/>
          </ac:picMkLst>
        </pc:picChg>
      </pc:sldChg>
      <pc:sldChg chg="addSp delSp modSp add mod">
        <pc:chgData name="noga mishan" userId="802d01ca9850f5a0" providerId="LiveId" clId="{B3E6D314-4B24-4846-AA3E-52CE337F02EE}" dt="2024-01-27T05:22:43.197" v="1553" actId="14100"/>
        <pc:sldMkLst>
          <pc:docMk/>
          <pc:sldMk cId="644100083" sldId="395"/>
        </pc:sldMkLst>
        <pc:spChg chg="del">
          <ac:chgData name="noga mishan" userId="802d01ca9850f5a0" providerId="LiveId" clId="{B3E6D314-4B24-4846-AA3E-52CE337F02EE}" dt="2024-01-26T10:27:13.674" v="1519" actId="478"/>
          <ac:spMkLst>
            <pc:docMk/>
            <pc:sldMk cId="644100083" sldId="395"/>
            <ac:spMk id="2" creationId="{00000000-0000-0000-0000-000000000000}"/>
          </ac:spMkLst>
        </pc:spChg>
        <pc:spChg chg="del">
          <ac:chgData name="noga mishan" userId="802d01ca9850f5a0" providerId="LiveId" clId="{B3E6D314-4B24-4846-AA3E-52CE337F02EE}" dt="2024-01-26T10:27:17.502" v="1520" actId="478"/>
          <ac:spMkLst>
            <pc:docMk/>
            <pc:sldMk cId="644100083" sldId="395"/>
            <ac:spMk id="3" creationId="{00000000-0000-0000-0000-000000000000}"/>
          </ac:spMkLst>
        </pc:spChg>
        <pc:spChg chg="add del mod">
          <ac:chgData name="noga mishan" userId="802d01ca9850f5a0" providerId="LiveId" clId="{B3E6D314-4B24-4846-AA3E-52CE337F02EE}" dt="2024-01-26T10:27:22.766" v="1522" actId="478"/>
          <ac:spMkLst>
            <pc:docMk/>
            <pc:sldMk cId="644100083" sldId="395"/>
            <ac:spMk id="7" creationId="{14CA0B8D-7BC8-4D53-2358-59C91CFCF6CF}"/>
          </ac:spMkLst>
        </pc:spChg>
        <pc:spChg chg="add del mod">
          <ac:chgData name="noga mishan" userId="802d01ca9850f5a0" providerId="LiveId" clId="{B3E6D314-4B24-4846-AA3E-52CE337F02EE}" dt="2024-01-26T10:27:20.470" v="1521" actId="478"/>
          <ac:spMkLst>
            <pc:docMk/>
            <pc:sldMk cId="644100083" sldId="395"/>
            <ac:spMk id="9" creationId="{9FBF8A23-A33C-7105-9C26-1D3AEC53746D}"/>
          </ac:spMkLst>
        </pc:spChg>
        <pc:picChg chg="add mod">
          <ac:chgData name="noga mishan" userId="802d01ca9850f5a0" providerId="LiveId" clId="{B3E6D314-4B24-4846-AA3E-52CE337F02EE}" dt="2024-01-27T05:22:43.197" v="1553" actId="14100"/>
          <ac:picMkLst>
            <pc:docMk/>
            <pc:sldMk cId="644100083" sldId="395"/>
            <ac:picMk id="11" creationId="{A88B38F0-738C-072B-603F-5E43B0875A6E}"/>
          </ac:picMkLst>
        </pc:picChg>
        <pc:picChg chg="add del mod">
          <ac:chgData name="noga mishan" userId="802d01ca9850f5a0" providerId="LiveId" clId="{B3E6D314-4B24-4846-AA3E-52CE337F02EE}" dt="2024-01-26T10:30:21.818" v="1535" actId="22"/>
          <ac:picMkLst>
            <pc:docMk/>
            <pc:sldMk cId="644100083" sldId="395"/>
            <ac:picMk id="13" creationId="{D9C575F7-0690-578C-83E2-180BB4CBBFA1}"/>
          </ac:picMkLst>
        </pc:picChg>
      </pc:sldChg>
      <pc:sldChg chg="addSp delSp modSp add mod">
        <pc:chgData name="noga mishan" userId="802d01ca9850f5a0" providerId="LiveId" clId="{B3E6D314-4B24-4846-AA3E-52CE337F02EE}" dt="2024-01-26T10:34:14.573" v="1552" actId="1582"/>
        <pc:sldMkLst>
          <pc:docMk/>
          <pc:sldMk cId="634925762" sldId="396"/>
        </pc:sldMkLst>
        <pc:picChg chg="add del mod">
          <ac:chgData name="noga mishan" userId="802d01ca9850f5a0" providerId="LiveId" clId="{B3E6D314-4B24-4846-AA3E-52CE337F02EE}" dt="2024-01-26T10:33:49.491" v="1545" actId="478"/>
          <ac:picMkLst>
            <pc:docMk/>
            <pc:sldMk cId="634925762" sldId="396"/>
            <ac:picMk id="3" creationId="{F18226BE-F1C1-5C9E-296B-125D04D7DF76}"/>
          </ac:picMkLst>
        </pc:picChg>
        <pc:picChg chg="add del mod">
          <ac:chgData name="noga mishan" userId="802d01ca9850f5a0" providerId="LiveId" clId="{B3E6D314-4B24-4846-AA3E-52CE337F02EE}" dt="2024-01-26T10:33:51.256" v="1546" actId="478"/>
          <ac:picMkLst>
            <pc:docMk/>
            <pc:sldMk cId="634925762" sldId="396"/>
            <ac:picMk id="7" creationId="{5F4F4D70-0565-6B50-577C-3DC9307B8781}"/>
          </ac:picMkLst>
        </pc:picChg>
        <pc:picChg chg="add del">
          <ac:chgData name="noga mishan" userId="802d01ca9850f5a0" providerId="LiveId" clId="{B3E6D314-4B24-4846-AA3E-52CE337F02EE}" dt="2024-01-26T10:33:20.466" v="1544" actId="22"/>
          <ac:picMkLst>
            <pc:docMk/>
            <pc:sldMk cId="634925762" sldId="396"/>
            <ac:picMk id="9" creationId="{70E0EE71-6C24-713D-1BB2-94960C94A877}"/>
          </ac:picMkLst>
        </pc:picChg>
        <pc:picChg chg="del">
          <ac:chgData name="noga mishan" userId="802d01ca9850f5a0" providerId="LiveId" clId="{B3E6D314-4B24-4846-AA3E-52CE337F02EE}" dt="2024-01-26T10:29:26.275" v="1528" actId="478"/>
          <ac:picMkLst>
            <pc:docMk/>
            <pc:sldMk cId="634925762" sldId="396"/>
            <ac:picMk id="11" creationId="{A88B38F0-738C-072B-603F-5E43B0875A6E}"/>
          </ac:picMkLst>
        </pc:picChg>
        <pc:picChg chg="add mod">
          <ac:chgData name="noga mishan" userId="802d01ca9850f5a0" providerId="LiveId" clId="{B3E6D314-4B24-4846-AA3E-52CE337F02EE}" dt="2024-01-26T10:34:14.573" v="1552" actId="1582"/>
          <ac:picMkLst>
            <pc:docMk/>
            <pc:sldMk cId="634925762" sldId="396"/>
            <ac:picMk id="12" creationId="{A533ED6D-6B6C-EA78-9D5C-A366A337E14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כ"ב/שבט/תשפ"ד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400" dirty="0"/>
              <a:t>הפרק האביב הגיע עוסק בשלוש נקודות מבט על מאפייני העונה: מזג האוויר באביב (כולל אורך היום והלילה), האדם</a:t>
            </a:r>
          </a:p>
          <a:p>
            <a:pPr algn="r"/>
            <a:r>
              <a:rPr lang="he-IL" sz="1400" dirty="0"/>
              <a:t>באביב, צמחים ובעלי חיים באביב.</a:t>
            </a:r>
          </a:p>
          <a:p>
            <a:pPr algn="r"/>
            <a:r>
              <a:rPr lang="he-IL" sz="1400" dirty="0"/>
              <a:t>מטרתו של פרק זה היא התבוננות בתופעות שונות הקשורות באביב ומעקב אחר השינויים המתחוללים בסביבה. האביב הוא המשכו של החורף, והוא מבשר את בוא הקיץ. אבל לא תמיד הגבולות בין החורף לאביב או בין האביב לקיץ הם ברורים ומדויקים. עם זאת, יש חשיבות להכרת מאפייני האביב, השונים מאלה של החורף ושל הקיץ.</a:t>
            </a:r>
            <a:endParaRPr lang="en-US" sz="1400"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319351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בטבלה</a:t>
            </a:r>
            <a:r>
              <a:rPr lang="he-IL" baseline="0" dirty="0"/>
              <a:t> זו </a:t>
            </a:r>
            <a:r>
              <a:rPr lang="he-IL" dirty="0"/>
              <a:t>מארגנים את </a:t>
            </a:r>
            <a:r>
              <a:rPr lang="he-IL" baseline="0" dirty="0"/>
              <a:t>תוצאות המדידות של כמה מועדים בעונה. להזכירכם, מכיוון שבעונת האביב (ובהמשך גם בקיץ) התלמידים מבצעים כמה מדידות, יש לארגן את כל הנתונים בטבלאות המסכמות שבסוף החוברת (עמוד 118)</a:t>
            </a:r>
          </a:p>
          <a:p>
            <a:r>
              <a:rPr lang="he-IL" baseline="0" dirty="0"/>
              <a:t>אפשר להכין לוח כיתתי דומה (על פלקט) ולתעד יחד עם הילדים את המדידות.</a:t>
            </a:r>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10</a:t>
            </a:fld>
            <a:endParaRPr lang="x-none">
              <a:solidFill>
                <a:prstClr val="black"/>
              </a:solidFill>
            </a:endParaRPr>
          </a:p>
        </p:txBody>
      </p:sp>
    </p:spTree>
    <p:extLst>
      <p:ext uri="{BB962C8B-B14F-4D97-AF65-F5344CB8AC3E}">
        <p14:creationId xmlns:p14="http://schemas.microsoft.com/office/powerpoint/2010/main" val="1999730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dirty="0">
                <a:solidFill>
                  <a:srgbClr val="000000"/>
                </a:solidFill>
                <a:latin typeface="MF_FrankRuhl-Regular"/>
              </a:rPr>
              <a:t>מומלץ</a:t>
            </a:r>
            <a:r>
              <a:rPr lang="he-IL" sz="1800" baseline="0" dirty="0">
                <a:solidFill>
                  <a:srgbClr val="000000"/>
                </a:solidFill>
                <a:latin typeface="MF_FrankRuhl-Regular"/>
              </a:rPr>
              <a:t> להקריא </a:t>
            </a:r>
            <a:r>
              <a:rPr lang="he-IL" sz="1800" dirty="0">
                <a:solidFill>
                  <a:srgbClr val="000000"/>
                </a:solidFill>
                <a:latin typeface="MF_FrankRuhl-Regular"/>
              </a:rPr>
              <a:t>בקול את ההיגדים לבקש מהתלמידים להשלים בקול רם מילים חסרות. ראו דוגמה.</a:t>
            </a:r>
          </a:p>
          <a:p>
            <a:pPr algn="r"/>
            <a:endParaRPr lang="he-IL" sz="1800" b="0" i="0" u="none" strike="noStrike" baseline="0" dirty="0">
              <a:latin typeface="FontbitDavid"/>
            </a:endParaRPr>
          </a:p>
          <a:p>
            <a:pPr marL="171450" indent="-171450" algn="r">
              <a:buFont typeface="Arial" panose="020B0604020202020204" pitchFamily="34" charset="0"/>
              <a:buChar char="•"/>
            </a:pPr>
            <a:r>
              <a:rPr lang="he-IL" dirty="0"/>
              <a:t>בָּאָבִיב הַשָּׁמַיִם _______ וְלִפְעָמִים מְעֻנָּנִים חֶלְקִית.</a:t>
            </a:r>
          </a:p>
          <a:p>
            <a:pPr marL="171450" indent="-171450" algn="r">
              <a:buFont typeface="Arial" panose="020B0604020202020204" pitchFamily="34" charset="0"/>
              <a:buChar char="•"/>
            </a:pPr>
            <a:r>
              <a:rPr lang="he-IL" dirty="0"/>
              <a:t>בָּאָבִיב יֵשׁ יָמִים קְרִירִים, יָמִים חַמִּים וְלִפְעָמִים ימֵי ________.</a:t>
            </a:r>
          </a:p>
          <a:p>
            <a:pPr marL="171450" indent="-171450" algn="r">
              <a:buFont typeface="Arial" panose="020B0604020202020204" pitchFamily="34" charset="0"/>
              <a:buChar char="•"/>
            </a:pPr>
            <a:r>
              <a:rPr lang="he-IL" dirty="0"/>
              <a:t>בָּאָבִיב הָרוּחַ _______ וְלִפְעָמִים עֵרָה.</a:t>
            </a:r>
          </a:p>
          <a:p>
            <a:pPr marL="171450" indent="-171450" algn="r">
              <a:buFont typeface="Arial" panose="020B0604020202020204" pitchFamily="34" charset="0"/>
              <a:buChar char="•"/>
            </a:pPr>
            <a:r>
              <a:rPr lang="he-IL" dirty="0"/>
              <a:t>בָּאָבִיב יוֹרֵד מְעַט _______.</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11</a:t>
            </a:fld>
            <a:endParaRPr lang="x-none"/>
          </a:p>
        </p:txBody>
      </p:sp>
    </p:spTree>
    <p:extLst>
      <p:ext uri="{BB962C8B-B14F-4D97-AF65-F5344CB8AC3E}">
        <p14:creationId xmlns:p14="http://schemas.microsoft.com/office/powerpoint/2010/main" val="2826613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תיעוד וחישוב אורך היום והלילה, והשוואתם לעונות הקודמות מוכיחה שבאביב הימים מתארכים יחסית לחורף, והלילות מתקצרים. באביב, בטווח התאריכים שבין ה– 21 ל– 23 במרץ, מתקיים יום שוויון, שבו אורך היום זהה לאורך הלילה. ובסתיו בטווח התאריכים שבין ה– 21 ל– 23 בספטמבר.</a:t>
            </a:r>
          </a:p>
          <a:p>
            <a:pPr algn="r"/>
            <a:r>
              <a:rPr lang="he-IL" dirty="0"/>
              <a:t>את המשימה התלמידים יבצעו בבית בעזרת מבוגרים. הם מתבקשים למצוא את המידע ולהשוות אותו לזה שנאסף בעונת החורף, באמצעות חישוב אורך היום.</a:t>
            </a:r>
          </a:p>
          <a:p>
            <a:pPr algn="r"/>
            <a:r>
              <a:rPr lang="he-IL" dirty="0"/>
              <a:t>מומלץ לחבר זאת לחיי היומיום, באמצעות שאלות כמו מה אתם עושים בשעת השקיעה? מה אתם עושים בשעה הזו בחורף?</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12</a:t>
            </a:fld>
            <a:endParaRPr lang="x-none"/>
          </a:p>
        </p:txBody>
      </p:sp>
    </p:spTree>
    <p:extLst>
      <p:ext uri="{BB962C8B-B14F-4D97-AF65-F5344CB8AC3E}">
        <p14:creationId xmlns:p14="http://schemas.microsoft.com/office/powerpoint/2010/main" val="3245362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באתר </a:t>
            </a:r>
            <a:r>
              <a:rPr lang="he-IL" sz="1800" b="1" i="0" u="none" strike="noStrike" baseline="0" dirty="0">
                <a:latin typeface="NarkisimMFO"/>
              </a:rPr>
              <a:t>במבט מקוון</a:t>
            </a:r>
            <a:r>
              <a:rPr lang="he-IL" sz="1800" b="0" i="0" u="none" strike="noStrike" baseline="0" dirty="0">
                <a:latin typeface="NarkisimMFO"/>
              </a:rPr>
              <a:t>, בספר הדיגיטלי, בעמוד 105, משימה: </a:t>
            </a:r>
            <a:r>
              <a:rPr lang="he-IL" sz="1800" b="1" i="0" u="none" strike="noStrike" baseline="0" dirty="0">
                <a:latin typeface="NarkisimMFO"/>
              </a:rPr>
              <a:t>לוח זריחות ושקיעות.</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13</a:t>
            </a:fld>
            <a:endParaRPr lang="x-none"/>
          </a:p>
        </p:txBody>
      </p:sp>
    </p:spTree>
    <p:extLst>
      <p:ext uri="{BB962C8B-B14F-4D97-AF65-F5344CB8AC3E}">
        <p14:creationId xmlns:p14="http://schemas.microsoft.com/office/powerpoint/2010/main" val="780921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מומלץ להקריא בקול את ההיגדים לבקש מהתלמידים להשלים בקול רם מילים חסרות. ראו דוגמה.</a:t>
            </a:r>
          </a:p>
          <a:p>
            <a:pPr marL="171450" indent="-171450" algn="r">
              <a:buFont typeface="Arial" panose="020B0604020202020204" pitchFamily="34" charset="0"/>
              <a:buChar char="•"/>
            </a:pPr>
            <a:r>
              <a:rPr lang="he-IL" dirty="0"/>
              <a:t>בָּאָבִיב הַיָּמִים מִתְאָרְכִים וְהַלֵּילוֹת ________.</a:t>
            </a:r>
          </a:p>
          <a:p>
            <a:pPr marL="171450" indent="-171450" algn="r">
              <a:buFont typeface="Arial" panose="020B0604020202020204" pitchFamily="34" charset="0"/>
              <a:buChar char="•"/>
            </a:pPr>
            <a:r>
              <a:rPr lang="he-IL" dirty="0"/>
              <a:t>בָּאָבִיב הַיּוֹם _______ יוֹתֵר מֵאֲשֶׁר בַּחֹרֶף.</a:t>
            </a:r>
          </a:p>
          <a:p>
            <a:pPr marL="171450" indent="-171450" algn="r">
              <a:buFont typeface="Arial" panose="020B0604020202020204" pitchFamily="34" charset="0"/>
              <a:buChar char="•"/>
            </a:pPr>
            <a:r>
              <a:rPr lang="he-IL" dirty="0"/>
              <a:t>בָּאָבִיב הַלַּיְלָה _______ יוֹתֵר מֵאֲשֶׁר בַּחֹרֶף.</a:t>
            </a:r>
          </a:p>
          <a:p>
            <a:pPr algn="r"/>
            <a:endParaRPr lang="he-IL" dirty="0"/>
          </a:p>
          <a:p>
            <a:pPr algn="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14</a:t>
            </a:fld>
            <a:endParaRPr lang="x-none"/>
          </a:p>
        </p:txBody>
      </p:sp>
    </p:spTree>
    <p:extLst>
      <p:ext uri="{BB962C8B-B14F-4D97-AF65-F5344CB8AC3E}">
        <p14:creationId xmlns:p14="http://schemas.microsoft.com/office/powerpoint/2010/main" val="1623211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400" dirty="0"/>
              <a:t>הפרק האביב הגיע עוסק בשלוש נקודות מבט על מאפייני העונה: מזג האוויר באביב (כולל אורך היום והלילה), האדם</a:t>
            </a:r>
          </a:p>
          <a:p>
            <a:pPr algn="r"/>
            <a:r>
              <a:rPr lang="he-IL" sz="1400" dirty="0"/>
              <a:t>באביב, צמחים ובעלי חיים באביב.</a:t>
            </a:r>
          </a:p>
          <a:p>
            <a:pPr algn="r"/>
            <a:r>
              <a:rPr lang="he-IL" sz="1400" dirty="0"/>
              <a:t>מטרתו של פרק זה היא התבוננות בתופעות שונות הקשורות באביב ומעקב אחר השינויים המתחוללים בסביבה. האביב הוא המשכו של החורף, והוא מבשר את בוא הקיץ. אבל לא תמיד הגבולות בין החורף לאביב או בין האביב לקיץ הם ברורים ומדויקים. עם זאת, יש חשיבות להכרת מאפייני האביב, השונים מאלה של החורף ושל הקיץ.</a:t>
            </a:r>
            <a:endParaRPr lang="en-US" sz="1400"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517447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400" dirty="0"/>
              <a:t>הפרק האביב הגיע עוסק בשלוש נקודות מבט על מאפייני העונה: מזג האוויר באביב (כולל אורך היום והלילה), האדם</a:t>
            </a:r>
          </a:p>
          <a:p>
            <a:pPr algn="r"/>
            <a:r>
              <a:rPr lang="he-IL" sz="1400" dirty="0"/>
              <a:t>באביב, צמחים ובעלי חיים באביב.</a:t>
            </a:r>
          </a:p>
          <a:p>
            <a:pPr algn="r"/>
            <a:r>
              <a:rPr lang="he-IL" sz="1400" dirty="0"/>
              <a:t>מטרתו של פרק זה היא התבוננות בתופעות שונות הקשורות באביב ומעקב אחר השינויים המתחוללים בסביבה. האביב הוא המשכו של החורף, והוא מבשר את בוא הקיץ. אבל לא תמיד הגבולות בין החורף לאביב או בין האביב לקיץ הם ברורים ומדויקים. עם זאת, יש חשיבות להכרת מאפייני האביב, השונים מאלה של החורף ושל הקיץ.</a:t>
            </a:r>
            <a:endParaRPr lang="en-US" sz="1400"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2599258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איור </a:t>
            </a:r>
            <a:r>
              <a:rPr lang="he-IL" sz="1800" b="1" i="0" u="none" strike="noStrike" baseline="0" dirty="0">
                <a:latin typeface="NarkisimMFO"/>
              </a:rPr>
              <a:t>מעגל עונות השנה </a:t>
            </a:r>
            <a:r>
              <a:rPr lang="he-IL" sz="1800" b="0" i="0" u="none" strike="noStrike" baseline="0" dirty="0">
                <a:latin typeface="NarkisimMFO"/>
              </a:rPr>
              <a:t>נועד להבנות בהכרת הלומדים את התמונה השלמה של </a:t>
            </a:r>
            <a:r>
              <a:rPr lang="he-IL" sz="1800" b="1" i="0" u="none" strike="noStrike" baseline="0" dirty="0">
                <a:latin typeface="NarkisimMFOBold"/>
              </a:rPr>
              <a:t>מחזוריות עונות השנה.</a:t>
            </a:r>
          </a:p>
          <a:p>
            <a:pPr algn="r"/>
            <a:r>
              <a:rPr lang="he-IL" sz="1800" b="0" i="0" u="none" strike="noStrike" baseline="0" dirty="0">
                <a:latin typeface="NarkisimMFO"/>
              </a:rPr>
              <a:t>האיור משמש כמארגן למידה מוקדם שישרת את המורה והתלמידים להכרת מהות השינויים בעונות השנה</a:t>
            </a:r>
          </a:p>
          <a:p>
            <a:pPr algn="r"/>
            <a:r>
              <a:rPr lang="he-IL" sz="1800" b="0" i="0" u="none" strike="noStrike" baseline="0" dirty="0">
                <a:latin typeface="NarkisimMFO"/>
              </a:rPr>
              <a:t>המגיעות בזו אחר זו במחזוריות. חשוב לפתוח את הלימוד של </a:t>
            </a:r>
            <a:r>
              <a:rPr lang="he-IL" sz="1800" b="1" i="0" u="none" strike="noStrike" baseline="0" dirty="0">
                <a:latin typeface="NarkisimMFO"/>
              </a:rPr>
              <a:t>כל עונה </a:t>
            </a:r>
            <a:r>
              <a:rPr lang="he-IL" sz="1800" b="0" i="0" u="none" strike="noStrike" baseline="0" dirty="0">
                <a:latin typeface="NarkisimMFO"/>
              </a:rPr>
              <a:t>באיור הזה. בפתיחת כל פרקי העונות, איור מעגל עונות השנה מוצג במתכונת מוקטנת ורק העונה שבה עוסק הפרק מודגשת באיור (חלק מתוך השלם). </a:t>
            </a:r>
          </a:p>
          <a:p>
            <a:pPr algn="r"/>
            <a:r>
              <a:rPr lang="he-IL" sz="1800" b="0" i="0" u="none" strike="noStrike" baseline="0" dirty="0">
                <a:latin typeface="NarkisimMFO"/>
              </a:rPr>
              <a:t>בתחילת הלימוד של כל עונה, מומלץ להפנות את התלמידים לאיור השלם שמופיע בפתיחת החוברת כדי להבין את מקומה של העונה ברצף השנה וכדי להשוות את השינויים שחלו במעבר העונות.</a:t>
            </a:r>
          </a:p>
          <a:p>
            <a:pPr algn="r"/>
            <a:endParaRPr lang="he-IL" sz="1800" b="0" i="0" u="none" strike="noStrike" baseline="0" dirty="0">
              <a:latin typeface="NarkisimMFO"/>
            </a:endParaRPr>
          </a:p>
          <a:p>
            <a:pPr algn="r"/>
            <a:r>
              <a:rPr lang="he-IL" sz="1800" b="0" i="0" u="none" strike="noStrike" baseline="0" dirty="0">
                <a:latin typeface="NarkisimMFO"/>
              </a:rPr>
              <a:t>שואלים: אחרי איזו עונה מגיע החורף?</a:t>
            </a:r>
          </a:p>
          <a:p>
            <a:pPr algn="r"/>
            <a:r>
              <a:rPr lang="he-IL" sz="1800" b="0" i="0" u="none" strike="noStrike" baseline="0" dirty="0">
                <a:latin typeface="NarkisimMFO"/>
              </a:rPr>
              <a:t>מהם השינויים שחלים בסביבה בחורף? (בני אדם, צמחים, בעלי חיים)</a:t>
            </a:r>
          </a:p>
          <a:p>
            <a:pPr algn="r"/>
            <a:r>
              <a:rPr lang="he-IL" sz="1800" b="0" i="0" u="none" strike="noStrike" baseline="0" dirty="0">
                <a:latin typeface="NarkisimMFO"/>
              </a:rPr>
              <a:t>וכמובן חוזרים ומקיימים דיון בעזרת השאלות שבעמוד 7.</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4032737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מתבוננים באיור גלגל העונות ומתמקדים בגזרת החורף.</a:t>
            </a:r>
          </a:p>
          <a:p>
            <a:pPr algn="r"/>
            <a:r>
              <a:rPr lang="he-IL" dirty="0"/>
              <a:t>מומלץ לערוך השוואה בין מאפייני החורף שעליהם למדו בתת הפרק הקודם לבין מאפייני האביב כפי שבאים לידי ביטוי באיור בשקופית 4.</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2490717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האיור מעגל עונות השנה נועד לסייע לתלמידים לבנות את ההבנה של מחזוריות עונות השנה, כאשר האביב</a:t>
            </a:r>
          </a:p>
          <a:p>
            <a:pPr algn="r"/>
            <a:r>
              <a:rPr lang="he-IL" sz="1800" b="0" i="0" u="none" strike="noStrike" baseline="0" dirty="0">
                <a:latin typeface="NarkisimMFO"/>
              </a:rPr>
              <a:t>הוא חלק ממנה. מפנים את תשומת לב הלומדים לגזרה של האביב שמופיעה באיור, תוך הצבעה על חלקו במעגל עונות השנה השלם (בתחילת החוברת והמצגת).</a:t>
            </a:r>
          </a:p>
          <a:p>
            <a:pPr algn="r"/>
            <a:r>
              <a:rPr lang="he-IL" sz="1800" b="0" i="0" u="none" strike="noStrike" baseline="0" dirty="0">
                <a:latin typeface="NarkisimMFO"/>
              </a:rPr>
              <a:t>בפתיחת הפעילות מתייחסים לשאלות הבאות: אילו סימני אביב מופיעים באיור השלם של מעגל עונות השנה? האם</a:t>
            </a:r>
          </a:p>
          <a:p>
            <a:pPr algn="r"/>
            <a:r>
              <a:rPr lang="he-IL" sz="1800" b="0" i="0" u="none" strike="noStrike" baseline="0" dirty="0">
                <a:latin typeface="NarkisimMFO"/>
              </a:rPr>
              <a:t>התלמידים ראו או חוו סימנים אלה? מה היו רוצים לדעת על האביב?</a:t>
            </a:r>
          </a:p>
          <a:p>
            <a:pPr algn="r"/>
            <a:r>
              <a:rPr lang="he-IL" sz="1800" b="0" i="0" u="none" strike="noStrike" baseline="0" dirty="0">
                <a:latin typeface="NarkisimMFO"/>
              </a:rPr>
              <a:t>מומלץ גם לערוך השוואה בין מאפייני החורף למאפייני האביב כפי שבאים לידי ביטוי בתרשים.</a:t>
            </a:r>
          </a:p>
          <a:p>
            <a:pPr algn="r"/>
            <a:r>
              <a:rPr lang="he-IL" sz="1800" b="0" i="0" u="none" strike="noStrike" baseline="0" dirty="0">
                <a:latin typeface="NarkisimMFO"/>
              </a:rPr>
              <a:t>חשוב לשקף את מאפייני האביב בסביבת הלמידה: מומלץ להאזין למוזיקה (ארבע העונות), לשיר שירים שקשורים באביב, לתלות בסביבת הלמידה ציורי ילדים שמתארים את הסביבה באביב, יצירות אמנות או תמונות הקשורות לאביב. להניח בסביבה ספרי ילדים שקשורים באביב, ספרי מידע, להכין עבודות יצירה שקשורות באביב ובצבעיו ועוד. ובעיקר - לצאת החוצה, אל מעבר לכותלי הכיתה, ולהבחין </a:t>
            </a:r>
            <a:r>
              <a:rPr lang="he-IL" sz="1800" b="0" i="0" u="none" strike="noStrike" baseline="0">
                <a:latin typeface="NarkisimMFO"/>
              </a:rPr>
              <a:t>במתרחש על האדמה </a:t>
            </a:r>
            <a:r>
              <a:rPr lang="he-IL" sz="1800" b="0" i="0" u="none" strike="noStrike" baseline="0" dirty="0">
                <a:latin typeface="NarkisimMFO"/>
              </a:rPr>
              <a:t>ומתחת לשמיים.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3082237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הקטע הפותח "סוף סוף הגיע אביב" שב אל הילד מהפרקים הקודמים. הילד חש תחושת הקלה בחלוף החורף</a:t>
            </a:r>
          </a:p>
          <a:p>
            <a:pPr algn="r"/>
            <a:r>
              <a:rPr lang="he-IL" dirty="0"/>
              <a:t>ולאור העובדה שאפשר סוף סוף לצאת החוצה. הקטע ממשיך ומציין תופעות שונות באביב: צמחים פורחים, ציפורים עפות, מראות יפים, צבעים, ריחות. הילד מתואר כעומד מול שטף ידיעותיה של חברתו</a:t>
            </a:r>
          </a:p>
          <a:p>
            <a:pPr algn="r"/>
            <a:r>
              <a:rPr lang="he-IL" dirty="0"/>
              <a:t>איה, ומרגיש מבולבל (למרות הלמידה של הפרקים הקודמים). </a:t>
            </a:r>
          </a:p>
          <a:p>
            <a:pPr algn="r"/>
            <a:r>
              <a:rPr lang="he-IL" dirty="0"/>
              <a:t>גם קטע זה כקודמיו מצביע על השינוי המתחולל בסביבה בחוץ ובחיי הילד, ונותן רמזים ראשוניים לשאלה המנחה: איך יודעים שבא האביב?</a:t>
            </a:r>
          </a:p>
          <a:p>
            <a:pPr algn="r"/>
            <a:r>
              <a:rPr lang="he-IL" dirty="0"/>
              <a:t>מומלץ לקרוא את הקטע ולקיים דיון בעזרת השאלות שבשיח (עמוד 80) מהי העונה עכשיו? כיצד יודעים שעכשיו אביב? מהם סימני האביב המוזכרים בסיפור? מה עוד הייתם רוצים לדעת על האביב?</a:t>
            </a:r>
          </a:p>
          <a:p>
            <a:pPr algn="r"/>
            <a:r>
              <a:rPr lang="he-IL" dirty="0"/>
              <a:t>בדיון התלמידים יציינו את השינויים הבולטים שהתרחשו בסביבה אחרי החורף ומהם סימני האביב.</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3858263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בדומה לעונות הקודמות, יש לבצע תצפיות ומדידות במשך מספר ימים, על מנת להסיק שהאביב אינה עונה</a:t>
            </a:r>
          </a:p>
          <a:p>
            <a:pPr algn="r"/>
            <a:r>
              <a:rPr lang="he-IL" sz="1800" b="0" i="0" u="none" strike="noStrike" baseline="0" dirty="0">
                <a:latin typeface="FontbitDavid"/>
              </a:rPr>
              <a:t>יציבה – חשוב שהתלמידים יתעדו גם ימים "חורפיים" יחסית וגם ימים חמים במיוחד. את נתוני המדידה יש.</a:t>
            </a:r>
          </a:p>
          <a:p>
            <a:pPr algn="r"/>
            <a:r>
              <a:rPr lang="he-IL" sz="1800" b="0" i="0" u="none" strike="noStrike" baseline="0" dirty="0">
                <a:latin typeface="FontbitDavid"/>
              </a:rPr>
              <a:t>(להוסיף לטבלה בסוף החוברת)</a:t>
            </a:r>
          </a:p>
          <a:p>
            <a:pPr algn="r"/>
            <a:r>
              <a:rPr lang="he-IL" sz="1800" b="0" i="0" u="none" strike="noStrike" baseline="0" dirty="0">
                <a:latin typeface="FontbitDavid"/>
              </a:rPr>
              <a:t>יוצאים לסיור קצר בחצר, כמו שעשו בסתיו, במטרה </a:t>
            </a:r>
            <a:r>
              <a:rPr lang="he-IL" sz="1800" b="1" i="0" u="none" strike="noStrike" baseline="0" dirty="0">
                <a:latin typeface="FontbitDavid"/>
              </a:rPr>
              <a:t>לערוך תצפית ולאסוף מידע </a:t>
            </a:r>
            <a:r>
              <a:rPr lang="he-IL" sz="1800" b="0" i="0" u="none" strike="noStrike" baseline="0" dirty="0">
                <a:latin typeface="FontbitDavid"/>
              </a:rPr>
              <a:t>על מרכיבי מזג האוויר בחלק א של המשימה </a:t>
            </a:r>
            <a:r>
              <a:rPr lang="he-IL" sz="1800" b="1" i="0" u="none" strike="noStrike" baseline="0" dirty="0">
                <a:latin typeface="FontbitDavid"/>
              </a:rPr>
              <a:t>בעזרת החושים </a:t>
            </a:r>
            <a:r>
              <a:rPr lang="he-IL" sz="1800" b="0" i="0" u="none" strike="noStrike" baseline="0" dirty="0">
                <a:latin typeface="FontbitDavid"/>
              </a:rPr>
              <a:t>(בחלק ב בעזרת מכשירים ראו בשקופית הבאה). גם כאן חשוב לחזור ולהבהיר לתלמידים ולשוחח עמם על משמעות הביטוי "שמיים מעוננים" וכך גם על המשמעות של ביטויים אחרים, דוגמת "שמיים מעוננים חלקית", "אדמה לחה" וכדומה. יש להפנות את תשומת הלב לצבע, לגודל, לגובה העננים. יש להפנות את תשומת הלב לקיומה של רוח (לדוגמה, האם רואים עצים נעים ברוח?). מומלץ לעצום עיניים כדי להתרכז בקליטת קולות. מומלץ לשאול: האם שומעים גם רעמים? וכן להדגיש את הקשר בין הכותרת לבין הציור/תמונה.</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2367769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בחלק ב של המשימה מודדים בעזרת מכשירים (מד טמפרטורה) את הטמפרטורה ובעזרת (שבשבת) את עצמת הרוח.</a:t>
            </a:r>
          </a:p>
          <a:p>
            <a:r>
              <a:rPr lang="he-IL" dirty="0"/>
              <a:t>חשוב לחזור ולדון עם התלמידים על ההבדל בין קליטת מידע באמצעות חושים שאינם מדויקים ואינם דומים אצל כל האנשים, לבין מדידה בעזרת מכשירי מדידה (כלים טכנולוגיים) שהיא מדויקת יותר ואינה תלויה בתחושות סובייקטיביות של כל אדם.</a:t>
            </a:r>
          </a:p>
          <a:p>
            <a:endParaRPr lang="he-IL" dirty="0"/>
          </a:p>
          <a:p>
            <a:r>
              <a:rPr lang="he-IL" dirty="0"/>
              <a:t>חשוב לבצע מדידות מזג אוויר לפחות פעם בשבוע. התלמידים ירשמו את התוצאות בטבלאות שבסוף החוברת. הנתונים</a:t>
            </a:r>
          </a:p>
          <a:p>
            <a:r>
              <a:rPr lang="he-IL" dirty="0"/>
              <a:t>שייאספו בטבלאות יאפשרו להסיק מסקנות אודות המאפיינים של כל עונה, להשוות את העונות ולהתרשם מהשינויים החלים במעבר מעונה לעונה.</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4152474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כ"ב/שבט/תשפ"ד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כ"ב/שבט/תשפ"ד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כ"ב/שבט/תשפ"ד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כ"ב/שבט/תשפ"ד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כ"ב/שבט/תשפ"ד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כ"ב/שבט/תשפ"ד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כ"ב/שבט/תשפ"ד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כ"ב/שבט/תשפ"ד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כ"ב/שבט/תשפ"ד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כ"ב/שבט/תשפ"ד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כ"ב/שבט/תשפ"ד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כ"ב/שבט/תשפ"ד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a:cs typeface="+mn-cs"/>
              </a:rPr>
              <a:t>מצגת מלווה לשיעורים</a:t>
            </a:r>
            <a:endParaRPr lang="en-US" b="1" dirty="0">
              <a:cs typeface="+mn-cs"/>
            </a:endParaRPr>
          </a:p>
        </p:txBody>
      </p:sp>
      <p:sp>
        <p:nvSpPr>
          <p:cNvPr id="3" name="מציין מיקום תוכן 2"/>
          <p:cNvSpPr>
            <a:spLocks noGrp="1"/>
          </p:cNvSpPr>
          <p:nvPr>
            <p:ph idx="1"/>
          </p:nvPr>
        </p:nvSpPr>
        <p:spPr/>
        <p:txBody>
          <a:bodyPr>
            <a:normAutofit fontScale="92500" lnSpcReduction="10000"/>
          </a:bodyPr>
          <a:lstStyle/>
          <a:p>
            <a:pPr marL="0" indent="0" algn="ctr" rtl="1">
              <a:buNone/>
            </a:pPr>
            <a:r>
              <a:rPr lang="he-IL" sz="4800" b="1" dirty="0">
                <a:solidFill>
                  <a:srgbClr val="00A9EA"/>
                </a:solidFill>
                <a:latin typeface="EnzoagadaMF-Bold"/>
              </a:rPr>
              <a:t>מַדָּע וְטְֶכְנוֹלוֹגְיָּה לְכִתָּה א</a:t>
            </a:r>
          </a:p>
          <a:p>
            <a:pPr marL="0" indent="0" algn="ctr" rtl="1">
              <a:buNone/>
            </a:pPr>
            <a:r>
              <a:rPr lang="he-IL" sz="4800" b="1" dirty="0">
                <a:solidFill>
                  <a:srgbClr val="00A9EA"/>
                </a:solidFill>
                <a:latin typeface="EnzoagadaMF-Bold"/>
              </a:rPr>
              <a:t>מַעְגַּל עוֹנוֹת הַשָּׁנָה</a:t>
            </a:r>
          </a:p>
          <a:p>
            <a:pPr marL="0" indent="0" algn="ctr" rtl="1">
              <a:buNone/>
            </a:pPr>
            <a:r>
              <a:rPr lang="he-IL" sz="4800" b="1" dirty="0">
                <a:solidFill>
                  <a:srgbClr val="00A9EA"/>
                </a:solidFill>
                <a:latin typeface="EnzoagadaMF-Bold"/>
              </a:rPr>
              <a:t> </a:t>
            </a:r>
          </a:p>
          <a:p>
            <a:pPr marL="0" indent="0" algn="ctr" rtl="1">
              <a:buNone/>
            </a:pPr>
            <a:r>
              <a:rPr lang="he-IL" sz="3600" b="1" dirty="0">
                <a:latin typeface="EnzoagadaMF-Bold"/>
              </a:rPr>
              <a:t>פֶּרֶק שֵׁנִי: </a:t>
            </a:r>
            <a:r>
              <a:rPr kumimoji="0" lang="he-IL" sz="3900" b="1" i="0" u="none" strike="noStrike" kern="1200" cap="none" spc="0" normalizeH="0" baseline="0" noProof="0" dirty="0">
                <a:ln>
                  <a:noFill/>
                </a:ln>
                <a:effectLst/>
                <a:uLnTx/>
                <a:uFillTx/>
                <a:latin typeface="MF_FrankRuhl-Regular"/>
                <a:ea typeface="+mn-ea"/>
                <a:cs typeface="Arial" panose="020B0604020202020204" pitchFamily="34" charset="0"/>
              </a:rPr>
              <a:t>הָאָבִיב הִגִּיע </a:t>
            </a:r>
            <a:endParaRPr lang="he-IL" sz="3600" b="1" dirty="0">
              <a:latin typeface="EnzoagadaMF-Bold"/>
            </a:endParaRPr>
          </a:p>
          <a:p>
            <a:pPr marL="0" indent="0" algn="ctr" rtl="1">
              <a:buNone/>
            </a:pPr>
            <a:r>
              <a:rPr lang="he-IL" sz="3600" b="1" dirty="0">
                <a:solidFill>
                  <a:srgbClr val="FF0000"/>
                </a:solidFill>
                <a:latin typeface="EnzoagadaMF-Bold"/>
              </a:rPr>
              <a:t>פתיחה, מזג אוויר, </a:t>
            </a:r>
          </a:p>
          <a:p>
            <a:pPr marL="0" indent="0" algn="ctr" rtl="1">
              <a:buNone/>
            </a:pPr>
            <a:r>
              <a:rPr lang="he-IL" sz="3600" b="1" dirty="0">
                <a:solidFill>
                  <a:srgbClr val="FF0000"/>
                </a:solidFill>
                <a:latin typeface="EnzoagadaMF-Bold"/>
              </a:rPr>
              <a:t>אורך יום ולילה</a:t>
            </a:r>
            <a:endParaRPr lang="he-IL" sz="3600" b="1" dirty="0">
              <a:latin typeface="EnzoagadaMF-Bold"/>
            </a:endParaRPr>
          </a:p>
          <a:p>
            <a:pPr marL="0" indent="0" algn="ctr" rtl="1">
              <a:buNone/>
            </a:pPr>
            <a:r>
              <a:rPr lang="he-IL" b="1" dirty="0">
                <a:latin typeface="EnzoagadaMF-Bold"/>
              </a:rPr>
              <a:t> </a:t>
            </a:r>
            <a:endParaRPr lang="en-US" dirty="0"/>
          </a:p>
        </p:txBody>
      </p:sp>
      <p:pic>
        <p:nvPicPr>
          <p:cNvPr id="5" name="תמונה 4"/>
          <p:cNvPicPr>
            <a:picLocks noChangeAspect="1"/>
          </p:cNvPicPr>
          <p:nvPr/>
        </p:nvPicPr>
        <p:blipFill>
          <a:blip r:embed="rId3"/>
          <a:stretch>
            <a:fillRect/>
          </a:stretch>
        </p:blipFill>
        <p:spPr>
          <a:xfrm>
            <a:off x="0" y="72092"/>
            <a:ext cx="1688260" cy="955815"/>
          </a:xfrm>
          <a:prstGeom prst="rect">
            <a:avLst/>
          </a:prstGeom>
        </p:spPr>
      </p:pic>
      <p:pic>
        <p:nvPicPr>
          <p:cNvPr id="6" name="תמונה 5"/>
          <p:cNvPicPr>
            <a:picLocks noChangeAspect="1"/>
          </p:cNvPicPr>
          <p:nvPr/>
        </p:nvPicPr>
        <p:blipFill>
          <a:blip r:embed="rId4"/>
          <a:stretch>
            <a:fillRect/>
          </a:stretch>
        </p:blipFill>
        <p:spPr>
          <a:xfrm>
            <a:off x="7431407" y="156103"/>
            <a:ext cx="1621677" cy="871804"/>
          </a:xfrm>
          <a:prstGeom prst="rect">
            <a:avLst/>
          </a:prstGeom>
        </p:spPr>
      </p:pic>
    </p:spTree>
    <p:extLst>
      <p:ext uri="{BB962C8B-B14F-4D97-AF65-F5344CB8AC3E}">
        <p14:creationId xmlns:p14="http://schemas.microsoft.com/office/powerpoint/2010/main" val="2839982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E4274C8F-311F-A7D1-989F-6407181F57C2}"/>
              </a:ext>
            </a:extLst>
          </p:cNvPr>
          <p:cNvPicPr>
            <a:picLocks noChangeAspect="1"/>
          </p:cNvPicPr>
          <p:nvPr/>
        </p:nvPicPr>
        <p:blipFill>
          <a:blip r:embed="rId3"/>
          <a:stretch>
            <a:fillRect/>
          </a:stretch>
        </p:blipFill>
        <p:spPr>
          <a:xfrm>
            <a:off x="0" y="22906"/>
            <a:ext cx="9144000" cy="6835094"/>
          </a:xfrm>
          <a:prstGeom prst="rect">
            <a:avLst/>
          </a:prstGeom>
          <a:ln w="12700">
            <a:solidFill>
              <a:schemeClr val="tx1"/>
            </a:solidFill>
          </a:ln>
        </p:spPr>
      </p:pic>
      <p:sp>
        <p:nvSpPr>
          <p:cNvPr id="7" name="תיבת טקסט 6">
            <a:extLst>
              <a:ext uri="{FF2B5EF4-FFF2-40B4-BE49-F238E27FC236}">
                <a16:creationId xmlns:a16="http://schemas.microsoft.com/office/drawing/2014/main" id="{F3EAD358-FC0C-022D-D81C-5AFCD7FACAC5}"/>
              </a:ext>
            </a:extLst>
          </p:cNvPr>
          <p:cNvSpPr txBox="1"/>
          <p:nvPr/>
        </p:nvSpPr>
        <p:spPr>
          <a:xfrm>
            <a:off x="338328" y="5925312"/>
            <a:ext cx="987552" cy="646331"/>
          </a:xfrm>
          <a:prstGeom prst="rect">
            <a:avLst/>
          </a:prstGeom>
          <a:noFill/>
        </p:spPr>
        <p:txBody>
          <a:bodyPr wrap="square" rtlCol="1">
            <a:spAutoFit/>
          </a:bodyPr>
          <a:lstStyle/>
          <a:p>
            <a:r>
              <a:rPr lang="he-IL" b="1" dirty="0"/>
              <a:t>עמוד 118</a:t>
            </a:r>
          </a:p>
        </p:txBody>
      </p:sp>
    </p:spTree>
    <p:extLst>
      <p:ext uri="{BB962C8B-B14F-4D97-AF65-F5344CB8AC3E}">
        <p14:creationId xmlns:p14="http://schemas.microsoft.com/office/powerpoint/2010/main" val="2521611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normAutofit/>
          </a:bodyPr>
          <a:lstStyle/>
          <a:p>
            <a:pPr marL="0" indent="0" algn="ctr">
              <a:buNone/>
            </a:pPr>
            <a:r>
              <a:rPr lang="he-IL" sz="4800" b="1" dirty="0"/>
              <a:t> </a:t>
            </a:r>
            <a:endParaRPr lang="he-IL" sz="3200" b="1" dirty="0">
              <a:solidFill>
                <a:srgbClr val="FF0000"/>
              </a:solidFill>
            </a:endParaRPr>
          </a:p>
        </p:txBody>
      </p:sp>
      <p:pic>
        <p:nvPicPr>
          <p:cNvPr id="5" name="תמונה 4">
            <a:extLst>
              <a:ext uri="{FF2B5EF4-FFF2-40B4-BE49-F238E27FC236}">
                <a16:creationId xmlns:a16="http://schemas.microsoft.com/office/drawing/2014/main" id="{5681D743-5456-9FE5-D2CD-4217AB8C3794}"/>
              </a:ext>
            </a:extLst>
          </p:cNvPr>
          <p:cNvPicPr>
            <a:picLocks noChangeAspect="1"/>
          </p:cNvPicPr>
          <p:nvPr/>
        </p:nvPicPr>
        <p:blipFill>
          <a:blip r:embed="rId3"/>
          <a:stretch>
            <a:fillRect/>
          </a:stretch>
        </p:blipFill>
        <p:spPr>
          <a:xfrm>
            <a:off x="7431407" y="156103"/>
            <a:ext cx="1621677" cy="544937"/>
          </a:xfrm>
          <a:prstGeom prst="rect">
            <a:avLst/>
          </a:prstGeom>
        </p:spPr>
      </p:pic>
      <p:pic>
        <p:nvPicPr>
          <p:cNvPr id="6" name="תמונה 5">
            <a:extLst>
              <a:ext uri="{FF2B5EF4-FFF2-40B4-BE49-F238E27FC236}">
                <a16:creationId xmlns:a16="http://schemas.microsoft.com/office/drawing/2014/main" id="{4870D57B-10CC-F7A1-068B-1CAE95DFD341}"/>
              </a:ext>
            </a:extLst>
          </p:cNvPr>
          <p:cNvPicPr>
            <a:picLocks noChangeAspect="1"/>
          </p:cNvPicPr>
          <p:nvPr/>
        </p:nvPicPr>
        <p:blipFill>
          <a:blip r:embed="rId4"/>
          <a:stretch>
            <a:fillRect/>
          </a:stretch>
        </p:blipFill>
        <p:spPr>
          <a:xfrm>
            <a:off x="0" y="72093"/>
            <a:ext cx="1688260" cy="628948"/>
          </a:xfrm>
          <a:prstGeom prst="rect">
            <a:avLst/>
          </a:prstGeom>
        </p:spPr>
      </p:pic>
      <p:pic>
        <p:nvPicPr>
          <p:cNvPr id="10" name="תמונה 9">
            <a:extLst>
              <a:ext uri="{FF2B5EF4-FFF2-40B4-BE49-F238E27FC236}">
                <a16:creationId xmlns:a16="http://schemas.microsoft.com/office/drawing/2014/main" id="{17F4B6F5-7277-D14D-F5DB-C00A1D90CEA9}"/>
              </a:ext>
            </a:extLst>
          </p:cNvPr>
          <p:cNvPicPr>
            <a:picLocks noChangeAspect="1"/>
          </p:cNvPicPr>
          <p:nvPr/>
        </p:nvPicPr>
        <p:blipFill>
          <a:blip r:embed="rId5"/>
          <a:stretch>
            <a:fillRect/>
          </a:stretch>
        </p:blipFill>
        <p:spPr>
          <a:xfrm>
            <a:off x="1050870" y="1251284"/>
            <a:ext cx="7191375" cy="3153477"/>
          </a:xfrm>
          <a:prstGeom prst="rect">
            <a:avLst/>
          </a:prstGeom>
          <a:ln w="12700">
            <a:solidFill>
              <a:srgbClr val="00B0F0"/>
            </a:solidFill>
          </a:ln>
        </p:spPr>
      </p:pic>
      <p:pic>
        <p:nvPicPr>
          <p:cNvPr id="12" name="תמונה 11">
            <a:extLst>
              <a:ext uri="{FF2B5EF4-FFF2-40B4-BE49-F238E27FC236}">
                <a16:creationId xmlns:a16="http://schemas.microsoft.com/office/drawing/2014/main" id="{0925B9A2-959F-80EE-8A5E-6430ACF32B70}"/>
              </a:ext>
            </a:extLst>
          </p:cNvPr>
          <p:cNvPicPr>
            <a:picLocks noChangeAspect="1"/>
          </p:cNvPicPr>
          <p:nvPr/>
        </p:nvPicPr>
        <p:blipFill>
          <a:blip r:embed="rId6"/>
          <a:stretch>
            <a:fillRect/>
          </a:stretch>
        </p:blipFill>
        <p:spPr>
          <a:xfrm>
            <a:off x="6720288" y="5766285"/>
            <a:ext cx="1266825" cy="484394"/>
          </a:xfrm>
          <a:prstGeom prst="rect">
            <a:avLst/>
          </a:prstGeom>
          <a:ln>
            <a:solidFill>
              <a:srgbClr val="00B0F0"/>
            </a:solidFill>
          </a:ln>
        </p:spPr>
      </p:pic>
      <p:sp>
        <p:nvSpPr>
          <p:cNvPr id="13" name="כותרת 13">
            <a:extLst>
              <a:ext uri="{FF2B5EF4-FFF2-40B4-BE49-F238E27FC236}">
                <a16:creationId xmlns:a16="http://schemas.microsoft.com/office/drawing/2014/main" id="{D81A4800-0B33-D299-A350-95729A2C792F}"/>
              </a:ext>
            </a:extLst>
          </p:cNvPr>
          <p:cNvSpPr txBox="1">
            <a:spLocks/>
          </p:cNvSpPr>
          <p:nvPr/>
        </p:nvSpPr>
        <p:spPr>
          <a:xfrm>
            <a:off x="6219274" y="4936006"/>
            <a:ext cx="1863842" cy="484393"/>
          </a:xfrm>
          <a:prstGeom prst="rect">
            <a:avLst/>
          </a:prstGeom>
          <a:ln w="19050">
            <a:solidFill>
              <a:srgbClr val="00B0F0"/>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e-IL" b="1" dirty="0">
                <a:highlight>
                  <a:srgbClr val="F6FAFE"/>
                </a:highlight>
                <a:latin typeface="MF_FrankRuhl-Regular"/>
              </a:rPr>
              <a:t>מֻשָּׂגִים שֶׁלָּמַדְנוּ</a:t>
            </a:r>
            <a:endParaRPr lang="he-IL" dirty="0">
              <a:highlight>
                <a:srgbClr val="F6FAFE"/>
              </a:highlight>
            </a:endParaRPr>
          </a:p>
        </p:txBody>
      </p:sp>
    </p:spTree>
    <p:extLst>
      <p:ext uri="{BB962C8B-B14F-4D97-AF65-F5344CB8AC3E}">
        <p14:creationId xmlns:p14="http://schemas.microsoft.com/office/powerpoint/2010/main" val="803770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solidFill>
                  <a:schemeClr val="accent5">
                    <a:lumMod val="75000"/>
                  </a:schemeClr>
                </a:solidFill>
                <a:latin typeface="MF_FrankRuhl-Regular"/>
                <a:cs typeface="+mn-cs"/>
              </a:rPr>
              <a:t>אוֹרֶךְ הַיּוֹם וְהַלַּיְלָה </a:t>
            </a:r>
            <a:r>
              <a:rPr lang="he-IL" b="1" i="0" u="none" strike="noStrike" baseline="0" dirty="0">
                <a:solidFill>
                  <a:schemeClr val="accent5">
                    <a:lumMod val="75000"/>
                  </a:schemeClr>
                </a:solidFill>
                <a:latin typeface="MF_FrankRuhl-Regular"/>
                <a:cs typeface="+mn-cs"/>
              </a:rPr>
              <a:t>בָּ</a:t>
            </a:r>
            <a:r>
              <a:rPr lang="he-IL" sz="4800" b="1" i="0" u="none" strike="noStrike" baseline="0" dirty="0">
                <a:solidFill>
                  <a:schemeClr val="accent5">
                    <a:lumMod val="75000"/>
                  </a:schemeClr>
                </a:solidFill>
                <a:latin typeface="MF_FrankRuhl-Regular"/>
                <a:cs typeface="+mn-cs"/>
              </a:rPr>
              <a:t>אָבִיב</a:t>
            </a:r>
            <a:r>
              <a:rPr lang="he-IL" b="1" dirty="0">
                <a:solidFill>
                  <a:schemeClr val="accent5"/>
                </a:solidFill>
                <a:latin typeface="MF_FrankRuhl-Regular"/>
                <a:cs typeface="+mn-cs"/>
              </a:rPr>
              <a:t> </a:t>
            </a:r>
            <a:r>
              <a:rPr lang="he-IL" sz="2800" b="1" dirty="0">
                <a:latin typeface="MF_FrankRuhl-Regular"/>
                <a:cs typeface="+mn-cs"/>
              </a:rPr>
              <a:t>(עמוד 84)</a:t>
            </a:r>
            <a:endParaRPr lang="en-US" sz="2800" b="1" dirty="0">
              <a:cs typeface="+mn-cs"/>
            </a:endParaRPr>
          </a:p>
        </p:txBody>
      </p:sp>
      <p:pic>
        <p:nvPicPr>
          <p:cNvPr id="4" name="מציין מיקום תוכן 3"/>
          <p:cNvPicPr>
            <a:picLocks noGrp="1" noChangeAspect="1"/>
          </p:cNvPicPr>
          <p:nvPr>
            <p:ph idx="1"/>
          </p:nvPr>
        </p:nvPicPr>
        <p:blipFill>
          <a:blip r:embed="rId3"/>
          <a:stretch>
            <a:fillRect/>
          </a:stretch>
        </p:blipFill>
        <p:spPr>
          <a:xfrm>
            <a:off x="701078" y="2109905"/>
            <a:ext cx="7886700" cy="3004179"/>
          </a:xfrm>
          <a:prstGeom prst="rect">
            <a:avLst/>
          </a:prstGeom>
        </p:spPr>
      </p:pic>
      <p:pic>
        <p:nvPicPr>
          <p:cNvPr id="3" name="תמונה 2">
            <a:extLst>
              <a:ext uri="{FF2B5EF4-FFF2-40B4-BE49-F238E27FC236}">
                <a16:creationId xmlns:a16="http://schemas.microsoft.com/office/drawing/2014/main" id="{25C58586-4A2E-3934-53DB-E5F883D1EBA2}"/>
              </a:ext>
            </a:extLst>
          </p:cNvPr>
          <p:cNvPicPr>
            <a:picLocks noChangeAspect="1"/>
          </p:cNvPicPr>
          <p:nvPr/>
        </p:nvPicPr>
        <p:blipFill>
          <a:blip r:embed="rId4"/>
          <a:stretch>
            <a:fillRect/>
          </a:stretch>
        </p:blipFill>
        <p:spPr>
          <a:xfrm>
            <a:off x="7431407" y="156103"/>
            <a:ext cx="1621677" cy="544937"/>
          </a:xfrm>
          <a:prstGeom prst="rect">
            <a:avLst/>
          </a:prstGeom>
        </p:spPr>
      </p:pic>
      <p:pic>
        <p:nvPicPr>
          <p:cNvPr id="5" name="תמונה 4">
            <a:extLst>
              <a:ext uri="{FF2B5EF4-FFF2-40B4-BE49-F238E27FC236}">
                <a16:creationId xmlns:a16="http://schemas.microsoft.com/office/drawing/2014/main" id="{183ED4D1-EA8A-0A07-ADB3-2A02438A9211}"/>
              </a:ext>
            </a:extLst>
          </p:cNvPr>
          <p:cNvPicPr>
            <a:picLocks noChangeAspect="1"/>
          </p:cNvPicPr>
          <p:nvPr/>
        </p:nvPicPr>
        <p:blipFill>
          <a:blip r:embed="rId5"/>
          <a:stretch>
            <a:fillRect/>
          </a:stretch>
        </p:blipFill>
        <p:spPr>
          <a:xfrm>
            <a:off x="0" y="72093"/>
            <a:ext cx="1688260" cy="750868"/>
          </a:xfrm>
          <a:prstGeom prst="rect">
            <a:avLst/>
          </a:prstGeom>
        </p:spPr>
      </p:pic>
    </p:spTree>
    <p:extLst>
      <p:ext uri="{BB962C8B-B14F-4D97-AF65-F5344CB8AC3E}">
        <p14:creationId xmlns:p14="http://schemas.microsoft.com/office/powerpoint/2010/main" val="3589654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334820" y="1816571"/>
            <a:ext cx="7886700" cy="4351338"/>
          </a:xfrm>
        </p:spPr>
        <p:txBody>
          <a:bodyPr/>
          <a:lstStyle/>
          <a:p>
            <a:pPr marL="0" indent="0" algn="r">
              <a:buNone/>
            </a:pPr>
            <a:endParaRPr lang="en-US" dirty="0"/>
          </a:p>
          <a:p>
            <a:pPr marL="0" indent="0" algn="r">
              <a:buNone/>
            </a:pPr>
            <a:endParaRPr lang="en-US" dirty="0"/>
          </a:p>
          <a:p>
            <a:pPr marL="0" indent="0" algn="r">
              <a:buNone/>
            </a:pPr>
            <a:endParaRPr lang="he-IL" dirty="0"/>
          </a:p>
          <a:p>
            <a:pPr marL="0" indent="0" algn="r">
              <a:buNone/>
            </a:pPr>
            <a:endParaRPr lang="he-IL" dirty="0"/>
          </a:p>
          <a:p>
            <a:pPr marL="0" indent="0" algn="r">
              <a:buNone/>
            </a:pPr>
            <a:endParaRPr lang="he-IL" dirty="0"/>
          </a:p>
          <a:p>
            <a:pPr marL="0" indent="0" algn="r">
              <a:buNone/>
            </a:pPr>
            <a:endParaRPr lang="he-IL" dirty="0"/>
          </a:p>
          <a:p>
            <a:pPr marL="0" indent="0" algn="r">
              <a:buNone/>
            </a:pPr>
            <a:endParaRPr lang="en-US" dirty="0"/>
          </a:p>
        </p:txBody>
      </p:sp>
      <p:pic>
        <p:nvPicPr>
          <p:cNvPr id="4" name="תמונה 3">
            <a:extLst>
              <a:ext uri="{FF2B5EF4-FFF2-40B4-BE49-F238E27FC236}">
                <a16:creationId xmlns:a16="http://schemas.microsoft.com/office/drawing/2014/main" id="{1DFAF315-9FAA-DB40-E69F-4F19BFF21B6E}"/>
              </a:ext>
            </a:extLst>
          </p:cNvPr>
          <p:cNvPicPr>
            <a:picLocks noChangeAspect="1"/>
          </p:cNvPicPr>
          <p:nvPr/>
        </p:nvPicPr>
        <p:blipFill>
          <a:blip r:embed="rId3"/>
          <a:stretch>
            <a:fillRect/>
          </a:stretch>
        </p:blipFill>
        <p:spPr>
          <a:xfrm>
            <a:off x="7431407" y="156103"/>
            <a:ext cx="1621677" cy="533988"/>
          </a:xfrm>
          <a:prstGeom prst="rect">
            <a:avLst/>
          </a:prstGeom>
        </p:spPr>
      </p:pic>
      <p:pic>
        <p:nvPicPr>
          <p:cNvPr id="8" name="תמונה 7">
            <a:extLst>
              <a:ext uri="{FF2B5EF4-FFF2-40B4-BE49-F238E27FC236}">
                <a16:creationId xmlns:a16="http://schemas.microsoft.com/office/drawing/2014/main" id="{AAD26D9E-FC5B-F691-B891-B0704FCA1C96}"/>
              </a:ext>
            </a:extLst>
          </p:cNvPr>
          <p:cNvPicPr>
            <a:picLocks noChangeAspect="1"/>
          </p:cNvPicPr>
          <p:nvPr/>
        </p:nvPicPr>
        <p:blipFill>
          <a:blip r:embed="rId4"/>
          <a:stretch>
            <a:fillRect/>
          </a:stretch>
        </p:blipFill>
        <p:spPr>
          <a:xfrm>
            <a:off x="0" y="72092"/>
            <a:ext cx="1688260" cy="617999"/>
          </a:xfrm>
          <a:prstGeom prst="rect">
            <a:avLst/>
          </a:prstGeom>
        </p:spPr>
      </p:pic>
      <p:pic>
        <p:nvPicPr>
          <p:cNvPr id="5" name="תמונה 4">
            <a:extLst>
              <a:ext uri="{FF2B5EF4-FFF2-40B4-BE49-F238E27FC236}">
                <a16:creationId xmlns:a16="http://schemas.microsoft.com/office/drawing/2014/main" id="{A0C6B9F0-D696-83D8-64A4-DDF46ED81E09}"/>
              </a:ext>
            </a:extLst>
          </p:cNvPr>
          <p:cNvPicPr>
            <a:picLocks noChangeAspect="1"/>
          </p:cNvPicPr>
          <p:nvPr/>
        </p:nvPicPr>
        <p:blipFill>
          <a:blip r:embed="rId5"/>
          <a:stretch>
            <a:fillRect/>
          </a:stretch>
        </p:blipFill>
        <p:spPr>
          <a:xfrm>
            <a:off x="1174282" y="1364343"/>
            <a:ext cx="7440329" cy="3879056"/>
          </a:xfrm>
          <a:prstGeom prst="rect">
            <a:avLst/>
          </a:prstGeom>
          <a:ln w="12700">
            <a:solidFill>
              <a:srgbClr val="E5A923"/>
            </a:solidFill>
          </a:ln>
        </p:spPr>
      </p:pic>
    </p:spTree>
    <p:extLst>
      <p:ext uri="{BB962C8B-B14F-4D97-AF65-F5344CB8AC3E}">
        <p14:creationId xmlns:p14="http://schemas.microsoft.com/office/powerpoint/2010/main" val="2593619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25C58586-4A2E-3934-53DB-E5F883D1EBA2}"/>
              </a:ext>
            </a:extLst>
          </p:cNvPr>
          <p:cNvPicPr>
            <a:picLocks noChangeAspect="1"/>
          </p:cNvPicPr>
          <p:nvPr/>
        </p:nvPicPr>
        <p:blipFill>
          <a:blip r:embed="rId3"/>
          <a:stretch>
            <a:fillRect/>
          </a:stretch>
        </p:blipFill>
        <p:spPr>
          <a:xfrm>
            <a:off x="7431407" y="156103"/>
            <a:ext cx="1621677" cy="544937"/>
          </a:xfrm>
          <a:prstGeom prst="rect">
            <a:avLst/>
          </a:prstGeom>
        </p:spPr>
      </p:pic>
      <p:pic>
        <p:nvPicPr>
          <p:cNvPr id="5" name="תמונה 4">
            <a:extLst>
              <a:ext uri="{FF2B5EF4-FFF2-40B4-BE49-F238E27FC236}">
                <a16:creationId xmlns:a16="http://schemas.microsoft.com/office/drawing/2014/main" id="{183ED4D1-EA8A-0A07-ADB3-2A02438A9211}"/>
              </a:ext>
            </a:extLst>
          </p:cNvPr>
          <p:cNvPicPr>
            <a:picLocks noChangeAspect="1"/>
          </p:cNvPicPr>
          <p:nvPr/>
        </p:nvPicPr>
        <p:blipFill>
          <a:blip r:embed="rId4"/>
          <a:stretch>
            <a:fillRect/>
          </a:stretch>
        </p:blipFill>
        <p:spPr>
          <a:xfrm>
            <a:off x="0" y="72093"/>
            <a:ext cx="1688260" cy="750868"/>
          </a:xfrm>
          <a:prstGeom prst="rect">
            <a:avLst/>
          </a:prstGeom>
        </p:spPr>
      </p:pic>
      <p:pic>
        <p:nvPicPr>
          <p:cNvPr id="13" name="תמונה 12">
            <a:extLst>
              <a:ext uri="{FF2B5EF4-FFF2-40B4-BE49-F238E27FC236}">
                <a16:creationId xmlns:a16="http://schemas.microsoft.com/office/drawing/2014/main" id="{3F2D33B2-4AE8-F52B-6048-0F1B3CE90D0D}"/>
              </a:ext>
            </a:extLst>
          </p:cNvPr>
          <p:cNvPicPr>
            <a:picLocks noChangeAspect="1"/>
          </p:cNvPicPr>
          <p:nvPr/>
        </p:nvPicPr>
        <p:blipFill>
          <a:blip r:embed="rId5"/>
          <a:stretch>
            <a:fillRect/>
          </a:stretch>
        </p:blipFill>
        <p:spPr>
          <a:xfrm>
            <a:off x="2042959" y="2502468"/>
            <a:ext cx="6391275" cy="2727258"/>
          </a:xfrm>
          <a:prstGeom prst="rect">
            <a:avLst/>
          </a:prstGeom>
          <a:solidFill>
            <a:srgbClr val="00B0F0"/>
          </a:solidFill>
          <a:ln w="12700">
            <a:solidFill>
              <a:srgbClr val="00B0F0"/>
            </a:solidFill>
          </a:ln>
        </p:spPr>
      </p:pic>
      <p:pic>
        <p:nvPicPr>
          <p:cNvPr id="4" name="תמונה 3">
            <a:extLst>
              <a:ext uri="{FF2B5EF4-FFF2-40B4-BE49-F238E27FC236}">
                <a16:creationId xmlns:a16="http://schemas.microsoft.com/office/drawing/2014/main" id="{4A6DF4B1-CA30-996F-44EB-A378F2373CA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12878" y="994926"/>
            <a:ext cx="1688259" cy="1617915"/>
          </a:xfrm>
          <a:prstGeom prst="rect">
            <a:avLst/>
          </a:prstGeom>
        </p:spPr>
      </p:pic>
    </p:spTree>
    <p:extLst>
      <p:ext uri="{BB962C8B-B14F-4D97-AF65-F5344CB8AC3E}">
        <p14:creationId xmlns:p14="http://schemas.microsoft.com/office/powerpoint/2010/main" val="4252715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0" y="72092"/>
            <a:ext cx="1688260" cy="955815"/>
          </a:xfrm>
          <a:prstGeom prst="rect">
            <a:avLst/>
          </a:prstGeom>
        </p:spPr>
      </p:pic>
      <p:pic>
        <p:nvPicPr>
          <p:cNvPr id="6" name="תמונה 5"/>
          <p:cNvPicPr>
            <a:picLocks noChangeAspect="1"/>
          </p:cNvPicPr>
          <p:nvPr/>
        </p:nvPicPr>
        <p:blipFill>
          <a:blip r:embed="rId4"/>
          <a:stretch>
            <a:fillRect/>
          </a:stretch>
        </p:blipFill>
        <p:spPr>
          <a:xfrm>
            <a:off x="7431407" y="156103"/>
            <a:ext cx="1621677" cy="871804"/>
          </a:xfrm>
          <a:prstGeom prst="rect">
            <a:avLst/>
          </a:prstGeom>
        </p:spPr>
      </p:pic>
      <p:pic>
        <p:nvPicPr>
          <p:cNvPr id="11" name="תמונה 10">
            <a:extLst>
              <a:ext uri="{FF2B5EF4-FFF2-40B4-BE49-F238E27FC236}">
                <a16:creationId xmlns:a16="http://schemas.microsoft.com/office/drawing/2014/main" id="{A88B38F0-738C-072B-603F-5E43B0875A6E}"/>
              </a:ext>
            </a:extLst>
          </p:cNvPr>
          <p:cNvPicPr>
            <a:picLocks noChangeAspect="1"/>
          </p:cNvPicPr>
          <p:nvPr/>
        </p:nvPicPr>
        <p:blipFill>
          <a:blip r:embed="rId5"/>
          <a:stretch>
            <a:fillRect/>
          </a:stretch>
        </p:blipFill>
        <p:spPr>
          <a:xfrm>
            <a:off x="712269" y="1183907"/>
            <a:ext cx="7719461" cy="5179577"/>
          </a:xfrm>
          <a:prstGeom prst="rect">
            <a:avLst/>
          </a:prstGeom>
        </p:spPr>
      </p:pic>
    </p:spTree>
    <p:extLst>
      <p:ext uri="{BB962C8B-B14F-4D97-AF65-F5344CB8AC3E}">
        <p14:creationId xmlns:p14="http://schemas.microsoft.com/office/powerpoint/2010/main" val="644100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0" y="72092"/>
            <a:ext cx="1688260" cy="955815"/>
          </a:xfrm>
          <a:prstGeom prst="rect">
            <a:avLst/>
          </a:prstGeom>
        </p:spPr>
      </p:pic>
      <p:pic>
        <p:nvPicPr>
          <p:cNvPr id="6" name="תמונה 5"/>
          <p:cNvPicPr>
            <a:picLocks noChangeAspect="1"/>
          </p:cNvPicPr>
          <p:nvPr/>
        </p:nvPicPr>
        <p:blipFill>
          <a:blip r:embed="rId4"/>
          <a:stretch>
            <a:fillRect/>
          </a:stretch>
        </p:blipFill>
        <p:spPr>
          <a:xfrm>
            <a:off x="7431407" y="156103"/>
            <a:ext cx="1621677" cy="871804"/>
          </a:xfrm>
          <a:prstGeom prst="rect">
            <a:avLst/>
          </a:prstGeom>
        </p:spPr>
      </p:pic>
      <p:pic>
        <p:nvPicPr>
          <p:cNvPr id="12" name="תמונה 11">
            <a:extLst>
              <a:ext uri="{FF2B5EF4-FFF2-40B4-BE49-F238E27FC236}">
                <a16:creationId xmlns:a16="http://schemas.microsoft.com/office/drawing/2014/main" id="{A533ED6D-6B6C-EA78-9D5C-A366A337E143}"/>
              </a:ext>
            </a:extLst>
          </p:cNvPr>
          <p:cNvPicPr>
            <a:picLocks noChangeAspect="1"/>
          </p:cNvPicPr>
          <p:nvPr/>
        </p:nvPicPr>
        <p:blipFill>
          <a:blip r:embed="rId5"/>
          <a:stretch>
            <a:fillRect/>
          </a:stretch>
        </p:blipFill>
        <p:spPr>
          <a:xfrm>
            <a:off x="38100" y="1258159"/>
            <a:ext cx="9067800" cy="5443738"/>
          </a:xfrm>
          <a:prstGeom prst="rect">
            <a:avLst/>
          </a:prstGeom>
          <a:ln w="9525">
            <a:solidFill>
              <a:srgbClr val="C00000"/>
            </a:solidFill>
          </a:ln>
        </p:spPr>
      </p:pic>
    </p:spTree>
    <p:extLst>
      <p:ext uri="{BB962C8B-B14F-4D97-AF65-F5344CB8AC3E}">
        <p14:creationId xmlns:p14="http://schemas.microsoft.com/office/powerpoint/2010/main" val="634925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sz="4800" b="1" dirty="0">
                <a:solidFill>
                  <a:srgbClr val="00A9EA"/>
                </a:solidFill>
                <a:latin typeface="EnzoagadaMF-Bold"/>
                <a:ea typeface="+mn-ea"/>
                <a:cs typeface="Arial" panose="020B0604020202020204" pitchFamily="34" charset="0"/>
              </a:rPr>
              <a:t>עוֹנוֹת הַשָּׁנָה </a:t>
            </a:r>
            <a:r>
              <a:rPr lang="he-IL" sz="2800" b="1" dirty="0">
                <a:solidFill>
                  <a:srgbClr val="00A9EA"/>
                </a:solidFill>
                <a:latin typeface="EnzoagadaMF-Bold"/>
                <a:ea typeface="+mn-ea"/>
                <a:cs typeface="Arial" panose="020B0604020202020204" pitchFamily="34" charset="0"/>
              </a:rPr>
              <a:t>(עמודים 7-6)</a:t>
            </a:r>
            <a:endParaRPr lang="en-US" sz="2800" dirty="0"/>
          </a:p>
        </p:txBody>
      </p:sp>
      <p:pic>
        <p:nvPicPr>
          <p:cNvPr id="4" name="מציין מיקום תוכן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2848" y="1852784"/>
            <a:ext cx="7935928" cy="5069681"/>
          </a:xfrm>
          <a:ln w="12700">
            <a:solidFill>
              <a:srgbClr val="00B0F0"/>
            </a:solidFill>
          </a:ln>
        </p:spPr>
      </p:pic>
      <p:pic>
        <p:nvPicPr>
          <p:cNvPr id="3" name="תמונה 2">
            <a:extLst>
              <a:ext uri="{FF2B5EF4-FFF2-40B4-BE49-F238E27FC236}">
                <a16:creationId xmlns:a16="http://schemas.microsoft.com/office/drawing/2014/main" id="{777AC370-A403-2603-4794-122FE8F13625}"/>
              </a:ext>
            </a:extLst>
          </p:cNvPr>
          <p:cNvPicPr>
            <a:picLocks noChangeAspect="1"/>
          </p:cNvPicPr>
          <p:nvPr/>
        </p:nvPicPr>
        <p:blipFill>
          <a:blip r:embed="rId4"/>
          <a:stretch>
            <a:fillRect/>
          </a:stretch>
        </p:blipFill>
        <p:spPr>
          <a:xfrm>
            <a:off x="7431407" y="156103"/>
            <a:ext cx="1621677" cy="544937"/>
          </a:xfrm>
          <a:prstGeom prst="rect">
            <a:avLst/>
          </a:prstGeom>
        </p:spPr>
      </p:pic>
      <p:pic>
        <p:nvPicPr>
          <p:cNvPr id="5" name="תמונה 4">
            <a:extLst>
              <a:ext uri="{FF2B5EF4-FFF2-40B4-BE49-F238E27FC236}">
                <a16:creationId xmlns:a16="http://schemas.microsoft.com/office/drawing/2014/main" id="{02CC9E9D-CB54-52F4-0F31-DBE26D06EEE9}"/>
              </a:ext>
            </a:extLst>
          </p:cNvPr>
          <p:cNvPicPr>
            <a:picLocks noChangeAspect="1"/>
          </p:cNvPicPr>
          <p:nvPr/>
        </p:nvPicPr>
        <p:blipFill>
          <a:blip r:embed="rId5"/>
          <a:stretch>
            <a:fillRect/>
          </a:stretch>
        </p:blipFill>
        <p:spPr>
          <a:xfrm>
            <a:off x="0" y="72092"/>
            <a:ext cx="1688260" cy="955815"/>
          </a:xfrm>
          <a:prstGeom prst="rect">
            <a:avLst/>
          </a:prstGeom>
        </p:spPr>
      </p:pic>
    </p:spTree>
    <p:extLst>
      <p:ext uri="{BB962C8B-B14F-4D97-AF65-F5344CB8AC3E}">
        <p14:creationId xmlns:p14="http://schemas.microsoft.com/office/powerpoint/2010/main" val="1141882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a:solidFill>
                  <a:schemeClr val="accent5"/>
                </a:solidFill>
                <a:latin typeface="MF_FrankRuhl-Regular"/>
                <a:cs typeface="+mn-cs"/>
              </a:rPr>
              <a:t>הַחֹרֶף </a:t>
            </a:r>
            <a:r>
              <a:rPr lang="he-IL" sz="4400" b="1" dirty="0">
                <a:solidFill>
                  <a:schemeClr val="accent5"/>
                </a:solidFill>
                <a:cs typeface="+mn-cs"/>
              </a:rPr>
              <a:t>עָבַר</a:t>
            </a:r>
            <a:endParaRPr lang="en-US" sz="2800" b="1" dirty="0">
              <a:solidFill>
                <a:schemeClr val="accent5"/>
              </a:solidFill>
              <a:cs typeface="+mn-cs"/>
            </a:endParaRPr>
          </a:p>
        </p:txBody>
      </p:sp>
      <p:pic>
        <p:nvPicPr>
          <p:cNvPr id="4" name="מציין מיקום תוכן 3"/>
          <p:cNvPicPr>
            <a:picLocks noGrp="1" noChangeAspect="1"/>
          </p:cNvPicPr>
          <p:nvPr>
            <p:ph idx="1"/>
          </p:nvPr>
        </p:nvPicPr>
        <p:blipFill>
          <a:blip r:embed="rId3"/>
          <a:stretch>
            <a:fillRect/>
          </a:stretch>
        </p:blipFill>
        <p:spPr>
          <a:xfrm>
            <a:off x="1146344" y="1457325"/>
            <a:ext cx="6991012" cy="4351338"/>
          </a:xfrm>
          <a:prstGeom prst="rect">
            <a:avLst/>
          </a:prstGeom>
        </p:spPr>
      </p:pic>
      <p:pic>
        <p:nvPicPr>
          <p:cNvPr id="3" name="תמונה 2">
            <a:extLst>
              <a:ext uri="{FF2B5EF4-FFF2-40B4-BE49-F238E27FC236}">
                <a16:creationId xmlns:a16="http://schemas.microsoft.com/office/drawing/2014/main" id="{89C80FBE-140E-8B9B-65B6-90FD72185B4F}"/>
              </a:ext>
            </a:extLst>
          </p:cNvPr>
          <p:cNvPicPr>
            <a:picLocks noChangeAspect="1"/>
          </p:cNvPicPr>
          <p:nvPr/>
        </p:nvPicPr>
        <p:blipFill>
          <a:blip r:embed="rId4"/>
          <a:stretch>
            <a:fillRect/>
          </a:stretch>
        </p:blipFill>
        <p:spPr>
          <a:xfrm>
            <a:off x="7431407" y="156103"/>
            <a:ext cx="1621677" cy="544937"/>
          </a:xfrm>
          <a:prstGeom prst="rect">
            <a:avLst/>
          </a:prstGeom>
        </p:spPr>
      </p:pic>
      <p:pic>
        <p:nvPicPr>
          <p:cNvPr id="5" name="תמונה 4">
            <a:extLst>
              <a:ext uri="{FF2B5EF4-FFF2-40B4-BE49-F238E27FC236}">
                <a16:creationId xmlns:a16="http://schemas.microsoft.com/office/drawing/2014/main" id="{AFE3EE1B-78FC-D64E-C840-F6500362D026}"/>
              </a:ext>
            </a:extLst>
          </p:cNvPr>
          <p:cNvPicPr>
            <a:picLocks noChangeAspect="1"/>
          </p:cNvPicPr>
          <p:nvPr/>
        </p:nvPicPr>
        <p:blipFill>
          <a:blip r:embed="rId5"/>
          <a:stretch>
            <a:fillRect/>
          </a:stretch>
        </p:blipFill>
        <p:spPr>
          <a:xfrm>
            <a:off x="0" y="72092"/>
            <a:ext cx="1688260" cy="955815"/>
          </a:xfrm>
          <a:prstGeom prst="rect">
            <a:avLst/>
          </a:prstGeom>
        </p:spPr>
      </p:pic>
    </p:spTree>
    <p:extLst>
      <p:ext uri="{BB962C8B-B14F-4D97-AF65-F5344CB8AC3E}">
        <p14:creationId xmlns:p14="http://schemas.microsoft.com/office/powerpoint/2010/main" val="1832558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89C80FBE-140E-8B9B-65B6-90FD72185B4F}"/>
              </a:ext>
            </a:extLst>
          </p:cNvPr>
          <p:cNvPicPr>
            <a:picLocks noChangeAspect="1"/>
          </p:cNvPicPr>
          <p:nvPr/>
        </p:nvPicPr>
        <p:blipFill>
          <a:blip r:embed="rId3"/>
          <a:stretch>
            <a:fillRect/>
          </a:stretch>
        </p:blipFill>
        <p:spPr>
          <a:xfrm>
            <a:off x="7431407" y="156103"/>
            <a:ext cx="1621677" cy="544937"/>
          </a:xfrm>
          <a:prstGeom prst="rect">
            <a:avLst/>
          </a:prstGeom>
        </p:spPr>
      </p:pic>
      <p:pic>
        <p:nvPicPr>
          <p:cNvPr id="5" name="תמונה 4">
            <a:extLst>
              <a:ext uri="{FF2B5EF4-FFF2-40B4-BE49-F238E27FC236}">
                <a16:creationId xmlns:a16="http://schemas.microsoft.com/office/drawing/2014/main" id="{AFE3EE1B-78FC-D64E-C840-F6500362D026}"/>
              </a:ext>
            </a:extLst>
          </p:cNvPr>
          <p:cNvPicPr>
            <a:picLocks noChangeAspect="1"/>
          </p:cNvPicPr>
          <p:nvPr/>
        </p:nvPicPr>
        <p:blipFill>
          <a:blip r:embed="rId4"/>
          <a:stretch>
            <a:fillRect/>
          </a:stretch>
        </p:blipFill>
        <p:spPr>
          <a:xfrm>
            <a:off x="0" y="72092"/>
            <a:ext cx="1688260" cy="955815"/>
          </a:xfrm>
          <a:prstGeom prst="rect">
            <a:avLst/>
          </a:prstGeom>
        </p:spPr>
      </p:pic>
      <p:pic>
        <p:nvPicPr>
          <p:cNvPr id="13" name="תמונה 12">
            <a:extLst>
              <a:ext uri="{FF2B5EF4-FFF2-40B4-BE49-F238E27FC236}">
                <a16:creationId xmlns:a16="http://schemas.microsoft.com/office/drawing/2014/main" id="{A48352C8-628A-4344-57CF-F1AA37BE5127}"/>
              </a:ext>
            </a:extLst>
          </p:cNvPr>
          <p:cNvPicPr>
            <a:picLocks noChangeAspect="1"/>
          </p:cNvPicPr>
          <p:nvPr/>
        </p:nvPicPr>
        <p:blipFill>
          <a:blip r:embed="rId5"/>
          <a:stretch>
            <a:fillRect/>
          </a:stretch>
        </p:blipFill>
        <p:spPr>
          <a:xfrm>
            <a:off x="924024" y="1520546"/>
            <a:ext cx="7498081" cy="4735875"/>
          </a:xfrm>
          <a:prstGeom prst="rect">
            <a:avLst/>
          </a:prstGeom>
          <a:ln w="12700">
            <a:solidFill>
              <a:srgbClr val="B31114"/>
            </a:solidFill>
          </a:ln>
        </p:spPr>
      </p:pic>
      <p:sp>
        <p:nvSpPr>
          <p:cNvPr id="23" name="תיבת טקסט 22">
            <a:extLst>
              <a:ext uri="{FF2B5EF4-FFF2-40B4-BE49-F238E27FC236}">
                <a16:creationId xmlns:a16="http://schemas.microsoft.com/office/drawing/2014/main" id="{B2449401-692F-F316-B7A5-DEA20BCC7FDE}"/>
              </a:ext>
            </a:extLst>
          </p:cNvPr>
          <p:cNvSpPr txBox="1"/>
          <p:nvPr/>
        </p:nvSpPr>
        <p:spPr>
          <a:xfrm>
            <a:off x="2454443" y="428571"/>
            <a:ext cx="4658627" cy="769441"/>
          </a:xfrm>
          <a:prstGeom prst="rect">
            <a:avLst/>
          </a:prstGeom>
          <a:noFill/>
        </p:spPr>
        <p:txBody>
          <a:bodyPr wrap="square">
            <a:spAutoFit/>
          </a:bodyPr>
          <a:lstStyle/>
          <a:p>
            <a:r>
              <a:rPr lang="he-IL" sz="4400" b="1" i="0" u="none" strike="noStrike" baseline="0" dirty="0">
                <a:solidFill>
                  <a:schemeClr val="accent5">
                    <a:lumMod val="75000"/>
                  </a:schemeClr>
                </a:solidFill>
                <a:latin typeface="MF_FrankRuhl-Regular"/>
              </a:rPr>
              <a:t>הָאָבִיב הִגִּיע </a:t>
            </a:r>
            <a:r>
              <a:rPr lang="he-IL" sz="2800" b="1" i="0" u="none" strike="noStrike" baseline="0" dirty="0">
                <a:solidFill>
                  <a:schemeClr val="accent5">
                    <a:lumMod val="75000"/>
                  </a:schemeClr>
                </a:solidFill>
                <a:latin typeface="MF_FrankRuhl-Regular"/>
              </a:rPr>
              <a:t>(עמוד 80)</a:t>
            </a:r>
            <a:endParaRPr lang="he-IL" sz="4400" dirty="0">
              <a:solidFill>
                <a:schemeClr val="accent5">
                  <a:lumMod val="75000"/>
                </a:schemeClr>
              </a:solidFill>
            </a:endParaRPr>
          </a:p>
        </p:txBody>
      </p:sp>
    </p:spTree>
    <p:extLst>
      <p:ext uri="{BB962C8B-B14F-4D97-AF65-F5344CB8AC3E}">
        <p14:creationId xmlns:p14="http://schemas.microsoft.com/office/powerpoint/2010/main" val="454601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89C80FBE-140E-8B9B-65B6-90FD72185B4F}"/>
              </a:ext>
            </a:extLst>
          </p:cNvPr>
          <p:cNvPicPr>
            <a:picLocks noChangeAspect="1"/>
          </p:cNvPicPr>
          <p:nvPr/>
        </p:nvPicPr>
        <p:blipFill>
          <a:blip r:embed="rId3"/>
          <a:stretch>
            <a:fillRect/>
          </a:stretch>
        </p:blipFill>
        <p:spPr>
          <a:xfrm>
            <a:off x="7431407" y="156103"/>
            <a:ext cx="1621677" cy="544937"/>
          </a:xfrm>
          <a:prstGeom prst="rect">
            <a:avLst/>
          </a:prstGeom>
        </p:spPr>
      </p:pic>
      <p:pic>
        <p:nvPicPr>
          <p:cNvPr id="5" name="תמונה 4">
            <a:extLst>
              <a:ext uri="{FF2B5EF4-FFF2-40B4-BE49-F238E27FC236}">
                <a16:creationId xmlns:a16="http://schemas.microsoft.com/office/drawing/2014/main" id="{AFE3EE1B-78FC-D64E-C840-F6500362D026}"/>
              </a:ext>
            </a:extLst>
          </p:cNvPr>
          <p:cNvPicPr>
            <a:picLocks noChangeAspect="1"/>
          </p:cNvPicPr>
          <p:nvPr/>
        </p:nvPicPr>
        <p:blipFill>
          <a:blip r:embed="rId4"/>
          <a:stretch>
            <a:fillRect/>
          </a:stretch>
        </p:blipFill>
        <p:spPr>
          <a:xfrm>
            <a:off x="0" y="72092"/>
            <a:ext cx="1688260" cy="955815"/>
          </a:xfrm>
          <a:prstGeom prst="rect">
            <a:avLst/>
          </a:prstGeom>
        </p:spPr>
      </p:pic>
      <p:pic>
        <p:nvPicPr>
          <p:cNvPr id="7" name="תמונה 6">
            <a:extLst>
              <a:ext uri="{FF2B5EF4-FFF2-40B4-BE49-F238E27FC236}">
                <a16:creationId xmlns:a16="http://schemas.microsoft.com/office/drawing/2014/main" id="{0ECE293C-A8F7-6122-A853-88F1C8590CF3}"/>
              </a:ext>
            </a:extLst>
          </p:cNvPr>
          <p:cNvPicPr>
            <a:picLocks noChangeAspect="1"/>
          </p:cNvPicPr>
          <p:nvPr/>
        </p:nvPicPr>
        <p:blipFill>
          <a:blip r:embed="rId5"/>
          <a:stretch>
            <a:fillRect/>
          </a:stretch>
        </p:blipFill>
        <p:spPr>
          <a:xfrm>
            <a:off x="1384636" y="1325667"/>
            <a:ext cx="7115175" cy="3286125"/>
          </a:xfrm>
          <a:prstGeom prst="rect">
            <a:avLst/>
          </a:prstGeom>
          <a:ln w="12700">
            <a:solidFill>
              <a:srgbClr val="B31114"/>
            </a:solidFill>
          </a:ln>
        </p:spPr>
      </p:pic>
      <p:pic>
        <p:nvPicPr>
          <p:cNvPr id="14" name="תמונה 13">
            <a:extLst>
              <a:ext uri="{FF2B5EF4-FFF2-40B4-BE49-F238E27FC236}">
                <a16:creationId xmlns:a16="http://schemas.microsoft.com/office/drawing/2014/main" id="{74E9FA2C-3C27-C633-0411-F058C69A228B}"/>
              </a:ext>
            </a:extLst>
          </p:cNvPr>
          <p:cNvPicPr>
            <a:picLocks noChangeAspect="1"/>
          </p:cNvPicPr>
          <p:nvPr/>
        </p:nvPicPr>
        <p:blipFill>
          <a:blip r:embed="rId6"/>
          <a:stretch>
            <a:fillRect/>
          </a:stretch>
        </p:blipFill>
        <p:spPr>
          <a:xfrm>
            <a:off x="2826177" y="5396424"/>
            <a:ext cx="1333500" cy="1247775"/>
          </a:xfrm>
          <a:prstGeom prst="rect">
            <a:avLst/>
          </a:prstGeom>
          <a:ln w="12700">
            <a:solidFill>
              <a:srgbClr val="C00000"/>
            </a:solidFill>
          </a:ln>
        </p:spPr>
      </p:pic>
      <p:sp>
        <p:nvSpPr>
          <p:cNvPr id="17" name="תיבת טקסט 16">
            <a:extLst>
              <a:ext uri="{FF2B5EF4-FFF2-40B4-BE49-F238E27FC236}">
                <a16:creationId xmlns:a16="http://schemas.microsoft.com/office/drawing/2014/main" id="{A8A3FF6C-E35F-784F-3469-88C4613075E8}"/>
              </a:ext>
            </a:extLst>
          </p:cNvPr>
          <p:cNvSpPr txBox="1"/>
          <p:nvPr/>
        </p:nvSpPr>
        <p:spPr>
          <a:xfrm>
            <a:off x="412484" y="6059424"/>
            <a:ext cx="1944304" cy="584775"/>
          </a:xfrm>
          <a:prstGeom prst="rect">
            <a:avLst/>
          </a:prstGeom>
          <a:noFill/>
        </p:spPr>
        <p:txBody>
          <a:bodyPr wrap="square" rtlCol="1">
            <a:spAutoFit/>
          </a:bodyPr>
          <a:lstStyle/>
          <a:p>
            <a:r>
              <a:rPr lang="he-IL" sz="3200" b="1" dirty="0">
                <a:solidFill>
                  <a:schemeClr val="accent6">
                    <a:lumMod val="50000"/>
                  </a:schemeClr>
                </a:solidFill>
              </a:rPr>
              <a:t> (עמוד 80)</a:t>
            </a:r>
          </a:p>
        </p:txBody>
      </p:sp>
      <p:pic>
        <p:nvPicPr>
          <p:cNvPr id="20" name="תמונה 19">
            <a:extLst>
              <a:ext uri="{FF2B5EF4-FFF2-40B4-BE49-F238E27FC236}">
                <a16:creationId xmlns:a16="http://schemas.microsoft.com/office/drawing/2014/main" id="{8EFC4905-63E0-B493-78AD-B5F29D7784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70358">
            <a:off x="6439334" y="4770296"/>
            <a:ext cx="2287539" cy="1796031"/>
          </a:xfrm>
          <a:prstGeom prst="rect">
            <a:avLst/>
          </a:prstGeom>
        </p:spPr>
      </p:pic>
    </p:spTree>
    <p:extLst>
      <p:ext uri="{BB962C8B-B14F-4D97-AF65-F5344CB8AC3E}">
        <p14:creationId xmlns:p14="http://schemas.microsoft.com/office/powerpoint/2010/main" val="3086301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59B2E512-19F7-6DA1-163A-779A3D7DF1CE}"/>
              </a:ext>
            </a:extLst>
          </p:cNvPr>
          <p:cNvPicPr>
            <a:picLocks noChangeAspect="1"/>
          </p:cNvPicPr>
          <p:nvPr/>
        </p:nvPicPr>
        <p:blipFill>
          <a:blip r:embed="rId3"/>
          <a:stretch>
            <a:fillRect/>
          </a:stretch>
        </p:blipFill>
        <p:spPr>
          <a:xfrm>
            <a:off x="7431407" y="156103"/>
            <a:ext cx="1621677" cy="544937"/>
          </a:xfrm>
          <a:prstGeom prst="rect">
            <a:avLst/>
          </a:prstGeom>
        </p:spPr>
      </p:pic>
      <p:pic>
        <p:nvPicPr>
          <p:cNvPr id="6" name="תמונה 5">
            <a:extLst>
              <a:ext uri="{FF2B5EF4-FFF2-40B4-BE49-F238E27FC236}">
                <a16:creationId xmlns:a16="http://schemas.microsoft.com/office/drawing/2014/main" id="{FD46DF52-E7E6-0EF3-14F8-6D143F1AE728}"/>
              </a:ext>
            </a:extLst>
          </p:cNvPr>
          <p:cNvPicPr>
            <a:picLocks noChangeAspect="1"/>
          </p:cNvPicPr>
          <p:nvPr/>
        </p:nvPicPr>
        <p:blipFill>
          <a:blip r:embed="rId4"/>
          <a:stretch>
            <a:fillRect/>
          </a:stretch>
        </p:blipFill>
        <p:spPr>
          <a:xfrm>
            <a:off x="0" y="72092"/>
            <a:ext cx="1688260" cy="955815"/>
          </a:xfrm>
          <a:prstGeom prst="rect">
            <a:avLst/>
          </a:prstGeom>
        </p:spPr>
      </p:pic>
      <p:pic>
        <p:nvPicPr>
          <p:cNvPr id="7" name="תמונה 6">
            <a:extLst>
              <a:ext uri="{FF2B5EF4-FFF2-40B4-BE49-F238E27FC236}">
                <a16:creationId xmlns:a16="http://schemas.microsoft.com/office/drawing/2014/main" id="{DFC419C7-CD70-C299-7036-109671A0324B}"/>
              </a:ext>
            </a:extLst>
          </p:cNvPr>
          <p:cNvPicPr>
            <a:picLocks noChangeAspect="1"/>
          </p:cNvPicPr>
          <p:nvPr/>
        </p:nvPicPr>
        <p:blipFill>
          <a:blip r:embed="rId5">
            <a:clrChange>
              <a:clrFrom>
                <a:srgbClr val="FCFDFE"/>
              </a:clrFrom>
              <a:clrTo>
                <a:srgbClr val="FCFDFE">
                  <a:alpha val="0"/>
                </a:srgbClr>
              </a:clrTo>
            </a:clrChange>
          </a:blip>
          <a:stretch>
            <a:fillRect/>
          </a:stretch>
        </p:blipFill>
        <p:spPr>
          <a:xfrm>
            <a:off x="1215246" y="993476"/>
            <a:ext cx="7502548" cy="3594293"/>
          </a:xfrm>
          <a:prstGeom prst="rect">
            <a:avLst/>
          </a:prstGeom>
        </p:spPr>
      </p:pic>
      <p:sp>
        <p:nvSpPr>
          <p:cNvPr id="13" name="תיבת טקסט 12">
            <a:extLst>
              <a:ext uri="{FF2B5EF4-FFF2-40B4-BE49-F238E27FC236}">
                <a16:creationId xmlns:a16="http://schemas.microsoft.com/office/drawing/2014/main" id="{5F6AAB32-87AA-9287-C7AC-3F58C4283386}"/>
              </a:ext>
            </a:extLst>
          </p:cNvPr>
          <p:cNvSpPr txBox="1"/>
          <p:nvPr/>
        </p:nvSpPr>
        <p:spPr>
          <a:xfrm>
            <a:off x="1732345" y="4550252"/>
            <a:ext cx="4114800" cy="2246769"/>
          </a:xfrm>
          <a:prstGeom prst="rect">
            <a:avLst/>
          </a:prstGeom>
          <a:noFill/>
        </p:spPr>
        <p:txBody>
          <a:bodyPr wrap="square">
            <a:spAutoFit/>
          </a:bodyPr>
          <a:lstStyle/>
          <a:p>
            <a:pPr algn="r" rtl="1"/>
            <a:r>
              <a:rPr lang="he-IL" sz="2800" b="1" dirty="0">
                <a:solidFill>
                  <a:schemeClr val="accent5"/>
                </a:solidFill>
                <a:latin typeface="MF_FrankRuhl-Bold"/>
              </a:rPr>
              <a:t>מִתְבּוֹנְנִים</a:t>
            </a:r>
          </a:p>
          <a:p>
            <a:pPr algn="r" rtl="1"/>
            <a:r>
              <a:rPr lang="he-IL" sz="2800" b="1" dirty="0">
                <a:solidFill>
                  <a:schemeClr val="accent5"/>
                </a:solidFill>
                <a:latin typeface="MF_FrankRuhl-Bold"/>
              </a:rPr>
              <a:t>מַבִּיטִים סַבִיב</a:t>
            </a:r>
          </a:p>
          <a:p>
            <a:pPr algn="r" rtl="1"/>
            <a:r>
              <a:rPr lang="he-IL" sz="2800" b="1" dirty="0">
                <a:solidFill>
                  <a:schemeClr val="accent5"/>
                </a:solidFill>
                <a:latin typeface="MF_FrankRuhl-Bold"/>
              </a:rPr>
              <a:t>מַקְשִיבִים</a:t>
            </a:r>
          </a:p>
          <a:p>
            <a:pPr algn="r" rtl="1"/>
            <a:r>
              <a:rPr lang="he-IL" sz="2800" b="1" dirty="0">
                <a:solidFill>
                  <a:schemeClr val="accent5"/>
                </a:solidFill>
                <a:latin typeface="MF_FrankRuhl-Bold"/>
              </a:rPr>
              <a:t>חָשִׁים עַל הָעוֹר</a:t>
            </a:r>
          </a:p>
          <a:p>
            <a:pPr algn="r" rtl="1"/>
            <a:r>
              <a:rPr lang="he-IL" sz="2800" b="1" dirty="0">
                <a:solidFill>
                  <a:schemeClr val="accent5"/>
                </a:solidFill>
                <a:latin typeface="MF_FrankRuhl-Bold"/>
              </a:rPr>
              <a:t>מְרִיחִים</a:t>
            </a:r>
          </a:p>
        </p:txBody>
      </p:sp>
      <p:sp>
        <p:nvSpPr>
          <p:cNvPr id="17" name="מציין מיקום תוכן 2"/>
          <p:cNvSpPr>
            <a:spLocks noGrp="1"/>
          </p:cNvSpPr>
          <p:nvPr>
            <p:ph idx="1"/>
          </p:nvPr>
        </p:nvSpPr>
        <p:spPr>
          <a:xfrm>
            <a:off x="1282623" y="2058497"/>
            <a:ext cx="2358189" cy="513314"/>
          </a:xfrm>
        </p:spPr>
        <p:txBody>
          <a:bodyPr>
            <a:normAutofit fontScale="92500"/>
          </a:bodyPr>
          <a:lstStyle/>
          <a:p>
            <a:pPr marL="0" indent="0" algn="r">
              <a:buNone/>
            </a:pPr>
            <a:r>
              <a:rPr lang="he-IL" b="1" dirty="0"/>
              <a:t>(עמודים 83-82)</a:t>
            </a:r>
          </a:p>
          <a:p>
            <a:pPr algn="r" rtl="1"/>
            <a:endParaRPr lang="he-IL" sz="3600" b="1" dirty="0">
              <a:solidFill>
                <a:schemeClr val="accent5"/>
              </a:solidFill>
              <a:latin typeface="MF_FrankRuhl-Bold"/>
            </a:endParaRPr>
          </a:p>
          <a:p>
            <a:pPr marL="0" indent="0" algn="r">
              <a:buNone/>
            </a:pPr>
            <a:endParaRPr lang="he-IL" dirty="0">
              <a:solidFill>
                <a:schemeClr val="accent5"/>
              </a:solidFill>
            </a:endParaRPr>
          </a:p>
          <a:p>
            <a:pPr marL="0" indent="0" algn="r">
              <a:buNone/>
            </a:pPr>
            <a:endParaRPr lang="en-US" dirty="0"/>
          </a:p>
        </p:txBody>
      </p:sp>
      <p:pic>
        <p:nvPicPr>
          <p:cNvPr id="18" name="תמונה 17">
            <a:extLst>
              <a:ext uri="{FF2B5EF4-FFF2-40B4-BE49-F238E27FC236}">
                <a16:creationId xmlns:a16="http://schemas.microsoft.com/office/drawing/2014/main" id="{C675C715-2662-3353-84CB-72F21A3895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747" y="3501902"/>
            <a:ext cx="1428750" cy="3183506"/>
          </a:xfrm>
          <a:prstGeom prst="rect">
            <a:avLst/>
          </a:prstGeom>
        </p:spPr>
      </p:pic>
      <p:sp>
        <p:nvSpPr>
          <p:cNvPr id="19" name="בועת דיבור: מלבן עם פינות מעוגלות 18">
            <a:extLst>
              <a:ext uri="{FF2B5EF4-FFF2-40B4-BE49-F238E27FC236}">
                <a16:creationId xmlns:a16="http://schemas.microsoft.com/office/drawing/2014/main" id="{8D0E311E-B401-0AE5-2095-1A6CE2F470C4}"/>
              </a:ext>
            </a:extLst>
          </p:cNvPr>
          <p:cNvSpPr/>
          <p:nvPr/>
        </p:nvSpPr>
        <p:spPr>
          <a:xfrm>
            <a:off x="3493855" y="4550252"/>
            <a:ext cx="2743200" cy="2227422"/>
          </a:xfrm>
          <a:prstGeom prst="wedgeRoundRectCallout">
            <a:avLst>
              <a:gd name="adj1" fmla="val -96230"/>
              <a:gd name="adj2" fmla="val -52878"/>
              <a:gd name="adj3" fmla="val 16667"/>
            </a:avLst>
          </a:prstGeom>
          <a:noFill/>
          <a:ln w="28575">
            <a:solidFill>
              <a:srgbClr val="0067A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1" tIns="149353" rIns="149352" bIns="495276" numCol="1" spcCol="1270" rtlCol="1" anchor="ctr" anchorCtr="0">
            <a:noAutofit/>
          </a:bodyPr>
          <a:lstStyle/>
          <a:p>
            <a:pPr marL="0" indent="0" algn="ctr" defTabSz="933450" rtl="1">
              <a:lnSpc>
                <a:spcPct val="90000"/>
              </a:lnSpc>
              <a:spcBef>
                <a:spcPct val="0"/>
              </a:spcBef>
              <a:spcAft>
                <a:spcPct val="35000"/>
              </a:spcAft>
              <a:buNone/>
            </a:pPr>
            <a:endParaRPr lang="he-IL" sz="2100" b="1" kern="1200"/>
          </a:p>
        </p:txBody>
      </p:sp>
    </p:spTree>
    <p:extLst>
      <p:ext uri="{BB962C8B-B14F-4D97-AF65-F5344CB8AC3E}">
        <p14:creationId xmlns:p14="http://schemas.microsoft.com/office/powerpoint/2010/main" val="3859250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2FA606BE-E6A3-9989-1FF5-07F074526372}"/>
              </a:ext>
            </a:extLst>
          </p:cNvPr>
          <p:cNvPicPr>
            <a:picLocks noChangeAspect="1"/>
          </p:cNvPicPr>
          <p:nvPr/>
        </p:nvPicPr>
        <p:blipFill>
          <a:blip r:embed="rId3"/>
          <a:stretch>
            <a:fillRect/>
          </a:stretch>
        </p:blipFill>
        <p:spPr>
          <a:xfrm>
            <a:off x="7431407" y="156103"/>
            <a:ext cx="1621677" cy="544937"/>
          </a:xfrm>
          <a:prstGeom prst="rect">
            <a:avLst/>
          </a:prstGeom>
        </p:spPr>
      </p:pic>
      <p:pic>
        <p:nvPicPr>
          <p:cNvPr id="5" name="תמונה 4">
            <a:extLst>
              <a:ext uri="{FF2B5EF4-FFF2-40B4-BE49-F238E27FC236}">
                <a16:creationId xmlns:a16="http://schemas.microsoft.com/office/drawing/2014/main" id="{A5ED270D-7C3E-F90E-BA35-DB0DF6D09518}"/>
              </a:ext>
            </a:extLst>
          </p:cNvPr>
          <p:cNvPicPr>
            <a:picLocks noChangeAspect="1"/>
          </p:cNvPicPr>
          <p:nvPr/>
        </p:nvPicPr>
        <p:blipFill>
          <a:blip r:embed="rId4"/>
          <a:stretch>
            <a:fillRect/>
          </a:stretch>
        </p:blipFill>
        <p:spPr>
          <a:xfrm>
            <a:off x="0" y="72093"/>
            <a:ext cx="1688260" cy="750868"/>
          </a:xfrm>
          <a:prstGeom prst="rect">
            <a:avLst/>
          </a:prstGeom>
        </p:spPr>
      </p:pic>
      <p:pic>
        <p:nvPicPr>
          <p:cNvPr id="11" name="תמונה 10">
            <a:extLst>
              <a:ext uri="{FF2B5EF4-FFF2-40B4-BE49-F238E27FC236}">
                <a16:creationId xmlns:a16="http://schemas.microsoft.com/office/drawing/2014/main" id="{2AC14BD1-B331-96F3-F857-9BDC6B67B14F}"/>
              </a:ext>
            </a:extLst>
          </p:cNvPr>
          <p:cNvPicPr>
            <a:picLocks noChangeAspect="1"/>
          </p:cNvPicPr>
          <p:nvPr/>
        </p:nvPicPr>
        <p:blipFill>
          <a:blip r:embed="rId5"/>
          <a:stretch>
            <a:fillRect/>
          </a:stretch>
        </p:blipFill>
        <p:spPr>
          <a:xfrm>
            <a:off x="1255642" y="962526"/>
            <a:ext cx="6986603" cy="3897130"/>
          </a:xfrm>
          <a:prstGeom prst="rect">
            <a:avLst/>
          </a:prstGeom>
          <a:ln w="12700">
            <a:solidFill>
              <a:srgbClr val="00B0F0"/>
            </a:solidFill>
          </a:ln>
        </p:spPr>
      </p:pic>
      <p:pic>
        <p:nvPicPr>
          <p:cNvPr id="13" name="תמונה 12">
            <a:extLst>
              <a:ext uri="{FF2B5EF4-FFF2-40B4-BE49-F238E27FC236}">
                <a16:creationId xmlns:a16="http://schemas.microsoft.com/office/drawing/2014/main" id="{E488D986-2EC7-B944-C1FD-75A731F7CD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6173" y="5081002"/>
            <a:ext cx="1534629" cy="1628944"/>
          </a:xfrm>
          <a:prstGeom prst="rect">
            <a:avLst/>
          </a:prstGeom>
          <a:ln w="12700">
            <a:solidFill>
              <a:srgbClr val="00B0F0"/>
            </a:solidFill>
          </a:ln>
        </p:spPr>
      </p:pic>
      <p:pic>
        <p:nvPicPr>
          <p:cNvPr id="15" name="תמונה 14">
            <a:extLst>
              <a:ext uri="{FF2B5EF4-FFF2-40B4-BE49-F238E27FC236}">
                <a16:creationId xmlns:a16="http://schemas.microsoft.com/office/drawing/2014/main" id="{A8730602-07B9-4C18-80FB-80B9DDA149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822" y="4069308"/>
            <a:ext cx="1896178" cy="2716599"/>
          </a:xfrm>
          <a:prstGeom prst="rect">
            <a:avLst/>
          </a:prstGeom>
        </p:spPr>
      </p:pic>
      <p:pic>
        <p:nvPicPr>
          <p:cNvPr id="19" name="תמונה 18">
            <a:extLst>
              <a:ext uri="{FF2B5EF4-FFF2-40B4-BE49-F238E27FC236}">
                <a16:creationId xmlns:a16="http://schemas.microsoft.com/office/drawing/2014/main" id="{03090940-B187-DD77-DAE1-12E50CCCD022}"/>
              </a:ext>
            </a:extLst>
          </p:cNvPr>
          <p:cNvPicPr>
            <a:picLocks noChangeAspect="1"/>
          </p:cNvPicPr>
          <p:nvPr/>
        </p:nvPicPr>
        <p:blipFill>
          <a:blip r:embed="rId8"/>
          <a:stretch>
            <a:fillRect/>
          </a:stretch>
        </p:blipFill>
        <p:spPr>
          <a:xfrm>
            <a:off x="2710410" y="4999222"/>
            <a:ext cx="1551709" cy="1656816"/>
          </a:xfrm>
          <a:prstGeom prst="rect">
            <a:avLst/>
          </a:prstGeom>
          <a:ln w="12700">
            <a:solidFill>
              <a:srgbClr val="00B0F0"/>
            </a:solidFill>
          </a:ln>
        </p:spPr>
      </p:pic>
      <p:sp>
        <p:nvSpPr>
          <p:cNvPr id="2" name="תיבת טקסט 1">
            <a:extLst>
              <a:ext uri="{FF2B5EF4-FFF2-40B4-BE49-F238E27FC236}">
                <a16:creationId xmlns:a16="http://schemas.microsoft.com/office/drawing/2014/main" id="{7F389AF2-B3CD-3E55-5338-E7F9E7C54C03}"/>
              </a:ext>
            </a:extLst>
          </p:cNvPr>
          <p:cNvSpPr txBox="1"/>
          <p:nvPr/>
        </p:nvSpPr>
        <p:spPr>
          <a:xfrm>
            <a:off x="7946136" y="6254496"/>
            <a:ext cx="969264" cy="369332"/>
          </a:xfrm>
          <a:prstGeom prst="rect">
            <a:avLst/>
          </a:prstGeom>
          <a:noFill/>
        </p:spPr>
        <p:txBody>
          <a:bodyPr wrap="square" rtlCol="1">
            <a:spAutoFit/>
          </a:bodyPr>
          <a:lstStyle/>
          <a:p>
            <a:r>
              <a:rPr lang="he-IL" b="1" dirty="0"/>
              <a:t>עמוד 83</a:t>
            </a:r>
          </a:p>
        </p:txBody>
      </p:sp>
    </p:spTree>
    <p:extLst>
      <p:ext uri="{BB962C8B-B14F-4D97-AF65-F5344CB8AC3E}">
        <p14:creationId xmlns:p14="http://schemas.microsoft.com/office/powerpoint/2010/main" val="1208637657"/>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3896</TotalTime>
  <Words>1334</Words>
  <Application>Microsoft Office PowerPoint</Application>
  <PresentationFormat>‫הצגה על המסך (4:3)</PresentationFormat>
  <Paragraphs>99</Paragraphs>
  <Slides>14</Slides>
  <Notes>14</Notes>
  <HiddenSlides>0</HiddenSlides>
  <MMClips>0</MMClips>
  <ScaleCrop>false</ScaleCrop>
  <HeadingPairs>
    <vt:vector size="6" baseType="variant">
      <vt:variant>
        <vt:lpstr>גופנים בשימוש</vt:lpstr>
      </vt:variant>
      <vt:variant>
        <vt:i4>9</vt:i4>
      </vt:variant>
      <vt:variant>
        <vt:lpstr>ערכת נושא</vt:lpstr>
      </vt:variant>
      <vt:variant>
        <vt:i4>1</vt:i4>
      </vt:variant>
      <vt:variant>
        <vt:lpstr>כותרות שקופיות</vt:lpstr>
      </vt:variant>
      <vt:variant>
        <vt:i4>14</vt:i4>
      </vt:variant>
    </vt:vector>
  </HeadingPairs>
  <TitlesOfParts>
    <vt:vector size="24" baseType="lpstr">
      <vt:lpstr>Arial</vt:lpstr>
      <vt:lpstr>Calibri</vt:lpstr>
      <vt:lpstr>Calibri Light</vt:lpstr>
      <vt:lpstr>EnzoagadaMF-Bold</vt:lpstr>
      <vt:lpstr>FontbitDavid</vt:lpstr>
      <vt:lpstr>MF_FrankRuhl-Bold</vt:lpstr>
      <vt:lpstr>MF_FrankRuhl-Regular</vt:lpstr>
      <vt:lpstr>NarkisimMFO</vt:lpstr>
      <vt:lpstr>NarkisimMFOBold</vt:lpstr>
      <vt:lpstr>ערכת נושא Office</vt:lpstr>
      <vt:lpstr>מצגת מלווה לשיעורים</vt:lpstr>
      <vt:lpstr>מצגת של PowerPoint‏</vt:lpstr>
      <vt:lpstr>מצגת של PowerPoint‏</vt:lpstr>
      <vt:lpstr>עוֹנוֹת הַשָּׁנָה (עמודים 7-6)</vt:lpstr>
      <vt:lpstr>הַחֹרֶף עָבַר</vt:lpstr>
      <vt:lpstr>מצגת של PowerPoint‏</vt:lpstr>
      <vt:lpstr>מצגת של PowerPoint‏</vt:lpstr>
      <vt:lpstr>מצגת של PowerPoint‏</vt:lpstr>
      <vt:lpstr>מצגת של PowerPoint‏</vt:lpstr>
      <vt:lpstr>מצגת של PowerPoint‏</vt:lpstr>
      <vt:lpstr>מצגת של PowerPoint‏</vt:lpstr>
      <vt:lpstr>אוֹרֶךְ הַיּוֹם וְהַלַּיְלָה בָּאָבִיב (עמוד 84)</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212</cp:revision>
  <dcterms:created xsi:type="dcterms:W3CDTF">2019-05-25T18:59:51Z</dcterms:created>
  <dcterms:modified xsi:type="dcterms:W3CDTF">2024-02-01T04:06:11Z</dcterms:modified>
</cp:coreProperties>
</file>