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5"/>
  </p:notesMasterIdLst>
  <p:sldIdLst>
    <p:sldId id="345" r:id="rId2"/>
    <p:sldId id="256" r:id="rId3"/>
    <p:sldId id="257" r:id="rId4"/>
    <p:sldId id="347" r:id="rId5"/>
    <p:sldId id="258" r:id="rId6"/>
    <p:sldId id="267" r:id="rId7"/>
    <p:sldId id="266" r:id="rId8"/>
    <p:sldId id="353" r:id="rId9"/>
    <p:sldId id="355" r:id="rId10"/>
    <p:sldId id="358" r:id="rId11"/>
    <p:sldId id="357" r:id="rId12"/>
    <p:sldId id="299" r:id="rId13"/>
    <p:sldId id="259" r:id="rId14"/>
    <p:sldId id="301" r:id="rId15"/>
    <p:sldId id="308" r:id="rId16"/>
    <p:sldId id="296" r:id="rId17"/>
    <p:sldId id="271" r:id="rId18"/>
    <p:sldId id="310" r:id="rId19"/>
    <p:sldId id="312" r:id="rId20"/>
    <p:sldId id="311" r:id="rId21"/>
    <p:sldId id="288" r:id="rId22"/>
    <p:sldId id="273" r:id="rId23"/>
    <p:sldId id="300" r:id="rId24"/>
    <p:sldId id="274" r:id="rId25"/>
    <p:sldId id="275" r:id="rId26"/>
    <p:sldId id="279" r:id="rId27"/>
    <p:sldId id="278" r:id="rId28"/>
    <p:sldId id="305" r:id="rId29"/>
    <p:sldId id="307" r:id="rId30"/>
    <p:sldId id="287" r:id="rId31"/>
    <p:sldId id="348" r:id="rId32"/>
    <p:sldId id="280" r:id="rId33"/>
    <p:sldId id="346" r:id="rId3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0067A3"/>
    <a:srgbClr val="D8D7FD"/>
    <a:srgbClr val="9999FF"/>
    <a:srgbClr val="00FFCC"/>
    <a:srgbClr val="FFFFFF"/>
    <a:srgbClr val="CCECFF"/>
    <a:srgbClr val="FFCC99"/>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129" autoAdjust="0"/>
    <p:restoredTop sz="82339" autoAdjust="0"/>
  </p:normalViewPr>
  <p:slideViewPr>
    <p:cSldViewPr snapToGrid="0">
      <p:cViewPr varScale="1">
        <p:scale>
          <a:sx n="91" d="100"/>
          <a:sy n="91" d="100"/>
        </p:scale>
        <p:origin x="55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89DDAFE1-362B-43D4-9B64-BDDC2092E5E0}"/>
    <pc:docChg chg="custSel addSld delSld modSld sldOrd">
      <pc:chgData name="noga mishan" userId="802d01ca9850f5a0" providerId="LiveId" clId="{89DDAFE1-362B-43D4-9B64-BDDC2092E5E0}" dt="2024-01-10T10:05:14.123" v="149"/>
      <pc:docMkLst>
        <pc:docMk/>
      </pc:docMkLst>
      <pc:sldChg chg="modSp mod">
        <pc:chgData name="noga mishan" userId="802d01ca9850f5a0" providerId="LiveId" clId="{89DDAFE1-362B-43D4-9B64-BDDC2092E5E0}" dt="2024-01-08T03:10:32.037" v="138" actId="14100"/>
        <pc:sldMkLst>
          <pc:docMk/>
          <pc:sldMk cId="2087409403" sldId="256"/>
        </pc:sldMkLst>
        <pc:picChg chg="mod">
          <ac:chgData name="noga mishan" userId="802d01ca9850f5a0" providerId="LiveId" clId="{89DDAFE1-362B-43D4-9B64-BDDC2092E5E0}" dt="2024-01-08T03:10:32.037" v="138" actId="14100"/>
          <ac:picMkLst>
            <pc:docMk/>
            <pc:sldMk cId="2087409403" sldId="256"/>
            <ac:picMk id="2" creationId="{67912A24-5796-5363-F2DC-8BBEF3053620}"/>
          </ac:picMkLst>
        </pc:picChg>
      </pc:sldChg>
      <pc:sldChg chg="addSp modSp mod">
        <pc:chgData name="noga mishan" userId="802d01ca9850f5a0" providerId="LiveId" clId="{89DDAFE1-362B-43D4-9B64-BDDC2092E5E0}" dt="2024-01-08T02:58:53.430" v="26" actId="207"/>
        <pc:sldMkLst>
          <pc:docMk/>
          <pc:sldMk cId="1530927352" sldId="257"/>
        </pc:sldMkLst>
        <pc:picChg chg="add mod">
          <ac:chgData name="noga mishan" userId="802d01ca9850f5a0" providerId="LiveId" clId="{89DDAFE1-362B-43D4-9B64-BDDC2092E5E0}" dt="2024-01-08T02:58:17.829" v="23" actId="1076"/>
          <ac:picMkLst>
            <pc:docMk/>
            <pc:sldMk cId="1530927352" sldId="257"/>
            <ac:picMk id="2" creationId="{3029F4C0-EA08-E516-2046-58258F71A4CA}"/>
          </ac:picMkLst>
        </pc:picChg>
        <pc:picChg chg="add mod">
          <ac:chgData name="noga mishan" userId="802d01ca9850f5a0" providerId="LiveId" clId="{89DDAFE1-362B-43D4-9B64-BDDC2092E5E0}" dt="2024-01-08T02:58:53.430" v="26" actId="207"/>
          <ac:picMkLst>
            <pc:docMk/>
            <pc:sldMk cId="1530927352" sldId="257"/>
            <ac:picMk id="3" creationId="{6D68249F-32A8-4B19-4783-83A86488AD33}"/>
          </ac:picMkLst>
        </pc:picChg>
        <pc:picChg chg="mod">
          <ac:chgData name="noga mishan" userId="802d01ca9850f5a0" providerId="LiveId" clId="{89DDAFE1-362B-43D4-9B64-BDDC2092E5E0}" dt="2024-01-08T02:57:58.651" v="21" actId="1076"/>
          <ac:picMkLst>
            <pc:docMk/>
            <pc:sldMk cId="1530927352" sldId="257"/>
            <ac:picMk id="2050" creationId="{ADF5C3E6-DEEC-EAF1-48DF-E3B473D2A613}"/>
          </ac:picMkLst>
        </pc:picChg>
      </pc:sldChg>
      <pc:sldChg chg="modSp mod">
        <pc:chgData name="noga mishan" userId="802d01ca9850f5a0" providerId="LiveId" clId="{89DDAFE1-362B-43D4-9B64-BDDC2092E5E0}" dt="2024-01-08T02:59:57.347" v="36" actId="1076"/>
        <pc:sldMkLst>
          <pc:docMk/>
          <pc:sldMk cId="1083619001" sldId="266"/>
        </pc:sldMkLst>
        <pc:picChg chg="mod">
          <ac:chgData name="noga mishan" userId="802d01ca9850f5a0" providerId="LiveId" clId="{89DDAFE1-362B-43D4-9B64-BDDC2092E5E0}" dt="2024-01-08T02:59:57.347" v="36" actId="1076"/>
          <ac:picMkLst>
            <pc:docMk/>
            <pc:sldMk cId="1083619001" sldId="266"/>
            <ac:picMk id="8" creationId="{77852C6F-204E-4695-F22A-F8C1DA26DC04}"/>
          </ac:picMkLst>
        </pc:picChg>
      </pc:sldChg>
      <pc:sldChg chg="modSp mod">
        <pc:chgData name="noga mishan" userId="802d01ca9850f5a0" providerId="LiveId" clId="{89DDAFE1-362B-43D4-9B64-BDDC2092E5E0}" dt="2024-01-08T03:11:38.378" v="141" actId="14100"/>
        <pc:sldMkLst>
          <pc:docMk/>
          <pc:sldMk cId="3683860862" sldId="279"/>
        </pc:sldMkLst>
        <pc:picChg chg="mod">
          <ac:chgData name="noga mishan" userId="802d01ca9850f5a0" providerId="LiveId" clId="{89DDAFE1-362B-43D4-9B64-BDDC2092E5E0}" dt="2024-01-08T03:11:38.378" v="141" actId="14100"/>
          <ac:picMkLst>
            <pc:docMk/>
            <pc:sldMk cId="3683860862" sldId="279"/>
            <ac:picMk id="4" creationId="{39059683-3DD8-2378-83FC-181D3CC4E14D}"/>
          </ac:picMkLst>
        </pc:picChg>
      </pc:sldChg>
      <pc:sldChg chg="addSp delSp modSp mod">
        <pc:chgData name="noga mishan" userId="802d01ca9850f5a0" providerId="LiveId" clId="{89DDAFE1-362B-43D4-9B64-BDDC2092E5E0}" dt="2024-01-08T02:56:37.158" v="6" actId="14100"/>
        <pc:sldMkLst>
          <pc:docMk/>
          <pc:sldMk cId="2235377966" sldId="299"/>
        </pc:sldMkLst>
        <pc:picChg chg="del">
          <ac:chgData name="noga mishan" userId="802d01ca9850f5a0" providerId="LiveId" clId="{89DDAFE1-362B-43D4-9B64-BDDC2092E5E0}" dt="2024-01-08T02:56:26.115" v="2" actId="478"/>
          <ac:picMkLst>
            <pc:docMk/>
            <pc:sldMk cId="2235377966" sldId="299"/>
            <ac:picMk id="5" creationId="{6D037195-389C-BAE0-B585-225497498592}"/>
          </ac:picMkLst>
        </pc:picChg>
        <pc:picChg chg="del">
          <ac:chgData name="noga mishan" userId="802d01ca9850f5a0" providerId="LiveId" clId="{89DDAFE1-362B-43D4-9B64-BDDC2092E5E0}" dt="2024-01-08T02:56:23.240" v="1" actId="478"/>
          <ac:picMkLst>
            <pc:docMk/>
            <pc:sldMk cId="2235377966" sldId="299"/>
            <ac:picMk id="6" creationId="{1978C113-EC32-3CFB-B0DA-7B070D7D9219}"/>
          </ac:picMkLst>
        </pc:picChg>
        <pc:picChg chg="add mod">
          <ac:chgData name="noga mishan" userId="802d01ca9850f5a0" providerId="LiveId" clId="{89DDAFE1-362B-43D4-9B64-BDDC2092E5E0}" dt="2024-01-08T02:56:37.158" v="6" actId="14100"/>
          <ac:picMkLst>
            <pc:docMk/>
            <pc:sldMk cId="2235377966" sldId="299"/>
            <ac:picMk id="7" creationId="{57534F86-97AE-B8FA-124E-52EF4030912D}"/>
          </ac:picMkLst>
        </pc:picChg>
        <pc:picChg chg="mod">
          <ac:chgData name="noga mishan" userId="802d01ca9850f5a0" providerId="LiveId" clId="{89DDAFE1-362B-43D4-9B64-BDDC2092E5E0}" dt="2024-01-08T02:56:28.567" v="3" actId="1076"/>
          <ac:picMkLst>
            <pc:docMk/>
            <pc:sldMk cId="2235377966" sldId="299"/>
            <ac:picMk id="9" creationId="{80E95C48-23E7-EC33-AD19-F5AD8FE6BFF9}"/>
          </ac:picMkLst>
        </pc:picChg>
      </pc:sldChg>
      <pc:sldChg chg="addSp delSp modSp mod">
        <pc:chgData name="noga mishan" userId="802d01ca9850f5a0" providerId="LiveId" clId="{89DDAFE1-362B-43D4-9B64-BDDC2092E5E0}" dt="2024-01-08T02:57:16.177" v="16" actId="1076"/>
        <pc:sldMkLst>
          <pc:docMk/>
          <pc:sldMk cId="3370068222" sldId="300"/>
        </pc:sldMkLst>
        <pc:picChg chg="del">
          <ac:chgData name="noga mishan" userId="802d01ca9850f5a0" providerId="LiveId" clId="{89DDAFE1-362B-43D4-9B64-BDDC2092E5E0}" dt="2024-01-08T02:57:07.507" v="13" actId="478"/>
          <ac:picMkLst>
            <pc:docMk/>
            <pc:sldMk cId="3370068222" sldId="300"/>
            <ac:picMk id="5" creationId="{0ADF29C5-E91B-E0F6-A937-8857D9383755}"/>
          </ac:picMkLst>
        </pc:picChg>
        <pc:picChg chg="add mod">
          <ac:chgData name="noga mishan" userId="802d01ca9850f5a0" providerId="LiveId" clId="{89DDAFE1-362B-43D4-9B64-BDDC2092E5E0}" dt="2024-01-08T02:57:13.271" v="15"/>
          <ac:picMkLst>
            <pc:docMk/>
            <pc:sldMk cId="3370068222" sldId="300"/>
            <ac:picMk id="6" creationId="{FA05253C-D998-97C5-0F6F-C33E48367345}"/>
          </ac:picMkLst>
        </pc:picChg>
        <pc:picChg chg="del">
          <ac:chgData name="noga mishan" userId="802d01ca9850f5a0" providerId="LiveId" clId="{89DDAFE1-362B-43D4-9B64-BDDC2092E5E0}" dt="2024-01-08T02:57:10.007" v="14" actId="478"/>
          <ac:picMkLst>
            <pc:docMk/>
            <pc:sldMk cId="3370068222" sldId="300"/>
            <ac:picMk id="7" creationId="{64054FF2-17EF-E258-8313-2037D775D47B}"/>
          </ac:picMkLst>
        </pc:picChg>
        <pc:picChg chg="mod">
          <ac:chgData name="noga mishan" userId="802d01ca9850f5a0" providerId="LiveId" clId="{89DDAFE1-362B-43D4-9B64-BDDC2092E5E0}" dt="2024-01-08T02:57:16.177" v="16" actId="1076"/>
          <ac:picMkLst>
            <pc:docMk/>
            <pc:sldMk cId="3370068222" sldId="300"/>
            <ac:picMk id="9" creationId="{8A0E1013-A828-2D37-8D59-90CA31FED4F9}"/>
          </ac:picMkLst>
        </pc:picChg>
      </pc:sldChg>
      <pc:sldChg chg="addSp delSp modSp mod">
        <pc:chgData name="noga mishan" userId="802d01ca9850f5a0" providerId="LiveId" clId="{89DDAFE1-362B-43D4-9B64-BDDC2092E5E0}" dt="2024-01-08T02:56:55.654" v="11"/>
        <pc:sldMkLst>
          <pc:docMk/>
          <pc:sldMk cId="3702988250" sldId="301"/>
        </pc:sldMkLst>
        <pc:picChg chg="del">
          <ac:chgData name="noga mishan" userId="802d01ca9850f5a0" providerId="LiveId" clId="{89DDAFE1-362B-43D4-9B64-BDDC2092E5E0}" dt="2024-01-08T02:56:49.500" v="9" actId="478"/>
          <ac:picMkLst>
            <pc:docMk/>
            <pc:sldMk cId="3702988250" sldId="301"/>
            <ac:picMk id="5" creationId="{10488F4F-230A-6D5B-B5F0-7FF144F7188F}"/>
          </ac:picMkLst>
        </pc:picChg>
        <pc:picChg chg="mod">
          <ac:chgData name="noga mishan" userId="802d01ca9850f5a0" providerId="LiveId" clId="{89DDAFE1-362B-43D4-9B64-BDDC2092E5E0}" dt="2024-01-08T02:56:47.297" v="8" actId="1076"/>
          <ac:picMkLst>
            <pc:docMk/>
            <pc:sldMk cId="3702988250" sldId="301"/>
            <ac:picMk id="6" creationId="{966D3A41-0156-198C-4D94-08DE55AE1911}"/>
          </ac:picMkLst>
        </pc:picChg>
        <pc:picChg chg="del">
          <ac:chgData name="noga mishan" userId="802d01ca9850f5a0" providerId="LiveId" clId="{89DDAFE1-362B-43D4-9B64-BDDC2092E5E0}" dt="2024-01-08T02:56:52.061" v="10" actId="478"/>
          <ac:picMkLst>
            <pc:docMk/>
            <pc:sldMk cId="3702988250" sldId="301"/>
            <ac:picMk id="7" creationId="{6D433315-D68C-2E2B-9AD3-8793EBAD70E8}"/>
          </ac:picMkLst>
        </pc:picChg>
        <pc:picChg chg="add mod">
          <ac:chgData name="noga mishan" userId="802d01ca9850f5a0" providerId="LiveId" clId="{89DDAFE1-362B-43D4-9B64-BDDC2092E5E0}" dt="2024-01-08T02:56:55.654" v="11"/>
          <ac:picMkLst>
            <pc:docMk/>
            <pc:sldMk cId="3702988250" sldId="301"/>
            <ac:picMk id="8" creationId="{3AAE22A3-97D1-1422-DA88-856565331682}"/>
          </ac:picMkLst>
        </pc:picChg>
      </pc:sldChg>
      <pc:sldChg chg="addSp delSp modSp mod">
        <pc:chgData name="noga mishan" userId="802d01ca9850f5a0" providerId="LiveId" clId="{89DDAFE1-362B-43D4-9B64-BDDC2092E5E0}" dt="2024-01-08T02:57:30.892" v="20"/>
        <pc:sldMkLst>
          <pc:docMk/>
          <pc:sldMk cId="674061608" sldId="305"/>
        </pc:sldMkLst>
        <pc:picChg chg="del">
          <ac:chgData name="noga mishan" userId="802d01ca9850f5a0" providerId="LiveId" clId="{89DDAFE1-362B-43D4-9B64-BDDC2092E5E0}" dt="2024-01-08T02:57:22.348" v="17" actId="478"/>
          <ac:picMkLst>
            <pc:docMk/>
            <pc:sldMk cId="674061608" sldId="305"/>
            <ac:picMk id="5" creationId="{E8EAC949-293E-0C9C-7D19-AB31FC96EBB3}"/>
          </ac:picMkLst>
        </pc:picChg>
        <pc:picChg chg="del">
          <ac:chgData name="noga mishan" userId="802d01ca9850f5a0" providerId="LiveId" clId="{89DDAFE1-362B-43D4-9B64-BDDC2092E5E0}" dt="2024-01-08T02:57:24.972" v="18" actId="478"/>
          <ac:picMkLst>
            <pc:docMk/>
            <pc:sldMk cId="674061608" sldId="305"/>
            <ac:picMk id="6" creationId="{1E69A41D-971F-7D07-D3ED-8D04E8E0B5FB}"/>
          </ac:picMkLst>
        </pc:picChg>
        <pc:picChg chg="add mod">
          <ac:chgData name="noga mishan" userId="802d01ca9850f5a0" providerId="LiveId" clId="{89DDAFE1-362B-43D4-9B64-BDDC2092E5E0}" dt="2024-01-08T02:57:30.892" v="20"/>
          <ac:picMkLst>
            <pc:docMk/>
            <pc:sldMk cId="674061608" sldId="305"/>
            <ac:picMk id="7" creationId="{F558F129-9E33-72BD-99DD-902EC5CEC980}"/>
          </ac:picMkLst>
        </pc:picChg>
        <pc:picChg chg="mod">
          <ac:chgData name="noga mishan" userId="802d01ca9850f5a0" providerId="LiveId" clId="{89DDAFE1-362B-43D4-9B64-BDDC2092E5E0}" dt="2024-01-08T02:57:28.315" v="19" actId="1076"/>
          <ac:picMkLst>
            <pc:docMk/>
            <pc:sldMk cId="674061608" sldId="305"/>
            <ac:picMk id="9" creationId="{95A22672-A810-E126-206A-BDB00DD2A049}"/>
          </ac:picMkLst>
        </pc:picChg>
      </pc:sldChg>
      <pc:sldChg chg="modSp mod">
        <pc:chgData name="noga mishan" userId="802d01ca9850f5a0" providerId="LiveId" clId="{89DDAFE1-362B-43D4-9B64-BDDC2092E5E0}" dt="2024-01-08T03:11:48.033" v="142" actId="14100"/>
        <pc:sldMkLst>
          <pc:docMk/>
          <pc:sldMk cId="2753003742" sldId="307"/>
        </pc:sldMkLst>
        <pc:picChg chg="mod">
          <ac:chgData name="noga mishan" userId="802d01ca9850f5a0" providerId="LiveId" clId="{89DDAFE1-362B-43D4-9B64-BDDC2092E5E0}" dt="2024-01-08T03:11:48.033" v="142" actId="14100"/>
          <ac:picMkLst>
            <pc:docMk/>
            <pc:sldMk cId="2753003742" sldId="307"/>
            <ac:picMk id="4" creationId="{39059683-3DD8-2378-83FC-181D3CC4E14D}"/>
          </ac:picMkLst>
        </pc:picChg>
      </pc:sldChg>
      <pc:sldChg chg="modNotesTx">
        <pc:chgData name="noga mishan" userId="802d01ca9850f5a0" providerId="LiveId" clId="{89DDAFE1-362B-43D4-9B64-BDDC2092E5E0}" dt="2024-01-10T10:05:14.123" v="149"/>
        <pc:sldMkLst>
          <pc:docMk/>
          <pc:sldMk cId="3674169207" sldId="310"/>
        </pc:sldMkLst>
      </pc:sldChg>
      <pc:sldChg chg="addSp delSp modSp mod">
        <pc:chgData name="noga mishan" userId="802d01ca9850f5a0" providerId="LiveId" clId="{89DDAFE1-362B-43D4-9B64-BDDC2092E5E0}" dt="2024-01-08T03:10:53.547" v="140" actId="1076"/>
        <pc:sldMkLst>
          <pc:docMk/>
          <pc:sldMk cId="2602407275" sldId="347"/>
        </pc:sldMkLst>
        <pc:picChg chg="add mod">
          <ac:chgData name="noga mishan" userId="802d01ca9850f5a0" providerId="LiveId" clId="{89DDAFE1-362B-43D4-9B64-BDDC2092E5E0}" dt="2024-01-08T02:59:41.210" v="34" actId="1076"/>
          <ac:picMkLst>
            <pc:docMk/>
            <pc:sldMk cId="2602407275" sldId="347"/>
            <ac:picMk id="4" creationId="{9D150178-C349-0D54-B6CC-5BEA59FE6D97}"/>
          </ac:picMkLst>
        </pc:picChg>
        <pc:picChg chg="del">
          <ac:chgData name="noga mishan" userId="802d01ca9850f5a0" providerId="LiveId" clId="{89DDAFE1-362B-43D4-9B64-BDDC2092E5E0}" dt="2024-01-08T02:59:20.637" v="30" actId="21"/>
          <ac:picMkLst>
            <pc:docMk/>
            <pc:sldMk cId="2602407275" sldId="347"/>
            <ac:picMk id="5" creationId="{10488F4F-230A-6D5B-B5F0-7FF144F7188F}"/>
          </ac:picMkLst>
        </pc:picChg>
        <pc:picChg chg="del mod">
          <ac:chgData name="noga mishan" userId="802d01ca9850f5a0" providerId="LiveId" clId="{89DDAFE1-362B-43D4-9B64-BDDC2092E5E0}" dt="2024-01-08T02:59:07.905" v="28" actId="21"/>
          <ac:picMkLst>
            <pc:docMk/>
            <pc:sldMk cId="2602407275" sldId="347"/>
            <ac:picMk id="7" creationId="{6D433315-D68C-2E2B-9AD3-8793EBAD70E8}"/>
          </ac:picMkLst>
        </pc:picChg>
        <pc:picChg chg="add mod">
          <ac:chgData name="noga mishan" userId="802d01ca9850f5a0" providerId="LiveId" clId="{89DDAFE1-362B-43D4-9B64-BDDC2092E5E0}" dt="2024-01-08T02:59:34.993" v="33" actId="1076"/>
          <ac:picMkLst>
            <pc:docMk/>
            <pc:sldMk cId="2602407275" sldId="347"/>
            <ac:picMk id="8" creationId="{3BDAD727-A3B2-3C7E-DCC5-7E183EBF0BEB}"/>
          </ac:picMkLst>
        </pc:picChg>
        <pc:picChg chg="mod">
          <ac:chgData name="noga mishan" userId="802d01ca9850f5a0" providerId="LiveId" clId="{89DDAFE1-362B-43D4-9B64-BDDC2092E5E0}" dt="2024-01-08T03:10:53.547" v="140" actId="1076"/>
          <ac:picMkLst>
            <pc:docMk/>
            <pc:sldMk cId="2602407275" sldId="347"/>
            <ac:picMk id="18" creationId="{8B7F998F-62D4-37B2-6C88-493DA7C4CE47}"/>
          </ac:picMkLst>
        </pc:picChg>
      </pc:sldChg>
      <pc:sldChg chg="del">
        <pc:chgData name="noga mishan" userId="802d01ca9850f5a0" providerId="LiveId" clId="{89DDAFE1-362B-43D4-9B64-BDDC2092E5E0}" dt="2024-01-08T03:06:28.175" v="86" actId="47"/>
        <pc:sldMkLst>
          <pc:docMk/>
          <pc:sldMk cId="645718850" sldId="349"/>
        </pc:sldMkLst>
      </pc:sldChg>
      <pc:sldChg chg="del">
        <pc:chgData name="noga mishan" userId="802d01ca9850f5a0" providerId="LiveId" clId="{89DDAFE1-362B-43D4-9B64-BDDC2092E5E0}" dt="2024-01-08T03:06:34.069" v="87" actId="47"/>
        <pc:sldMkLst>
          <pc:docMk/>
          <pc:sldMk cId="1756442049" sldId="350"/>
        </pc:sldMkLst>
      </pc:sldChg>
      <pc:sldChg chg="del">
        <pc:chgData name="noga mishan" userId="802d01ca9850f5a0" providerId="LiveId" clId="{89DDAFE1-362B-43D4-9B64-BDDC2092E5E0}" dt="2024-01-08T03:02:30.303" v="56" actId="47"/>
        <pc:sldMkLst>
          <pc:docMk/>
          <pc:sldMk cId="2012435095" sldId="351"/>
        </pc:sldMkLst>
      </pc:sldChg>
      <pc:sldChg chg="del">
        <pc:chgData name="noga mishan" userId="802d01ca9850f5a0" providerId="LiveId" clId="{89DDAFE1-362B-43D4-9B64-BDDC2092E5E0}" dt="2024-01-08T03:12:16.491" v="143" actId="47"/>
        <pc:sldMkLst>
          <pc:docMk/>
          <pc:sldMk cId="2952421487" sldId="352"/>
        </pc:sldMkLst>
      </pc:sldChg>
      <pc:sldChg chg="addSp delSp modSp add mod ord modNotesTx">
        <pc:chgData name="noga mishan" userId="802d01ca9850f5a0" providerId="LiveId" clId="{89DDAFE1-362B-43D4-9B64-BDDC2092E5E0}" dt="2024-01-08T03:12:37.970" v="148" actId="14100"/>
        <pc:sldMkLst>
          <pc:docMk/>
          <pc:sldMk cId="2089437164" sldId="353"/>
        </pc:sldMkLst>
        <pc:spChg chg="del">
          <ac:chgData name="noga mishan" userId="802d01ca9850f5a0" providerId="LiveId" clId="{89DDAFE1-362B-43D4-9B64-BDDC2092E5E0}" dt="2024-01-08T03:00:33.929" v="40" actId="478"/>
          <ac:spMkLst>
            <pc:docMk/>
            <pc:sldMk cId="2089437164" sldId="353"/>
            <ac:spMk id="5" creationId="{0B565026-0CFE-C556-664F-C8D9D3FDC648}"/>
          </ac:spMkLst>
        </pc:spChg>
        <pc:spChg chg="del">
          <ac:chgData name="noga mishan" userId="802d01ca9850f5a0" providerId="LiveId" clId="{89DDAFE1-362B-43D4-9B64-BDDC2092E5E0}" dt="2024-01-08T03:00:26.041" v="38" actId="478"/>
          <ac:spMkLst>
            <pc:docMk/>
            <pc:sldMk cId="2089437164" sldId="353"/>
            <ac:spMk id="6" creationId="{F3002F79-2FB9-18AA-6259-80172AD7159D}"/>
          </ac:spMkLst>
        </pc:spChg>
        <pc:spChg chg="add mod">
          <ac:chgData name="noga mishan" userId="802d01ca9850f5a0" providerId="LiveId" clId="{89DDAFE1-362B-43D4-9B64-BDDC2092E5E0}" dt="2024-01-08T03:04:49.861" v="80" actId="20577"/>
          <ac:spMkLst>
            <pc:docMk/>
            <pc:sldMk cId="2089437164" sldId="353"/>
            <ac:spMk id="10" creationId="{FA63EC30-428E-AC01-EA4C-390400C8DAE0}"/>
          </ac:spMkLst>
        </pc:spChg>
        <pc:spChg chg="add del mod">
          <ac:chgData name="noga mishan" userId="802d01ca9850f5a0" providerId="LiveId" clId="{89DDAFE1-362B-43D4-9B64-BDDC2092E5E0}" dt="2024-01-08T03:04:30.771" v="66" actId="478"/>
          <ac:spMkLst>
            <pc:docMk/>
            <pc:sldMk cId="2089437164" sldId="353"/>
            <ac:spMk id="11" creationId="{2A27ADDD-6ECF-FAB1-6FDC-C331D71DEA4E}"/>
          </ac:spMkLst>
        </pc:spChg>
        <pc:spChg chg="del">
          <ac:chgData name="noga mishan" userId="802d01ca9850f5a0" providerId="LiveId" clId="{89DDAFE1-362B-43D4-9B64-BDDC2092E5E0}" dt="2024-01-08T03:00:29.618" v="39" actId="478"/>
          <ac:spMkLst>
            <pc:docMk/>
            <pc:sldMk cId="2089437164" sldId="353"/>
            <ac:spMk id="14" creationId="{2F23085D-6768-B361-97D6-28F5FBF31FE4}"/>
          </ac:spMkLst>
        </pc:spChg>
        <pc:spChg chg="add mod">
          <ac:chgData name="noga mishan" userId="802d01ca9850f5a0" providerId="LiveId" clId="{89DDAFE1-362B-43D4-9B64-BDDC2092E5E0}" dt="2024-01-08T03:04:38.816" v="69"/>
          <ac:spMkLst>
            <pc:docMk/>
            <pc:sldMk cId="2089437164" sldId="353"/>
            <ac:spMk id="15" creationId="{4302FB78-CD62-A671-3BA6-BBAC25122B12}"/>
          </ac:spMkLst>
        </pc:spChg>
        <pc:picChg chg="mod">
          <ac:chgData name="noga mishan" userId="802d01ca9850f5a0" providerId="LiveId" clId="{89DDAFE1-362B-43D4-9B64-BDDC2092E5E0}" dt="2024-01-08T03:12:37.970" v="148" actId="14100"/>
          <ac:picMkLst>
            <pc:docMk/>
            <pc:sldMk cId="2089437164" sldId="353"/>
            <ac:picMk id="4" creationId="{39059683-3DD8-2378-83FC-181D3CC4E14D}"/>
          </ac:picMkLst>
        </pc:picChg>
        <pc:picChg chg="add del mod">
          <ac:chgData name="noga mishan" userId="802d01ca9850f5a0" providerId="LiveId" clId="{89DDAFE1-362B-43D4-9B64-BDDC2092E5E0}" dt="2024-01-08T03:03:48.489" v="61" actId="478"/>
          <ac:picMkLst>
            <pc:docMk/>
            <pc:sldMk cId="2089437164" sldId="353"/>
            <ac:picMk id="9" creationId="{66BBD950-6EC1-D371-FCAF-908C93FB3BE1}"/>
          </ac:picMkLst>
        </pc:picChg>
        <pc:picChg chg="add mod">
          <ac:chgData name="noga mishan" userId="802d01ca9850f5a0" providerId="LiveId" clId="{89DDAFE1-362B-43D4-9B64-BDDC2092E5E0}" dt="2024-01-08T03:04:40.660" v="70" actId="1076"/>
          <ac:picMkLst>
            <pc:docMk/>
            <pc:sldMk cId="2089437164" sldId="353"/>
            <ac:picMk id="12" creationId="{989C39AE-7891-1031-4760-264C5FE9131E}"/>
          </ac:picMkLst>
        </pc:picChg>
        <pc:picChg chg="add mod">
          <ac:chgData name="noga mishan" userId="802d01ca9850f5a0" providerId="LiveId" clId="{89DDAFE1-362B-43D4-9B64-BDDC2092E5E0}" dt="2024-01-08T03:04:42.128" v="71" actId="1076"/>
          <ac:picMkLst>
            <pc:docMk/>
            <pc:sldMk cId="2089437164" sldId="353"/>
            <ac:picMk id="13" creationId="{355DC6A7-D70C-35FB-D456-536E403B0868}"/>
          </ac:picMkLst>
        </pc:picChg>
      </pc:sldChg>
      <pc:sldChg chg="add del">
        <pc:chgData name="noga mishan" userId="802d01ca9850f5a0" providerId="LiveId" clId="{89DDAFE1-362B-43D4-9B64-BDDC2092E5E0}" dt="2024-01-08T03:06:45.503" v="88" actId="47"/>
        <pc:sldMkLst>
          <pc:docMk/>
          <pc:sldMk cId="1425546200" sldId="354"/>
        </pc:sldMkLst>
      </pc:sldChg>
      <pc:sldChg chg="add modNotesTx">
        <pc:chgData name="noga mishan" userId="802d01ca9850f5a0" providerId="LiveId" clId="{89DDAFE1-362B-43D4-9B64-BDDC2092E5E0}" dt="2024-01-08T03:05:49.147" v="83" actId="20577"/>
        <pc:sldMkLst>
          <pc:docMk/>
          <pc:sldMk cId="4120590308" sldId="355"/>
        </pc:sldMkLst>
      </pc:sldChg>
      <pc:sldChg chg="add del">
        <pc:chgData name="noga mishan" userId="802d01ca9850f5a0" providerId="LiveId" clId="{89DDAFE1-362B-43D4-9B64-BDDC2092E5E0}" dt="2024-01-08T03:05:55.726" v="84" actId="47"/>
        <pc:sldMkLst>
          <pc:docMk/>
          <pc:sldMk cId="378154289" sldId="356"/>
        </pc:sldMkLst>
      </pc:sldChg>
      <pc:sldChg chg="addSp delSp modSp add mod modNotesTx">
        <pc:chgData name="noga mishan" userId="802d01ca9850f5a0" providerId="LiveId" clId="{89DDAFE1-362B-43D4-9B64-BDDC2092E5E0}" dt="2024-01-08T03:06:05.892" v="85" actId="20577"/>
        <pc:sldMkLst>
          <pc:docMk/>
          <pc:sldMk cId="849234017" sldId="357"/>
        </pc:sldMkLst>
        <pc:spChg chg="add mod">
          <ac:chgData name="noga mishan" userId="802d01ca9850f5a0" providerId="LiveId" clId="{89DDAFE1-362B-43D4-9B64-BDDC2092E5E0}" dt="2024-01-08T03:03:08.607" v="59" actId="1076"/>
          <ac:spMkLst>
            <pc:docMk/>
            <pc:sldMk cId="849234017" sldId="357"/>
            <ac:spMk id="6" creationId="{33894119-D6DD-2CB7-F1EE-954F11F8DB6A}"/>
          </ac:spMkLst>
        </pc:spChg>
        <pc:spChg chg="del">
          <ac:chgData name="noga mishan" userId="802d01ca9850f5a0" providerId="LiveId" clId="{89DDAFE1-362B-43D4-9B64-BDDC2092E5E0}" dt="2024-01-08T03:02:23.320" v="55" actId="478"/>
          <ac:spMkLst>
            <pc:docMk/>
            <pc:sldMk cId="849234017" sldId="357"/>
            <ac:spMk id="10" creationId="{FA63EC30-428E-AC01-EA4C-390400C8DAE0}"/>
          </ac:spMkLst>
        </pc:spChg>
        <pc:picChg chg="mod">
          <ac:chgData name="noga mishan" userId="802d01ca9850f5a0" providerId="LiveId" clId="{89DDAFE1-362B-43D4-9B64-BDDC2092E5E0}" dt="2024-01-08T03:03:15.434" v="60" actId="1076"/>
          <ac:picMkLst>
            <pc:docMk/>
            <pc:sldMk cId="849234017" sldId="357"/>
            <ac:picMk id="4" creationId="{39059683-3DD8-2378-83FC-181D3CC4E14D}"/>
          </ac:picMkLst>
        </pc:picChg>
        <pc:picChg chg="add mod">
          <ac:chgData name="noga mishan" userId="802d01ca9850f5a0" providerId="LiveId" clId="{89DDAFE1-362B-43D4-9B64-BDDC2092E5E0}" dt="2024-01-08T03:02:48.986" v="57"/>
          <ac:picMkLst>
            <pc:docMk/>
            <pc:sldMk cId="849234017" sldId="357"/>
            <ac:picMk id="5" creationId="{2173A491-95FC-D934-FD34-74FCDD539FB5}"/>
          </ac:picMkLst>
        </pc:picChg>
        <pc:picChg chg="del">
          <ac:chgData name="noga mishan" userId="802d01ca9850f5a0" providerId="LiveId" clId="{89DDAFE1-362B-43D4-9B64-BDDC2092E5E0}" dt="2024-01-08T03:02:12.104" v="54" actId="478"/>
          <ac:picMkLst>
            <pc:docMk/>
            <pc:sldMk cId="849234017" sldId="357"/>
            <ac:picMk id="9" creationId="{66BBD950-6EC1-D371-FCAF-908C93FB3BE1}"/>
          </ac:picMkLst>
        </pc:picChg>
      </pc:sldChg>
      <pc:sldChg chg="addSp delSp modSp add mod">
        <pc:chgData name="noga mishan" userId="802d01ca9850f5a0" providerId="LiveId" clId="{89DDAFE1-362B-43D4-9B64-BDDC2092E5E0}" dt="2024-01-08T03:10:12.729" v="136" actId="1076"/>
        <pc:sldMkLst>
          <pc:docMk/>
          <pc:sldMk cId="1228507171" sldId="358"/>
        </pc:sldMkLst>
        <pc:spChg chg="add mod">
          <ac:chgData name="noga mishan" userId="802d01ca9850f5a0" providerId="LiveId" clId="{89DDAFE1-362B-43D4-9B64-BDDC2092E5E0}" dt="2024-01-08T03:10:05.481" v="134" actId="14100"/>
          <ac:spMkLst>
            <pc:docMk/>
            <pc:sldMk cId="1228507171" sldId="358"/>
            <ac:spMk id="6" creationId="{8340C57D-F596-848F-7C1B-3906466FAFA8}"/>
          </ac:spMkLst>
        </pc:spChg>
        <pc:spChg chg="mod">
          <ac:chgData name="noga mishan" userId="802d01ca9850f5a0" providerId="LiveId" clId="{89DDAFE1-362B-43D4-9B64-BDDC2092E5E0}" dt="2024-01-08T03:09:42.976" v="130" actId="14100"/>
          <ac:spMkLst>
            <pc:docMk/>
            <pc:sldMk cId="1228507171" sldId="358"/>
            <ac:spMk id="10" creationId="{FA63EC30-428E-AC01-EA4C-390400C8DAE0}"/>
          </ac:spMkLst>
        </pc:spChg>
        <pc:spChg chg="del mod">
          <ac:chgData name="noga mishan" userId="802d01ca9850f5a0" providerId="LiveId" clId="{89DDAFE1-362B-43D4-9B64-BDDC2092E5E0}" dt="2024-01-08T03:09:54.160" v="131" actId="21"/>
          <ac:spMkLst>
            <pc:docMk/>
            <pc:sldMk cId="1228507171" sldId="358"/>
            <ac:spMk id="11" creationId="{2A27ADDD-6ECF-FAB1-6FDC-C331D71DEA4E}"/>
          </ac:spMkLst>
        </pc:spChg>
        <pc:spChg chg="add mod">
          <ac:chgData name="noga mishan" userId="802d01ca9850f5a0" providerId="LiveId" clId="{89DDAFE1-362B-43D4-9B64-BDDC2092E5E0}" dt="2024-01-08T03:10:12.729" v="136" actId="1076"/>
          <ac:spMkLst>
            <pc:docMk/>
            <pc:sldMk cId="1228507171" sldId="358"/>
            <ac:spMk id="13" creationId="{968448BC-6784-D261-C1B5-EC91114F9F71}"/>
          </ac:spMkLst>
        </pc:spChg>
        <pc:picChg chg="mod">
          <ac:chgData name="noga mishan" userId="802d01ca9850f5a0" providerId="LiveId" clId="{89DDAFE1-362B-43D4-9B64-BDDC2092E5E0}" dt="2024-01-08T03:08:28.407" v="115" actId="1076"/>
          <ac:picMkLst>
            <pc:docMk/>
            <pc:sldMk cId="1228507171" sldId="358"/>
            <ac:picMk id="4" creationId="{39059683-3DD8-2378-83FC-181D3CC4E14D}"/>
          </ac:picMkLst>
        </pc:picChg>
        <pc:picChg chg="add del mod">
          <ac:chgData name="noga mishan" userId="802d01ca9850f5a0" providerId="LiveId" clId="{89DDAFE1-362B-43D4-9B64-BDDC2092E5E0}" dt="2024-01-08T03:09:05.328" v="120" actId="21"/>
          <ac:picMkLst>
            <pc:docMk/>
            <pc:sldMk cId="1228507171" sldId="358"/>
            <ac:picMk id="5" creationId="{CF077E86-7B6D-8681-0780-19399ACAA9E9}"/>
          </ac:picMkLst>
        </pc:picChg>
        <pc:picChg chg="mod">
          <ac:chgData name="noga mishan" userId="802d01ca9850f5a0" providerId="LiveId" clId="{89DDAFE1-362B-43D4-9B64-BDDC2092E5E0}" dt="2024-01-08T03:08:31.422" v="116" actId="1076"/>
          <ac:picMkLst>
            <pc:docMk/>
            <pc:sldMk cId="1228507171" sldId="358"/>
            <ac:picMk id="7" creationId="{8595714C-6AEC-33CA-5D96-063AE0631D13}"/>
          </ac:picMkLst>
        </pc:picChg>
        <pc:picChg chg="mod">
          <ac:chgData name="noga mishan" userId="802d01ca9850f5a0" providerId="LiveId" clId="{89DDAFE1-362B-43D4-9B64-BDDC2092E5E0}" dt="2024-01-08T03:08:34.546" v="117" actId="1076"/>
          <ac:picMkLst>
            <pc:docMk/>
            <pc:sldMk cId="1228507171" sldId="358"/>
            <ac:picMk id="8" creationId="{C7E4D032-57D0-E9ED-C96B-FFCB5612D044}"/>
          </ac:picMkLst>
        </pc:picChg>
        <pc:picChg chg="del">
          <ac:chgData name="noga mishan" userId="802d01ca9850f5a0" providerId="LiveId" clId="{89DDAFE1-362B-43D4-9B64-BDDC2092E5E0}" dt="2024-01-08T03:07:04.120" v="90" actId="478"/>
          <ac:picMkLst>
            <pc:docMk/>
            <pc:sldMk cId="1228507171" sldId="358"/>
            <ac:picMk id="9" creationId="{66BBD950-6EC1-D371-FCAF-908C93FB3BE1}"/>
          </ac:picMkLst>
        </pc:picChg>
        <pc:picChg chg="add mod">
          <ac:chgData name="noga mishan" userId="802d01ca9850f5a0" providerId="LiveId" clId="{89DDAFE1-362B-43D4-9B64-BDDC2092E5E0}" dt="2024-01-08T03:10:00.222" v="133" actId="1076"/>
          <ac:picMkLst>
            <pc:docMk/>
            <pc:sldMk cId="1228507171" sldId="358"/>
            <ac:picMk id="12" creationId="{93C33BE3-6CD1-442E-49A2-C57C72581CF9}"/>
          </ac:picMkLst>
        </pc:picChg>
      </pc:sldChg>
      <pc:sldChg chg="add del">
        <pc:chgData name="noga mishan" userId="802d01ca9850f5a0" providerId="LiveId" clId="{89DDAFE1-362B-43D4-9B64-BDDC2092E5E0}" dt="2024-01-08T03:03:54.862" v="63"/>
        <pc:sldMkLst>
          <pc:docMk/>
          <pc:sldMk cId="3895983751" sldId="3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D8950E5-9981-4F43-ACCA-4DFD280F9DB5}" type="datetimeFigureOut">
              <a:rPr lang="he-IL" smtClean="0"/>
              <a:t>ז'/שבט/תשפ"ד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F5099A4-FA12-4A7C-B56D-E385E0BC564C}" type="slidenum">
              <a:rPr lang="he-IL" smtClean="0"/>
              <a:t>‹#›</a:t>
            </a:fld>
            <a:endParaRPr lang="he-IL"/>
          </a:p>
        </p:txBody>
      </p:sp>
    </p:spTree>
    <p:extLst>
      <p:ext uri="{BB962C8B-B14F-4D97-AF65-F5344CB8AC3E}">
        <p14:creationId xmlns:p14="http://schemas.microsoft.com/office/powerpoint/2010/main" val="36548447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a:t>
            </a:fld>
            <a:endParaRPr lang="he-IL"/>
          </a:p>
        </p:txBody>
      </p:sp>
    </p:spTree>
    <p:extLst>
      <p:ext uri="{BB962C8B-B14F-4D97-AF65-F5344CB8AC3E}">
        <p14:creationId xmlns:p14="http://schemas.microsoft.com/office/powerpoint/2010/main" val="407047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10</a:t>
            </a:fld>
            <a:endParaRPr lang="he-IL"/>
          </a:p>
        </p:txBody>
      </p:sp>
    </p:spTree>
    <p:extLst>
      <p:ext uri="{BB962C8B-B14F-4D97-AF65-F5344CB8AC3E}">
        <p14:creationId xmlns:p14="http://schemas.microsoft.com/office/powerpoint/2010/main" val="245895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11</a:t>
            </a:fld>
            <a:endParaRPr lang="he-IL"/>
          </a:p>
        </p:txBody>
      </p:sp>
    </p:spTree>
    <p:extLst>
      <p:ext uri="{BB962C8B-B14F-4D97-AF65-F5344CB8AC3E}">
        <p14:creationId xmlns:p14="http://schemas.microsoft.com/office/powerpoint/2010/main" val="670917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במבט מקוון</a:t>
            </a:r>
            <a:r>
              <a:rPr lang="he-IL" dirty="0"/>
              <a:t>, בספר הדיגיטלי, עמוד 162, המשימה </a:t>
            </a:r>
            <a:r>
              <a:rPr lang="he-IL" b="1" dirty="0"/>
              <a:t>מבנה היקום</a:t>
            </a:r>
            <a:r>
              <a:rPr lang="he-IL" dirty="0"/>
              <a:t>.</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12</a:t>
            </a:fld>
            <a:endParaRPr lang="he-IL"/>
          </a:p>
        </p:txBody>
      </p:sp>
    </p:spTree>
    <p:extLst>
      <p:ext uri="{BB962C8B-B14F-4D97-AF65-F5344CB8AC3E}">
        <p14:creationId xmlns:p14="http://schemas.microsoft.com/office/powerpoint/2010/main" val="3802327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בתת הפרק נערכת הבניה של התפיסה ההליוצנטרית של מערכת השמש — על פי תפיסה זו השמש נמצאת במרכז</a:t>
            </a:r>
            <a:r>
              <a:rPr lang="en-US" dirty="0"/>
              <a:t> </a:t>
            </a:r>
            <a:r>
              <a:rPr lang="he-IL" dirty="0"/>
              <a:t>ואותה מקיפים במסלולים קבועים כוכבי הלכת (פלנטות). תפיסה זו מתנגשת עם תפיסה חלופית נאיבית רווחת של ילדים שנובעת עקב התנועה המדומה של השמש בשמיים. על פי תפיסה זו, שמוכרת כתפיסה הגיאוצנטרית של היקום, כדור הארץ נמצא במרכז והשמש מקיפה אותו. </a:t>
            </a:r>
          </a:p>
          <a:p>
            <a:pPr algn="r"/>
            <a:r>
              <a:rPr lang="he-IL" sz="1800" b="0" i="0" u="none" strike="noStrike" baseline="0" dirty="0">
                <a:latin typeface="NarkisClassicMF-Regular"/>
              </a:rPr>
              <a:t>תת הפרק מוקדש להיכרות עם </a:t>
            </a:r>
            <a:r>
              <a:rPr lang="he-IL" sz="1800" b="1" i="0" u="none" strike="noStrike" baseline="0" dirty="0">
                <a:latin typeface="NarkisClassicMF-Bold"/>
              </a:rPr>
              <a:t>מערכת השמש</a:t>
            </a:r>
            <a:r>
              <a:rPr lang="he-IL" sz="1800" b="0" i="0" u="none" strike="noStrike" baseline="0" dirty="0">
                <a:latin typeface="NarkisClassicMF-Regular"/>
              </a:rPr>
              <a:t>, עם הגופים המרכיבים אותה ועם ארגונם במרחב.</a:t>
            </a:r>
          </a:p>
          <a:p>
            <a:pPr algn="r"/>
            <a:r>
              <a:rPr lang="he-IL" dirty="0"/>
              <a:t>במשימה התלמידים מתנסים בזיהוי גופים במערכת השמש באמצעות דגם, מפה או איור בספר הלימוד. </a:t>
            </a:r>
          </a:p>
          <a:p>
            <a:pPr algn="r"/>
            <a:r>
              <a:rPr lang="he-IL" dirty="0"/>
              <a:t>המשימה מתמקדת בשתי אבחנות חשובות: מהו הגוף המאיר במערכת השמש ומהם הגופים שאותם הוא מאיר; וכן מי מקיף את מי במערכת השמש, הגוף המואר או הגוף המאיר?</a:t>
            </a:r>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13</a:t>
            </a:fld>
            <a:endParaRPr lang="he-IL"/>
          </a:p>
        </p:txBody>
      </p:sp>
    </p:spTree>
    <p:extLst>
      <p:ext uri="{BB962C8B-B14F-4D97-AF65-F5344CB8AC3E}">
        <p14:creationId xmlns:p14="http://schemas.microsoft.com/office/powerpoint/2010/main" val="41990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במבט מקוון</a:t>
            </a:r>
            <a:r>
              <a:rPr lang="he-IL" dirty="0"/>
              <a:t>, בספר הדיגיטלי, עמוד 182, המשימה מערכת השמש שלנו</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14</a:t>
            </a:fld>
            <a:endParaRPr lang="he-IL"/>
          </a:p>
        </p:txBody>
      </p:sp>
    </p:spTree>
    <p:extLst>
      <p:ext uri="{BB962C8B-B14F-4D97-AF65-F5344CB8AC3E}">
        <p14:creationId xmlns:p14="http://schemas.microsoft.com/office/powerpoint/2010/main" val="267504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אלה הם גופים העשויים בעיקר קרח ואבק. השָׁבִיטים מקיפים את השמש במסלולים מיוחדים משלהם. כאשר הם מתקרבים אל השמש, הם מקבלים בהשפעתה צורה אופיינית, המורכבת מ"ראש" </a:t>
            </a:r>
            <a:r>
              <a:rPr lang="he-IL" sz="1800" b="0" i="0" u="none" strike="noStrike" baseline="0" dirty="0" err="1">
                <a:latin typeface="NarkisClassicMF-Regular"/>
              </a:rPr>
              <a:t>ומ"זנב</a:t>
            </a:r>
            <a:r>
              <a:rPr lang="he-IL" sz="1800" b="0" i="0" u="none" strike="noStrike" baseline="0" dirty="0">
                <a:latin typeface="NarkisClassicMF-Regular"/>
              </a:rPr>
              <a:t>" ארוך וזוהר. יש אלפי שָׁבִיטים במַערֶכֶת השמש, אך רק לעִתים רחוקות אנו יכולים לראות אחד מהם מכדור הארֶץ. רוב השָׁבִיטים נמצאים הרחק בקצות מַערֶכֶת השמש, עוד יותר רחוק מפְּלוּטוֹ.</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15</a:t>
            </a:fld>
            <a:endParaRPr lang="he-IL"/>
          </a:p>
        </p:txBody>
      </p:sp>
    </p:spTree>
    <p:extLst>
      <p:ext uri="{BB962C8B-B14F-4D97-AF65-F5344CB8AC3E}">
        <p14:creationId xmlns:p14="http://schemas.microsoft.com/office/powerpoint/2010/main" val="67025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החלל והיקום, המשימה </a:t>
            </a:r>
            <a:r>
              <a:rPr lang="he-IL" b="1" i="0" dirty="0">
                <a:effectLst/>
                <a:latin typeface="Almoni Neue DL 4.0 AAA"/>
              </a:rPr>
              <a:t>מערכת השמש- מגלים ומשחקים</a:t>
            </a:r>
            <a:r>
              <a:rPr lang="he-IL" b="0" i="0" dirty="0">
                <a:effectLst/>
                <a:latin typeface="Almoni Neue DL 4.0 AAA"/>
              </a:rPr>
              <a:t>.</a:t>
            </a:r>
          </a:p>
          <a:p>
            <a:r>
              <a:rPr lang="he-IL" b="0" i="0" dirty="0">
                <a:effectLst/>
                <a:latin typeface="Almoni Neue DL 4.0 AAA"/>
              </a:rPr>
              <a:t>משימה זו הינה אוסף משחקים בנושא מערכת השמש. באמצעות המשחקים התלמידים מתוועדים אל מערכת השמש ומרכיביה: השמש, כוכבי הלכת, כוכבי הלכת הננסיים והאסטרואידים. המשחקים הם: טריוויה, מי אני?, משחק התאמה, תפזורת ועוד. המשימה כוללת גם מידע על מרכיבי מערכת השמש - בטקסט ובסרטון.</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16</a:t>
            </a:fld>
            <a:endParaRPr lang="he-IL"/>
          </a:p>
        </p:txBody>
      </p:sp>
    </p:spTree>
    <p:extLst>
      <p:ext uri="{BB962C8B-B14F-4D97-AF65-F5344CB8AC3E}">
        <p14:creationId xmlns:p14="http://schemas.microsoft.com/office/powerpoint/2010/main" val="3927808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החלל והיקום, המשימה </a:t>
            </a:r>
            <a:r>
              <a:rPr lang="he-IL" b="1" i="0" dirty="0">
                <a:effectLst/>
                <a:latin typeface="Almoni Neue DL 4.0 AAA"/>
              </a:rPr>
              <a:t>מוזיאון החלל: חוקרים את השמש</a:t>
            </a:r>
            <a:r>
              <a:rPr lang="he-IL" b="0" i="0" dirty="0">
                <a:effectLst/>
                <a:latin typeface="Almoni Neue DL 4.0 AAA"/>
              </a:rPr>
              <a:t>.</a:t>
            </a:r>
          </a:p>
          <a:p>
            <a:r>
              <a:rPr lang="he-IL" b="0" i="0" dirty="0">
                <a:effectLst/>
                <a:latin typeface="Almoni Neue DL 4.0 AAA"/>
              </a:rPr>
              <a:t>המשימה עוסקת בשמש. התלמידים חוקרים בדרך משחקית היבטים שונים של השמש: השמש כמקור אנרגיה, הקפת כדור הארץ את השמש, מרחק שמש מארץ ועוד.</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17</a:t>
            </a:fld>
            <a:endParaRPr lang="he-IL"/>
          </a:p>
        </p:txBody>
      </p:sp>
    </p:spTree>
    <p:extLst>
      <p:ext uri="{BB962C8B-B14F-4D97-AF65-F5344CB8AC3E}">
        <p14:creationId xmlns:p14="http://schemas.microsoft.com/office/powerpoint/2010/main" val="3608929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שביט או כוכב שביט הוא גוף שמימי קטן הדומה לאסטרואיד, אך מורכב בעיקר מקרח. (השביטים נעים סביב השמש במסלולים אליפטיים)  הקרח מורכב לרוב ממים קפואים בתוספת גזים קפואים וגרגרי אבק בגדלים שונים, אבנים קטנות וסלעים בגדלים שונים, </a:t>
            </a:r>
          </a:p>
          <a:p>
            <a:r>
              <a:rPr lang="he-IL" dirty="0"/>
              <a:t>עם ההתקרבות לשמש מתנדף הקרח ונוצרת הילה של גזים שהשתחררו מהגרעין.</a:t>
            </a:r>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18</a:t>
            </a:fld>
            <a:endParaRPr lang="he-IL"/>
          </a:p>
        </p:txBody>
      </p:sp>
    </p:spTree>
    <p:extLst>
      <p:ext uri="{BB962C8B-B14F-4D97-AF65-F5344CB8AC3E}">
        <p14:creationId xmlns:p14="http://schemas.microsoft.com/office/powerpoint/2010/main" val="153519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NarkisClassicMF-Regular"/>
              </a:rPr>
              <a:t>לעִתים רסיס קטן של אסְטֶרוֹאִיד או חלק משָבִיט מתקרב מאוד לכדור הארֶץ. אם הרסיס חולף את האטמוספרה של כדור הארץ הוא נקרא מֶטֶאוֹרִיט.</a:t>
            </a:r>
            <a:endParaRPr lang="he-IL" sz="1800" dirty="0"/>
          </a:p>
          <a:p>
            <a:pPr algn="r"/>
            <a:endParaRPr lang="he-IL" sz="1800" b="0" i="0" u="none" strike="noStrike" baseline="0" dirty="0">
              <a:latin typeface="NarkisClassicMF-Regular"/>
            </a:endParaRP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19</a:t>
            </a:fld>
            <a:endParaRPr lang="he-IL"/>
          </a:p>
        </p:txBody>
      </p:sp>
    </p:spTree>
    <p:extLst>
      <p:ext uri="{BB962C8B-B14F-4D97-AF65-F5344CB8AC3E}">
        <p14:creationId xmlns:p14="http://schemas.microsoft.com/office/powerpoint/2010/main" val="57837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השער השלישי </a:t>
            </a:r>
            <a:r>
              <a:rPr lang="he-IL" b="1" dirty="0"/>
              <a:t>היקום ומערכת השמש </a:t>
            </a:r>
            <a:r>
              <a:rPr lang="he-IL" dirty="0"/>
              <a:t>מזמן לתלמידים מסע במרחבי היקום שבו הם מתוודעים למבנה היקום ולארגונו, למבנה מערכת השמש ולמקומו של כדור הארץ במרחב אין–סופי זה. במהלך הלמידה </a:t>
            </a:r>
          </a:p>
          <a:p>
            <a:r>
              <a:rPr lang="he-IL" dirty="0"/>
              <a:t>התלמידים מתוודעים לתרומה שיש למחקר המדעי ולהתפתחות הטכנולוגית לחקר רזי היקום.</a:t>
            </a:r>
          </a:p>
          <a:p>
            <a:r>
              <a:rPr lang="he-IL" dirty="0"/>
              <a:t>בשער זה שני פרקים: פרק ראשון מבנה היקום. פרק שני: טכנולוגיות לחקר החלל.</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a:t>
            </a:fld>
            <a:endParaRPr lang="he-IL"/>
          </a:p>
        </p:txBody>
      </p:sp>
    </p:spTree>
    <p:extLst>
      <p:ext uri="{BB962C8B-B14F-4D97-AF65-F5344CB8AC3E}">
        <p14:creationId xmlns:p14="http://schemas.microsoft.com/office/powerpoint/2010/main" val="1379465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i="0" u="none" strike="noStrike" baseline="0" dirty="0">
                <a:latin typeface="NarkisClassicMF-Bold"/>
              </a:rPr>
              <a:t>אסְטֶרוֹאִידִים: </a:t>
            </a:r>
            <a:r>
              <a:rPr lang="he-IL" sz="1800" b="0" i="0" u="none" strike="noStrike" baseline="0" dirty="0">
                <a:latin typeface="NarkisClassicMF-Regular"/>
              </a:rPr>
              <a:t>אלה הם גושי סלעים בעלי צורות וגדלים שונים.</a:t>
            </a:r>
          </a:p>
          <a:p>
            <a:pPr algn="r"/>
            <a:r>
              <a:rPr lang="he-IL" sz="1800" b="0" i="0" u="none" strike="noStrike" baseline="0" dirty="0">
                <a:latin typeface="NarkisClassicMF-Regular"/>
              </a:rPr>
              <a:t>אסְטֶרוֹאִידִים נמצאים בכל מַערֶכֶת השמש, אולם רובם נמצאים בין קבוצת כּוֹכְבי הלֶכֶת הענקיים לבין כּוֹכְבי הלֶכֶת הארצִיים (בין המסלול של כּוֹכַב הלֶכֶת מַאְדִּים לבין המסלול של כּוֹכָב הלֶכֶת צֶדֶק).</a:t>
            </a:r>
          </a:p>
          <a:p>
            <a:pPr algn="r"/>
            <a:r>
              <a:rPr lang="he-IL" sz="1800" b="0" i="0" u="none" strike="noStrike" baseline="0" dirty="0">
                <a:latin typeface="NarkisClassicMF-Regular"/>
              </a:rPr>
              <a:t>אֵזור זה נקרא: חגורת </a:t>
            </a:r>
            <a:r>
              <a:rPr lang="he-IL" sz="1800" b="1" i="0" u="none" strike="noStrike" baseline="0" dirty="0">
                <a:latin typeface="NarkisClassicMF-Bold"/>
              </a:rPr>
              <a:t>האסְטֶרוֹאִידִים</a:t>
            </a:r>
            <a:r>
              <a:rPr lang="he-IL" sz="1800" b="0" i="0" u="none" strike="noStrike" baseline="0" dirty="0">
                <a:latin typeface="NarkisClassicMF-Regular"/>
              </a:rPr>
              <a:t>.</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20</a:t>
            </a:fld>
            <a:endParaRPr lang="he-IL"/>
          </a:p>
        </p:txBody>
      </p:sp>
    </p:spTree>
    <p:extLst>
      <p:ext uri="{BB962C8B-B14F-4D97-AF65-F5344CB8AC3E}">
        <p14:creationId xmlns:p14="http://schemas.microsoft.com/office/powerpoint/2010/main" val="3558718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בשפת היומיום נהוג להתייחס אל השמש כמקור של אור וחום אך היא לא נתפסת ככוכב כמו שאר הכוכבים. לפיכך ההבניה של מבנה וארגון היקום ומיקום מערכת השמש ביקום עתידה לפתח את התפיסה שהשמש שלנו היא כוכב אחד מיני מיליארדים רבים אחרים שיש ביקום. טשטוש בין המושג שמש לכוכב. אנו מכנים את הכוכב של מערכת השמש שלנו בשם שמש ולא בשם כוכב. </a:t>
            </a:r>
          </a:p>
          <a:p>
            <a:r>
              <a:rPr lang="he-IL" dirty="0"/>
              <a:t>טשטוש זה יכול להקשות על ההבנה שגם כוכבים הם שמשות</a:t>
            </a:r>
          </a:p>
          <a:p>
            <a:r>
              <a:rPr lang="he-IL" dirty="0"/>
              <a:t>המשימה עוסקת במשמעות המושגים </a:t>
            </a:r>
            <a:r>
              <a:rPr lang="he-IL" b="1" dirty="0"/>
              <a:t>כוכב וכוכב לכת.</a:t>
            </a:r>
            <a:r>
              <a:rPr lang="he-IL" dirty="0"/>
              <a:t> כוכב הוא גוף בחלל המורכב מגזים לוהטים. כוכבי לכת הם גופים שמקיפים כוכב (שמש) במסלולים קבועים ואין להם מקור חום ואור משלהם. הם מוארים על ידי הכוכב של מערכת השמש שהם שייכים אליה.</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21</a:t>
            </a:fld>
            <a:endParaRPr lang="he-IL"/>
          </a:p>
        </p:txBody>
      </p:sp>
    </p:spTree>
    <p:extLst>
      <p:ext uri="{BB962C8B-B14F-4D97-AF65-F5344CB8AC3E}">
        <p14:creationId xmlns:p14="http://schemas.microsoft.com/office/powerpoint/2010/main" val="2741199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להביא את הלומדים למודעות למבנה הטבלה ולמאפיינים שבאמצעותם משווים בין כוכב לכוכב לכת.</a:t>
            </a:r>
          </a:p>
          <a:p>
            <a:r>
              <a:rPr lang="he-IL" dirty="0"/>
              <a:t>בלועזית מכנים את כוכבי הלכת בשם פלנטות, ביטוי שמסייע להבחין בין שני סוגי הגופים כוכב (שמש) כוכבי לכת (פלנטות).</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22</a:t>
            </a:fld>
            <a:endParaRPr lang="he-IL"/>
          </a:p>
        </p:txBody>
      </p:sp>
    </p:spTree>
    <p:extLst>
      <p:ext uri="{BB962C8B-B14F-4D97-AF65-F5344CB8AC3E}">
        <p14:creationId xmlns:p14="http://schemas.microsoft.com/office/powerpoint/2010/main" val="2112648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במבט מקוון</a:t>
            </a:r>
            <a:r>
              <a:rPr lang="he-IL" dirty="0"/>
              <a:t>, בספר הדיגיטלי, עמוד 170, המשימה </a:t>
            </a:r>
            <a:r>
              <a:rPr lang="he-IL" b="1" dirty="0"/>
              <a:t>כוכב או כוכב לכת</a:t>
            </a:r>
            <a:r>
              <a:rPr lang="he-IL" dirty="0"/>
              <a:t>.</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23</a:t>
            </a:fld>
            <a:endParaRPr lang="he-IL"/>
          </a:p>
        </p:txBody>
      </p:sp>
    </p:spTree>
    <p:extLst>
      <p:ext uri="{BB962C8B-B14F-4D97-AF65-F5344CB8AC3E}">
        <p14:creationId xmlns:p14="http://schemas.microsoft.com/office/powerpoint/2010/main" val="186149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מתארגנים למסע ומגדירים את מטרותיו בעזרת השאלות המנחות.</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24</a:t>
            </a:fld>
            <a:endParaRPr lang="he-IL"/>
          </a:p>
        </p:txBody>
      </p:sp>
    </p:spTree>
    <p:extLst>
      <p:ext uri="{BB962C8B-B14F-4D97-AF65-F5344CB8AC3E}">
        <p14:creationId xmlns:p14="http://schemas.microsoft.com/office/powerpoint/2010/main" val="147226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הכנות למסע: התלמידים מכינים 11 כרטיסי חבר במערכת השמש.</a:t>
            </a:r>
          </a:p>
          <a:p>
            <a:r>
              <a:rPr lang="he-IL" dirty="0"/>
              <a:t>חשוב להסביר לתלמידים את החשיבות שבארגון המידע בכרטיסיות. למשל איסוף מידע על פי אותם המאפיינים מסייע בפעולת ההשוואה.</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25</a:t>
            </a:fld>
            <a:endParaRPr lang="he-IL"/>
          </a:p>
        </p:txBody>
      </p:sp>
    </p:spTree>
    <p:extLst>
      <p:ext uri="{BB962C8B-B14F-4D97-AF65-F5344CB8AC3E}">
        <p14:creationId xmlns:p14="http://schemas.microsoft.com/office/powerpoint/2010/main" val="241997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יוצאים למסע</a:t>
            </a:r>
            <a:r>
              <a:rPr lang="he-IL" dirty="0"/>
              <a:t>: בשלב זה התלמידים אוספים מידע ממקורות המידע שפורטו לעיל ומארגנים אותו בכרטיסיות. </a:t>
            </a:r>
          </a:p>
          <a:p>
            <a:r>
              <a:rPr lang="he-IL" dirty="0"/>
              <a:t>מידעון כוכבי הלכת שבספר הלימוד מציג את מערכת השמש מן החוץ אל המרכז (השמש) במטרה להבנות את התפיסה שהשמש שלנו אינה מרכז היקום, אלא כוכב אחד מיני רבים.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26</a:t>
            </a:fld>
            <a:endParaRPr lang="he-IL"/>
          </a:p>
        </p:txBody>
      </p:sp>
    </p:spTree>
    <p:extLst>
      <p:ext uri="{BB962C8B-B14F-4D97-AF65-F5344CB8AC3E}">
        <p14:creationId xmlns:p14="http://schemas.microsoft.com/office/powerpoint/2010/main" val="3765255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בשלב זה, התלמידים מתבקשים לארגן את המידע שארגנו בכרטיסי החבר בטבלה משווה ולסכם את המידע על פי השאלות המנחות שמופיעות בספר הלימוד בעמוד 183.</a:t>
            </a:r>
          </a:p>
          <a:p>
            <a:r>
              <a:rPr lang="he-IL" dirty="0"/>
              <a:t>מהמידע שאורגן בטבלה אפשר להפיק מידע על סוגי הגופים שבחלל, ארגון הגופים במרחב וכן על מאפייני הגופים.</a:t>
            </a:r>
          </a:p>
          <a:p>
            <a:r>
              <a:rPr lang="he-IL" dirty="0"/>
              <a:t>ארגון המידע בטבלה שיתופית מסייע בפעולת ההשוואה (הדומה והשונה) ובהבניית ההכללה.</a:t>
            </a:r>
          </a:p>
          <a:p>
            <a:r>
              <a:rPr lang="he-IL" dirty="0"/>
              <a:t>חשוב להביא את הלומדים למודעות אודות מבנה הטבלה ולקריטריונים המשווים.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27</a:t>
            </a:fld>
            <a:endParaRPr lang="he-IL"/>
          </a:p>
        </p:txBody>
      </p:sp>
    </p:spTree>
    <p:extLst>
      <p:ext uri="{BB962C8B-B14F-4D97-AF65-F5344CB8AC3E}">
        <p14:creationId xmlns:p14="http://schemas.microsoft.com/office/powerpoint/2010/main" val="931965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במבט מקוון</a:t>
            </a:r>
            <a:r>
              <a:rPr lang="he-IL" dirty="0"/>
              <a:t>, בספר הדיגיטלי, עמוד 185, המשימה </a:t>
            </a:r>
            <a:r>
              <a:rPr lang="he-IL" b="1" dirty="0"/>
              <a:t>פסולת בחלל</a:t>
            </a:r>
            <a:r>
              <a:rPr lang="he-IL" dirty="0"/>
              <a:t>.</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28</a:t>
            </a:fld>
            <a:endParaRPr lang="he-IL"/>
          </a:p>
        </p:txBody>
      </p:sp>
    </p:spTree>
    <p:extLst>
      <p:ext uri="{BB962C8B-B14F-4D97-AF65-F5344CB8AC3E}">
        <p14:creationId xmlns:p14="http://schemas.microsoft.com/office/powerpoint/2010/main" val="4157415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במבט מקוון</a:t>
            </a:r>
            <a:r>
              <a:rPr lang="he-IL" dirty="0"/>
              <a:t>, ביחידת התוכן החלל והיקום, המשימה </a:t>
            </a:r>
            <a:r>
              <a:rPr lang="he-IL" b="1" dirty="0"/>
              <a:t>אתר הפסולת הגדול שבשמים</a:t>
            </a:r>
            <a:r>
              <a:rPr lang="he-IL" dirty="0"/>
              <a:t>.</a:t>
            </a:r>
          </a:p>
          <a:p>
            <a:r>
              <a:rPr lang="he-IL" b="0" i="0" dirty="0">
                <a:effectLst/>
                <a:latin typeface="Almoni Neue DL 4.0 AAA"/>
              </a:rPr>
              <a:t>המשימה עוסקת במחיר הסביבתי של שימוש בטכנולוגיות חלל (פסולת חלל) ופתרונות עתידיים וחדשנים למניעת זיהום עתידי של החלל.</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29</a:t>
            </a:fld>
            <a:endParaRPr lang="he-IL"/>
          </a:p>
        </p:txBody>
      </p:sp>
    </p:spTree>
    <p:extLst>
      <p:ext uri="{BB962C8B-B14F-4D97-AF65-F5344CB8AC3E}">
        <p14:creationId xmlns:p14="http://schemas.microsoft.com/office/powerpoint/2010/main" val="56117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imMFO"/>
              </a:rPr>
              <a:t>הקטע הפותח את השער נועד לעורר את אותה חוויה תבונית של פענוח תמונת חושים סתומה, הניצבת מול רוחו החוקרת של האדם. רוח זו עומדת בבסיסו של כל תיאור היסטורי של התפתחות המדע והטכנולוגיה בכל הדורות.</a:t>
            </a:r>
          </a:p>
          <a:p>
            <a:pPr algn="r"/>
            <a:r>
              <a:rPr lang="he-IL" sz="1200" b="0" i="0" u="none" strike="noStrike" baseline="0" dirty="0">
                <a:latin typeface="NarkisimMFO"/>
              </a:rPr>
              <a:t>השאלות ששאלו הקדמונים על </a:t>
            </a:r>
            <a:r>
              <a:rPr lang="he-IL" sz="1200" b="1" i="0" u="none" strike="noStrike" baseline="0" dirty="0">
                <a:latin typeface="NarkisimMFOBold"/>
              </a:rPr>
              <a:t>צבא השמיים </a:t>
            </a:r>
            <a:r>
              <a:rPr lang="he-IL" sz="1200" b="0" i="0" u="none" strike="noStrike" baseline="0" dirty="0">
                <a:latin typeface="NarkisimMFO"/>
              </a:rPr>
              <a:t>שנגלה להם דומות לשאלות ששואלים גם את מי שאין להם ידע קודם וניסיון בתחום האסטרונומיה.</a:t>
            </a:r>
          </a:p>
          <a:p>
            <a:pPr algn="r"/>
            <a:r>
              <a:rPr lang="he-IL" sz="1200" b="0" i="0" u="none" strike="noStrike" baseline="0" dirty="0">
                <a:latin typeface="NarkisimMFO"/>
              </a:rPr>
              <a:t>הפתיחה נועדה ליצור הקשר רעיוני לנושאים שמטופלים בשער וכן כדי לזמן שיח שבאמצעותו אפשר לחשוף ידע מוקדם ולפתח מודעות אודות מטרות הלמידה בשער זה. </a:t>
            </a:r>
          </a:p>
          <a:p>
            <a:pPr algn="r"/>
            <a:r>
              <a:rPr lang="he-IL" dirty="0"/>
              <a:t>מוצע לקרוא עם התלמידים את קטע הפתיחה ולשאול אותם אם גם להם הייתה חוויה דומה לזו של הקדמונים ואם כן, אילו שאלות שאלו את עצמם כשהתבוננו בשמיים. שאלות אלה יכולות לשמש בסיס לתכנון ההוראה והלמידה.</a:t>
            </a:r>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3</a:t>
            </a:fld>
            <a:endParaRPr lang="he-IL"/>
          </a:p>
        </p:txBody>
      </p:sp>
    </p:spTree>
    <p:extLst>
      <p:ext uri="{BB962C8B-B14F-4D97-AF65-F5344CB8AC3E}">
        <p14:creationId xmlns:p14="http://schemas.microsoft.com/office/powerpoint/2010/main" val="1618790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 שאלה ועונים באמצעות היגד הסיכום המתאים.</a:t>
            </a:r>
          </a:p>
          <a:p>
            <a:r>
              <a:rPr lang="he-IL" dirty="0"/>
              <a:t>לדוגמה: באיזו גלקסיה נמצאת מערכת השמש שלנו?</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30</a:t>
            </a:fld>
            <a:endParaRPr lang="he-IL"/>
          </a:p>
        </p:txBody>
      </p:sp>
    </p:spTree>
    <p:extLst>
      <p:ext uri="{BB962C8B-B14F-4D97-AF65-F5344CB8AC3E}">
        <p14:creationId xmlns:p14="http://schemas.microsoft.com/office/powerpoint/2010/main" val="3695053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מזהים את המיומנות במשפט ונותנים דומה לביטוי במשימה.</a:t>
            </a:r>
          </a:p>
          <a:p>
            <a:r>
              <a:rPr lang="he-IL" dirty="0"/>
              <a:t>לדוגמה:</a:t>
            </a:r>
          </a:p>
          <a:p>
            <a:r>
              <a:rPr lang="he-IL" dirty="0"/>
              <a:t>ערכנו השוואה והסקנו מסקנות.</a:t>
            </a:r>
          </a:p>
          <a:p>
            <a:r>
              <a:rPr lang="he-IL" dirty="0"/>
              <a:t>השלמנו מידע בטבלה על כוכב וכוכב לכת.</a:t>
            </a:r>
          </a:p>
          <a:p>
            <a:r>
              <a:rPr lang="he-IL" dirty="0"/>
              <a:t>ערכנו השוואה והסקנו מסקנה.</a:t>
            </a:r>
          </a:p>
          <a:p>
            <a:r>
              <a:rPr lang="he-IL" dirty="0"/>
              <a:t>לדוגמה: כל גוף עם מקור אור משל עצמו, גדול באופן יחסי ומוקף על ידי גוף אחר הוא כוכב.</a:t>
            </a:r>
          </a:p>
          <a:p>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31</a:t>
            </a:fld>
            <a:endParaRPr lang="he-IL"/>
          </a:p>
        </p:txBody>
      </p:sp>
    </p:spTree>
    <p:extLst>
      <p:ext uri="{BB962C8B-B14F-4D97-AF65-F5344CB8AC3E}">
        <p14:creationId xmlns:p14="http://schemas.microsoft.com/office/powerpoint/2010/main" val="211085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השאלות המופיעות בתבנית זו מתאימות לתהליכי הערכה מעצבת - ביצועי הבנה של לומדים.</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32</a:t>
            </a:fld>
            <a:endParaRPr lang="he-IL"/>
          </a:p>
        </p:txBody>
      </p:sp>
    </p:spTree>
    <p:extLst>
      <p:ext uri="{BB962C8B-B14F-4D97-AF65-F5344CB8AC3E}">
        <p14:creationId xmlns:p14="http://schemas.microsoft.com/office/powerpoint/2010/main" val="1602704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33</a:t>
            </a:fld>
            <a:endParaRPr lang="he-IL"/>
          </a:p>
        </p:txBody>
      </p:sp>
    </p:spTree>
    <p:extLst>
      <p:ext uri="{BB962C8B-B14F-4D97-AF65-F5344CB8AC3E}">
        <p14:creationId xmlns:p14="http://schemas.microsoft.com/office/powerpoint/2010/main" val="191550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פתיחה לפרק ראשון. מטרתו לברר ידע מוקדם בנושא גופים במרחבי היקום למקד בנושא.</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קוראים את השיח בין הילדים. הילדים מתבוננים בשמיים ומביעים השתאות למראה שנגלה לעיניהם.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מוצע לחבר את התלמידים לחוויית ההתבוננות בשמים בליל ירח.</a:t>
            </a:r>
          </a:p>
          <a:p>
            <a:r>
              <a:rPr lang="he-IL" dirty="0"/>
              <a:t>מקיימים דיון בעזרת השאלות : מהו מבנה היקום? כיצד אפשר להתמצא בים הכוכבים בשמים.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4</a:t>
            </a:fld>
            <a:endParaRPr lang="he-IL"/>
          </a:p>
        </p:txBody>
      </p:sp>
    </p:spTree>
    <p:extLst>
      <p:ext uri="{BB962C8B-B14F-4D97-AF65-F5344CB8AC3E}">
        <p14:creationId xmlns:p14="http://schemas.microsoft.com/office/powerpoint/2010/main" val="31395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אסטרונומיה היא מדע תצפיתי. חשוב להדגיש שאין צורך להיות ידען גדול כדי להתפעל ולהתרשם מהתופעות הנצפות בשמיים. לביצוע התצפית יש גם מטרות רגשיות ומטה–קוגניטיביות שתפקידן לקרב את התלמידים ללימודי מדע האסטרונומיה ולהלהיבם. באתרים רבים של מצפה כוכבים מוגש מידע שוטף בכל יום על מפת השמיים ועל תופעות אסטרונומיות שכדאי לצפות בהן בשמי הלילה.</a:t>
            </a:r>
          </a:p>
          <a:p>
            <a:r>
              <a:rPr lang="he-IL" dirty="0"/>
              <a:t>התלמידים מתבקשים לערוך תצפית בשמים בלילה. הימים המתאימים הם לילה נקי מעננים וירח שאינו מלא.  המועדים המתאימים הימים האחרונים או הראשונים של החודש העברי. חשוב להבהיר לתלמידים את מטרת המשימה, להתרשם מהגופים בשמים (מספרם, גודלם, צבעם, זוהרם, מיקומם, תנועתם וכדומה).</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5</a:t>
            </a:fld>
            <a:endParaRPr lang="he-IL"/>
          </a:p>
        </p:txBody>
      </p:sp>
    </p:spTree>
    <p:extLst>
      <p:ext uri="{BB962C8B-B14F-4D97-AF65-F5344CB8AC3E}">
        <p14:creationId xmlns:p14="http://schemas.microsoft.com/office/powerpoint/2010/main" val="1239610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מתוודעים למבנה היקום: חלל ובו גופים מסוגים שונים. המבנים ביקום מאורגנים ביחסי הכלה (השמש נמצאת במערכת השמש וזו נמצאת בגלקסיית שביל החלב וכן הלאה). להמחשת הרעיון של יחסי הכלה מומלץ להקרין את הסרט </a:t>
            </a:r>
            <a:r>
              <a:rPr lang="en-US" dirty="0"/>
              <a:t>“POWER OF TEN” </a:t>
            </a:r>
            <a:r>
              <a:rPr lang="he-IL" dirty="0"/>
              <a:t> בחזקת עשר (תרגום חופשי של שם הסרט). </a:t>
            </a:r>
            <a:endParaRPr lang="en-US" dirty="0"/>
          </a:p>
          <a:p>
            <a:r>
              <a:rPr lang="he-IL" dirty="0"/>
              <a:t>הסרט נמצא באתרים רבים ברשת האינטרנט ואפשר להגיע אליו בקלות בעזרת מנועי חיפוש. הסרט לוקח אותנו למסע מוחשי להכרת סדרי הגודל ביקום מצְבִירֵי הגלקסיות ועד לנקודה מסוימת בכדור הארץ.</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6</a:t>
            </a:fld>
            <a:endParaRPr lang="he-IL"/>
          </a:p>
        </p:txBody>
      </p:sp>
    </p:spTree>
    <p:extLst>
      <p:ext uri="{BB962C8B-B14F-4D97-AF65-F5344CB8AC3E}">
        <p14:creationId xmlns:p14="http://schemas.microsoft.com/office/powerpoint/2010/main" val="26558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האיור מציג יחסי הכלה בין גופים בחלל בראיה מערכתית. נקודת המוצא של קריאת התרשים משמאל לימין היא מהשלם לחלקיו (מצבירי גלקסיות לכדור הארץ). נקודת המוצא של קריאת התרשים מימין לשמאל היא מהחלקים אל השלם (מכדור הארץ לצבירי גלקסיות).</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7</a:t>
            </a:fld>
            <a:endParaRPr lang="he-IL"/>
          </a:p>
        </p:txBody>
      </p:sp>
    </p:spTree>
    <p:extLst>
      <p:ext uri="{BB962C8B-B14F-4D97-AF65-F5344CB8AC3E}">
        <p14:creationId xmlns:p14="http://schemas.microsoft.com/office/powerpoint/2010/main" val="300270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8</a:t>
            </a:fld>
            <a:endParaRPr lang="he-IL"/>
          </a:p>
        </p:txBody>
      </p:sp>
    </p:spTree>
    <p:extLst>
      <p:ext uri="{BB962C8B-B14F-4D97-AF65-F5344CB8AC3E}">
        <p14:creationId xmlns:p14="http://schemas.microsoft.com/office/powerpoint/2010/main" val="144663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9</a:t>
            </a:fld>
            <a:endParaRPr lang="he-IL"/>
          </a:p>
        </p:txBody>
      </p:sp>
    </p:spTree>
    <p:extLst>
      <p:ext uri="{BB962C8B-B14F-4D97-AF65-F5344CB8AC3E}">
        <p14:creationId xmlns:p14="http://schemas.microsoft.com/office/powerpoint/2010/main" val="144796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B729008-325F-3A97-06B7-C701298F95DE}"/>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FF16CA4-D67D-F12A-7FA1-BA368527C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E3EA4780-3B57-FD63-DA4E-94E9128DA96C}"/>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5" name="מציין מיקום של כותרת תחתונה 4">
            <a:extLst>
              <a:ext uri="{FF2B5EF4-FFF2-40B4-BE49-F238E27FC236}">
                <a16:creationId xmlns:a16="http://schemas.microsoft.com/office/drawing/2014/main" id="{3C9AE7C8-40E7-1CC2-C241-DEB4428AE1C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3278913-B5F9-E2AB-1B74-7145F4B4BF21}"/>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871466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08A744-17E5-6A75-9563-A8A4A0BC920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EB4819F-6312-CB59-B200-EB6413D9ED9B}"/>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7DA4F2D-76C8-2104-1E5D-67AF67B8779A}"/>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5" name="מציין מיקום של כותרת תחתונה 4">
            <a:extLst>
              <a:ext uri="{FF2B5EF4-FFF2-40B4-BE49-F238E27FC236}">
                <a16:creationId xmlns:a16="http://schemas.microsoft.com/office/drawing/2014/main" id="{77CB1DFC-7F68-407E-2D75-6985B861925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FF0EF5-34E1-170F-E72B-3B9BA56644B1}"/>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05651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DE00DBE-CE06-3E4F-960A-47BA9D81C21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EC7F7D9-E3FF-2D11-77DE-23FB6225CE9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3C4F0FF-EE60-6CFF-E95E-2E8571E08979}"/>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5" name="מציין מיקום של כותרת תחתונה 4">
            <a:extLst>
              <a:ext uri="{FF2B5EF4-FFF2-40B4-BE49-F238E27FC236}">
                <a16:creationId xmlns:a16="http://schemas.microsoft.com/office/drawing/2014/main" id="{C41571F1-9E6F-F504-35DE-B65DCE99432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5A9C6AA-76AA-3EC6-F731-7E98FBE57632}"/>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64526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D91346-9A8F-004E-12FE-F7152FB37B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49EF030-B0D1-027E-EE3D-58E59AE171C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B681213-B693-C24C-BF60-92F55F80A900}"/>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5" name="מציין מיקום של כותרת תחתונה 4">
            <a:extLst>
              <a:ext uri="{FF2B5EF4-FFF2-40B4-BE49-F238E27FC236}">
                <a16:creationId xmlns:a16="http://schemas.microsoft.com/office/drawing/2014/main" id="{0A2CED5E-0E37-096A-EC36-CDEAAE2DC9E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B19DAB6-B20B-A6E0-ABE4-C21308D76C9E}"/>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35423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B09340-2342-908F-5100-6DDC190886CE}"/>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8B53B41-2C30-3138-7DC7-4F6ED4F52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841A245-CEAB-4FC2-C3AE-3F786ACB3EE2}"/>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5" name="מציין מיקום של כותרת תחתונה 4">
            <a:extLst>
              <a:ext uri="{FF2B5EF4-FFF2-40B4-BE49-F238E27FC236}">
                <a16:creationId xmlns:a16="http://schemas.microsoft.com/office/drawing/2014/main" id="{EF0ACBE6-073D-F58C-BA33-E15F9735EBD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4E8170F-2ECB-B2F6-BAA9-A8EC76B8DC47}"/>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590742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659221-01BA-A3AD-767A-AA1388FAEDF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81CC59B-AD29-4A9F-8F33-1E8124FF939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2DCD4A3-F30E-8E29-5EC2-B1E91C9F44E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6743534E-A11A-44BD-375D-C20CAA0CA71D}"/>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6" name="מציין מיקום של כותרת תחתונה 5">
            <a:extLst>
              <a:ext uri="{FF2B5EF4-FFF2-40B4-BE49-F238E27FC236}">
                <a16:creationId xmlns:a16="http://schemas.microsoft.com/office/drawing/2014/main" id="{DE2CAC4F-369B-ED07-4118-4B499D29767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B4F1E37-F89B-13F6-7C51-E07341B899B5}"/>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73792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60E327-F81B-1159-820D-4FC40F2B71E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CBA05C8-543C-E642-C22F-0CC36AC52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1433A5F-B2DB-EB2D-E652-CEC417D8697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3F46838-237C-8C9C-FF0C-59E32C09D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D267D4E1-77B4-BB3E-3802-5E99F9D3B53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1901A4E8-C302-AA5F-74DB-B77A0D045132}"/>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8" name="מציין מיקום של כותרת תחתונה 7">
            <a:extLst>
              <a:ext uri="{FF2B5EF4-FFF2-40B4-BE49-F238E27FC236}">
                <a16:creationId xmlns:a16="http://schemas.microsoft.com/office/drawing/2014/main" id="{60AC71B2-1FB3-0B5C-4EA7-7663C83B84A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C4B03392-B315-7E90-C332-E4BC6EB0B966}"/>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60067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06E378-8194-D838-6094-A2CA5DB4F9A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D6A92E1-859B-7D0D-AB00-470E9ED3BD31}"/>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4" name="מציין מיקום של כותרת תחתונה 3">
            <a:extLst>
              <a:ext uri="{FF2B5EF4-FFF2-40B4-BE49-F238E27FC236}">
                <a16:creationId xmlns:a16="http://schemas.microsoft.com/office/drawing/2014/main" id="{21F871F2-2F89-1264-1364-803B0E651E9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A9D6563-2D2E-23D2-C640-8C8DF3C3B6DE}"/>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18493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29DE70EA-7AAA-8282-599B-CDFBD0AFD404}"/>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3" name="מציין מיקום של כותרת תחתונה 2">
            <a:extLst>
              <a:ext uri="{FF2B5EF4-FFF2-40B4-BE49-F238E27FC236}">
                <a16:creationId xmlns:a16="http://schemas.microsoft.com/office/drawing/2014/main" id="{CF632B37-EA24-95A9-2EBA-1163202F216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862F1E7-FDA1-E515-DD25-05BBE3312B30}"/>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20402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F5CE70-CA8A-A584-A4CF-BF13538B86E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6DBC799-9526-EB5D-6AAD-7ED8B8896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7EA1AA4-8342-445A-9CC5-C1E7DA5BA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497B13C-3CD1-F272-5164-6423B593E52A}"/>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6" name="מציין מיקום של כותרת תחתונה 5">
            <a:extLst>
              <a:ext uri="{FF2B5EF4-FFF2-40B4-BE49-F238E27FC236}">
                <a16:creationId xmlns:a16="http://schemas.microsoft.com/office/drawing/2014/main" id="{645DB418-2555-E761-2E7D-803B2B85F73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AC0F993-8F3C-9E0B-0F3E-92E3CAF74CEC}"/>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25006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E8D7C0-A27A-A9C2-BCDE-DA54D7BFE63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685501D-77E4-CC88-E254-4E18D8026B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40D31F4-7D0A-66CE-25CE-F2CDA01B8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5FD224-A517-889A-311E-2C4D9FBF75C6}"/>
              </a:ext>
            </a:extLst>
          </p:cNvPr>
          <p:cNvSpPr>
            <a:spLocks noGrp="1"/>
          </p:cNvSpPr>
          <p:nvPr>
            <p:ph type="dt" sz="half" idx="10"/>
          </p:nvPr>
        </p:nvSpPr>
        <p:spPr/>
        <p:txBody>
          <a:bodyPr/>
          <a:lstStyle/>
          <a:p>
            <a:fld id="{87324E29-7884-47FF-9FBF-E60958BA8A36}" type="datetimeFigureOut">
              <a:rPr lang="he-IL" smtClean="0"/>
              <a:t>ז'/שבט/תשפ"ד</a:t>
            </a:fld>
            <a:endParaRPr lang="he-IL"/>
          </a:p>
        </p:txBody>
      </p:sp>
      <p:sp>
        <p:nvSpPr>
          <p:cNvPr id="6" name="מציין מיקום של כותרת תחתונה 5">
            <a:extLst>
              <a:ext uri="{FF2B5EF4-FFF2-40B4-BE49-F238E27FC236}">
                <a16:creationId xmlns:a16="http://schemas.microsoft.com/office/drawing/2014/main" id="{438DE658-B26C-DD18-23BD-98697D22F17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C05F9F8-30A7-D540-FE04-0B4FA681F804}"/>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92883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658023D-0FFE-312B-327E-C84BF66F4D0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260E03B-ABE5-1B41-BA43-9C8DC39FDC0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220BCEF-C66B-AA4C-00B6-9164C0AC294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7324E29-7884-47FF-9FBF-E60958BA8A36}" type="datetimeFigureOut">
              <a:rPr lang="he-IL" smtClean="0"/>
              <a:t>ז'/שבט/תשפ"ד</a:t>
            </a:fld>
            <a:endParaRPr lang="he-IL"/>
          </a:p>
        </p:txBody>
      </p:sp>
      <p:sp>
        <p:nvSpPr>
          <p:cNvPr id="5" name="מציין מיקום של כותרת תחתונה 4">
            <a:extLst>
              <a:ext uri="{FF2B5EF4-FFF2-40B4-BE49-F238E27FC236}">
                <a16:creationId xmlns:a16="http://schemas.microsoft.com/office/drawing/2014/main" id="{BCBC6288-7217-C017-34EA-093F98F1A1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356036B-36D8-AC62-F8F2-71AAA83496D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B55957A-E0D0-45EF-8462-B6E6E2490456}" type="slidenum">
              <a:rPr lang="he-IL" smtClean="0"/>
              <a:t>‹#›</a:t>
            </a:fld>
            <a:endParaRPr lang="he-IL"/>
          </a:p>
        </p:txBody>
      </p:sp>
    </p:spTree>
    <p:extLst>
      <p:ext uri="{BB962C8B-B14F-4D97-AF65-F5344CB8AC3E}">
        <p14:creationId xmlns:p14="http://schemas.microsoft.com/office/powerpoint/2010/main" val="315467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ommons.wikimedia.org/w/index.php?title=User:Kudaibergen.urinbayev&amp;action=edit&amp;redlink=1" TargetMode="External"/><Relationship Id="rId5" Type="http://schemas.openxmlformats.org/officeDocument/2006/relationships/image" Target="../media/image35.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youtube.com/watch?v=Oq1JuMuzoL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upload.wikimedia.org/wikipedia/commons/transcoded/e/e3/Asteroid_Belts.webm/Asteroid_Belts.webm.720p.vp9.webm" TargetMode="External"/><Relationship Id="rId5" Type="http://schemas.openxmlformats.org/officeDocument/2006/relationships/image" Target="../media/image37.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png"/><Relationship Id="rId4" Type="http://schemas.openxmlformats.org/officeDocument/2006/relationships/image" Target="../media/image40.pn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5" name="תמונה 4">
            <a:extLst>
              <a:ext uri="{FF2B5EF4-FFF2-40B4-BE49-F238E27FC236}">
                <a16:creationId xmlns:a16="http://schemas.microsoft.com/office/drawing/2014/main" id="{10488F4F-230A-6D5B-B5F0-7FF144F718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03836" y="8627"/>
            <a:ext cx="1554967" cy="443122"/>
          </a:xfrm>
          <a:prstGeom prst="rect">
            <a:avLst/>
          </a:prstGeom>
          <a:noFill/>
        </p:spPr>
      </p:pic>
      <p:pic>
        <p:nvPicPr>
          <p:cNvPr id="7" name="תמונה 6">
            <a:extLst>
              <a:ext uri="{FF2B5EF4-FFF2-40B4-BE49-F238E27FC236}">
                <a16:creationId xmlns:a16="http://schemas.microsoft.com/office/drawing/2014/main" id="{6D433315-D68C-2E2B-9AD3-8793EBAD70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453" y="1417871"/>
            <a:ext cx="1542422" cy="565608"/>
          </a:xfrm>
          <a:prstGeom prst="rect">
            <a:avLst/>
          </a:prstGeom>
          <a:noFill/>
        </p:spPr>
      </p:pic>
      <p:sp>
        <p:nvSpPr>
          <p:cNvPr id="8" name="כותרת 1">
            <a:extLst>
              <a:ext uri="{FF2B5EF4-FFF2-40B4-BE49-F238E27FC236}">
                <a16:creationId xmlns:a16="http://schemas.microsoft.com/office/drawing/2014/main" id="{0977A2E1-3937-2B37-6B1B-F666FDA31CAA}"/>
              </a:ext>
            </a:extLst>
          </p:cNvPr>
          <p:cNvSpPr txBox="1">
            <a:spLocks/>
          </p:cNvSpPr>
          <p:nvPr/>
        </p:nvSpPr>
        <p:spPr>
          <a:xfrm>
            <a:off x="2378528" y="-214302"/>
            <a:ext cx="7886700" cy="1325562"/>
          </a:xfrm>
          <a:prstGeom prst="rect">
            <a:avLst/>
          </a:prstGeom>
        </p:spPr>
        <p:txBody>
          <a:bodyPr vert="horz" lIns="91440" tIns="45720" rIns="91440" bIns="45720" rtlCol="0" anchor="ct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he-IL" sz="4800" b="1" i="0" u="none" strike="noStrike" kern="1200" cap="none" spc="0" normalizeH="0" baseline="0" noProof="0" dirty="0">
                <a:ln>
                  <a:noFill/>
                </a:ln>
                <a:solidFill>
                  <a:schemeClr val="bg1"/>
                </a:solidFill>
                <a:effectLst/>
                <a:uLnTx/>
                <a:uFillTx/>
                <a:latin typeface="Calibri Light"/>
                <a:ea typeface="+mj-ea"/>
                <a:cs typeface="Arial" panose="020B0604020202020204" pitchFamily="34" charset="0"/>
              </a:rPr>
              <a:t>מדע וטכנולוגיה לכיתה ה</a:t>
            </a:r>
            <a:endParaRPr kumimoji="0" lang="en-US" sz="4800" b="1" i="0" u="none" strike="noStrike" kern="1200" cap="none" spc="0" normalizeH="0" baseline="0" noProof="0" dirty="0">
              <a:ln>
                <a:noFill/>
              </a:ln>
              <a:solidFill>
                <a:schemeClr val="bg1"/>
              </a:solidFill>
              <a:effectLst/>
              <a:uLnTx/>
              <a:uFillTx/>
              <a:latin typeface="Calibri Light"/>
              <a:ea typeface="+mj-ea"/>
              <a:cs typeface="+mj-cs"/>
            </a:endParaRPr>
          </a:p>
        </p:txBody>
      </p:sp>
      <p:pic>
        <p:nvPicPr>
          <p:cNvPr id="6" name="Picture 4" descr="ילדים בחינם תמונה ותמונה עתידית">
            <a:extLst>
              <a:ext uri="{FF2B5EF4-FFF2-40B4-BE49-F238E27FC236}">
                <a16:creationId xmlns:a16="http://schemas.microsoft.com/office/drawing/2014/main" id="{603840DC-E78F-D76A-E8D6-AAF35AF3A499}"/>
              </a:ext>
            </a:extLst>
          </p:cNvPr>
          <p:cNvPicPr>
            <a:picLocks noChangeAspect="1" noChangeArrowheads="1"/>
          </p:cNvPicPr>
          <p:nvPr/>
        </p:nvPicPr>
        <p:blipFill>
          <a:blip r:embed="rId5" cstate="email">
            <a:clrChange>
              <a:clrFrom>
                <a:srgbClr val="044AAB"/>
              </a:clrFrom>
              <a:clrTo>
                <a:srgbClr val="044AAB">
                  <a:alpha val="0"/>
                </a:srgbClr>
              </a:clrTo>
            </a:clrChange>
            <a:extLst>
              <a:ext uri="{BEBA8EAE-BF5A-486C-A8C5-ECC9F3942E4B}">
                <a14:imgProps xmlns:a14="http://schemas.microsoft.com/office/drawing/2010/main">
                  <a14:imgLayer r:embed="rId6">
                    <a14:imgEffect>
                      <a14:artisticGlowEdges/>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0" y="-50817"/>
            <a:ext cx="12192000" cy="7094547"/>
          </a:xfrm>
          <a:prstGeom prst="rect">
            <a:avLst/>
          </a:prstGeom>
          <a:noFill/>
          <a:extLst>
            <a:ext uri="{909E8E84-426E-40DD-AFC4-6F175D3DCCD1}">
              <a14:hiddenFill xmlns:a14="http://schemas.microsoft.com/office/drawing/2010/main">
                <a:solidFill>
                  <a:srgbClr val="FFFFFF"/>
                </a:solidFill>
              </a14:hiddenFill>
            </a:ext>
          </a:extLst>
        </p:spPr>
      </p:pic>
      <p:sp>
        <p:nvSpPr>
          <p:cNvPr id="12" name="כותרת 1">
            <a:extLst>
              <a:ext uri="{FF2B5EF4-FFF2-40B4-BE49-F238E27FC236}">
                <a16:creationId xmlns:a16="http://schemas.microsoft.com/office/drawing/2014/main" id="{FD08621E-ED00-5262-39BA-CC50D146C980}"/>
              </a:ext>
            </a:extLst>
          </p:cNvPr>
          <p:cNvSpPr txBox="1">
            <a:spLocks/>
          </p:cNvSpPr>
          <p:nvPr/>
        </p:nvSpPr>
        <p:spPr>
          <a:xfrm>
            <a:off x="2378528" y="267806"/>
            <a:ext cx="7886700" cy="1325562"/>
          </a:xfrm>
          <a:prstGeom prst="rect">
            <a:avLst/>
          </a:prstGeom>
        </p:spPr>
        <p:txBody>
          <a:bodyPr vert="horz" lIns="91440" tIns="45720" rIns="91440" bIns="45720" rtlCol="0" anchor="ct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he-IL" sz="4800" b="1" i="0" u="none" strike="noStrike" kern="1200" cap="none" spc="0" normalizeH="0" baseline="0" noProof="0" dirty="0">
                <a:ln>
                  <a:noFill/>
                </a:ln>
                <a:solidFill>
                  <a:schemeClr val="bg1"/>
                </a:solidFill>
                <a:effectLst/>
                <a:uLnTx/>
                <a:uFillTx/>
                <a:latin typeface="Calibri Light"/>
                <a:ea typeface="+mj-ea"/>
                <a:cs typeface="Arial" panose="020B0604020202020204" pitchFamily="34" charset="0"/>
              </a:rPr>
              <a:t>מדע וטכנולוגיה לכיתה ה</a:t>
            </a:r>
            <a:endParaRPr kumimoji="0" lang="en-US" sz="4800" b="1" i="0" u="none" strike="noStrike" kern="1200" cap="none" spc="0" normalizeH="0" baseline="0" noProof="0" dirty="0">
              <a:ln>
                <a:noFill/>
              </a:ln>
              <a:solidFill>
                <a:schemeClr val="bg1"/>
              </a:solidFill>
              <a:effectLst/>
              <a:uLnTx/>
              <a:uFillTx/>
              <a:latin typeface="Calibri Light"/>
              <a:ea typeface="+mj-ea"/>
              <a:cs typeface="+mj-cs"/>
            </a:endParaRPr>
          </a:p>
        </p:txBody>
      </p:sp>
      <p:sp>
        <p:nvSpPr>
          <p:cNvPr id="14" name="מציין מיקום תוכן 2">
            <a:extLst>
              <a:ext uri="{FF2B5EF4-FFF2-40B4-BE49-F238E27FC236}">
                <a16:creationId xmlns:a16="http://schemas.microsoft.com/office/drawing/2014/main" id="{CD89F446-CAD9-5BB2-533A-7C31BBE627D6}"/>
              </a:ext>
            </a:extLst>
          </p:cNvPr>
          <p:cNvSpPr txBox="1">
            <a:spLocks/>
          </p:cNvSpPr>
          <p:nvPr/>
        </p:nvSpPr>
        <p:spPr>
          <a:xfrm>
            <a:off x="1787875" y="2047186"/>
            <a:ext cx="8338457" cy="2898542"/>
          </a:xfrm>
          <a:prstGeom prst="rect">
            <a:avLst/>
          </a:prstGeom>
        </p:spPr>
        <p:txBody>
          <a:bodyPr vert="horz" lIns="91440" tIns="45720" rIns="91440" bIns="45720" rtlCol="0">
            <a:normAutofit/>
          </a:bodyPr>
          <a:lst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he-IL" sz="40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מצגת מלווה להוראה</a:t>
            </a: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he-IL" sz="48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שער: היקום ומערכת השמש</a:t>
            </a: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he-IL" sz="44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פרק ראשון: מבנה היקום</a:t>
            </a:r>
            <a:endParaRPr kumimoji="0" lang="en-US" sz="44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5" name="תמונה 14">
            <a:extLst>
              <a:ext uri="{FF2B5EF4-FFF2-40B4-BE49-F238E27FC236}">
                <a16:creationId xmlns:a16="http://schemas.microsoft.com/office/drawing/2014/main" id="{2431F8AC-98B1-665E-FE28-509E4E5AFB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42444" y="119286"/>
            <a:ext cx="1554967" cy="573712"/>
          </a:xfrm>
          <a:prstGeom prst="rect">
            <a:avLst/>
          </a:prstGeom>
          <a:solidFill>
            <a:schemeClr val="bg1"/>
          </a:solidFill>
        </p:spPr>
      </p:pic>
      <p:pic>
        <p:nvPicPr>
          <p:cNvPr id="16" name="תמונה 15">
            <a:extLst>
              <a:ext uri="{FF2B5EF4-FFF2-40B4-BE49-F238E27FC236}">
                <a16:creationId xmlns:a16="http://schemas.microsoft.com/office/drawing/2014/main" id="{53D53F22-598E-6606-2F5C-6DB61E3757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453" y="114021"/>
            <a:ext cx="1542422" cy="565608"/>
          </a:xfrm>
          <a:prstGeom prst="rect">
            <a:avLst/>
          </a:prstGeom>
          <a:solidFill>
            <a:schemeClr val="bg1"/>
          </a:solidFill>
        </p:spPr>
      </p:pic>
    </p:spTree>
    <p:extLst>
      <p:ext uri="{BB962C8B-B14F-4D97-AF65-F5344CB8AC3E}">
        <p14:creationId xmlns:p14="http://schemas.microsoft.com/office/powerpoint/2010/main" val="417606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duotone>
              <a:schemeClr val="bg2">
                <a:shade val="45000"/>
                <a:satMod val="135000"/>
              </a:schemeClr>
              <a:prstClr val="white"/>
            </a:duotone>
          </a:blip>
          <a:stretch>
            <a:fillRect/>
          </a:stretch>
        </p:blipFill>
        <p:spPr>
          <a:xfrm>
            <a:off x="-139699" y="-40164"/>
            <a:ext cx="12331699" cy="7118505"/>
          </a:xfrm>
          <a:prstGeom prst="rect">
            <a:avLst/>
          </a:prstGeom>
          <a:solidFill>
            <a:srgbClr val="6699FF"/>
          </a:solidFill>
        </p:spPr>
      </p:pic>
      <p:pic>
        <p:nvPicPr>
          <p:cNvPr id="7" name="תמונה 6">
            <a:extLst>
              <a:ext uri="{FF2B5EF4-FFF2-40B4-BE49-F238E27FC236}">
                <a16:creationId xmlns:a16="http://schemas.microsoft.com/office/drawing/2014/main" id="{8595714C-6AEC-33CA-5D96-063AE0631D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61235" y="410304"/>
            <a:ext cx="1554967" cy="443122"/>
          </a:xfrm>
          <a:prstGeom prst="rect">
            <a:avLst/>
          </a:prstGeom>
          <a:noFill/>
        </p:spPr>
      </p:pic>
      <p:pic>
        <p:nvPicPr>
          <p:cNvPr id="8" name="תמונה 7">
            <a:extLst>
              <a:ext uri="{FF2B5EF4-FFF2-40B4-BE49-F238E27FC236}">
                <a16:creationId xmlns:a16="http://schemas.microsoft.com/office/drawing/2014/main" id="{C7E4D032-57D0-E9ED-C96B-FFCB5612D0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89" y="250764"/>
            <a:ext cx="1542422" cy="565608"/>
          </a:xfrm>
          <a:prstGeom prst="rect">
            <a:avLst/>
          </a:prstGeom>
        </p:spPr>
      </p:pic>
      <p:sp>
        <p:nvSpPr>
          <p:cNvPr id="10" name="כותרת 1">
            <a:extLst>
              <a:ext uri="{FF2B5EF4-FFF2-40B4-BE49-F238E27FC236}">
                <a16:creationId xmlns:a16="http://schemas.microsoft.com/office/drawing/2014/main" id="{FA63EC30-428E-AC01-EA4C-390400C8DAE0}"/>
              </a:ext>
            </a:extLst>
          </p:cNvPr>
          <p:cNvSpPr txBox="1">
            <a:spLocks/>
          </p:cNvSpPr>
          <p:nvPr/>
        </p:nvSpPr>
        <p:spPr>
          <a:xfrm>
            <a:off x="-475431" y="88638"/>
            <a:ext cx="10515600" cy="91836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b="1" dirty="0">
                <a:solidFill>
                  <a:srgbClr val="6699FF"/>
                </a:solidFill>
                <a:cs typeface="+mn-cs"/>
              </a:rPr>
              <a:t>גלקסיות</a:t>
            </a:r>
            <a:endParaRPr lang="en-US" b="1" dirty="0">
              <a:solidFill>
                <a:srgbClr val="6699FF"/>
              </a:solidFill>
              <a:cs typeface="+mn-cs"/>
            </a:endParaRPr>
          </a:p>
        </p:txBody>
      </p:sp>
      <p:sp>
        <p:nvSpPr>
          <p:cNvPr id="6" name="מציין מיקום תוכן 2">
            <a:extLst>
              <a:ext uri="{FF2B5EF4-FFF2-40B4-BE49-F238E27FC236}">
                <a16:creationId xmlns:a16="http://schemas.microsoft.com/office/drawing/2014/main" id="{8340C57D-F596-848F-7C1B-3906466FAFA8}"/>
              </a:ext>
            </a:extLst>
          </p:cNvPr>
          <p:cNvSpPr txBox="1">
            <a:spLocks/>
          </p:cNvSpPr>
          <p:nvPr/>
        </p:nvSpPr>
        <p:spPr>
          <a:xfrm>
            <a:off x="615950" y="1169123"/>
            <a:ext cx="10820400" cy="5566721"/>
          </a:xfrm>
          <a:prstGeom prst="rect">
            <a:avLst/>
          </a:prstGeom>
          <a:solidFill>
            <a:schemeClr val="bg1"/>
          </a:solidFill>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he-IL" dirty="0"/>
          </a:p>
          <a:p>
            <a:pPr marL="0" indent="0">
              <a:buFont typeface="Arial" panose="020B0604020202020204" pitchFamily="34" charset="0"/>
              <a:buNone/>
            </a:pPr>
            <a:r>
              <a:rPr lang="he-IL" dirty="0"/>
              <a:t>גלקסיה היא אוסף עצום של כוכבים הסובבים יחד סביב אותו מרכז (מרכז הגלקסיה). ביקום קיימות מאות מיליארדים של גלקסיות.</a:t>
            </a:r>
          </a:p>
          <a:p>
            <a:pPr marL="0" indent="0">
              <a:buFont typeface="Arial" panose="020B0604020202020204" pitchFamily="34" charset="0"/>
              <a:buNone/>
            </a:pPr>
            <a:endParaRPr lang="he-IL" dirty="0"/>
          </a:p>
          <a:p>
            <a:pPr marL="0" indent="0">
              <a:buFont typeface="Arial" panose="020B0604020202020204" pitchFamily="34" charset="0"/>
              <a:buNone/>
            </a:pPr>
            <a:endParaRPr lang="en-US" dirty="0"/>
          </a:p>
        </p:txBody>
      </p:sp>
      <p:pic>
        <p:nvPicPr>
          <p:cNvPr id="12" name="תמונה 11">
            <a:extLst>
              <a:ext uri="{FF2B5EF4-FFF2-40B4-BE49-F238E27FC236}">
                <a16:creationId xmlns:a16="http://schemas.microsoft.com/office/drawing/2014/main" id="{93C33BE3-6CD1-442E-49A2-C57C72581CF9}"/>
              </a:ext>
            </a:extLst>
          </p:cNvPr>
          <p:cNvPicPr>
            <a:picLocks noChangeAspect="1"/>
          </p:cNvPicPr>
          <p:nvPr/>
        </p:nvPicPr>
        <p:blipFill>
          <a:blip r:embed="rId6"/>
          <a:stretch>
            <a:fillRect/>
          </a:stretch>
        </p:blipFill>
        <p:spPr>
          <a:xfrm>
            <a:off x="3972334" y="2708280"/>
            <a:ext cx="4456642" cy="3913149"/>
          </a:xfrm>
          <a:prstGeom prst="rect">
            <a:avLst/>
          </a:prstGeom>
        </p:spPr>
      </p:pic>
      <p:sp>
        <p:nvSpPr>
          <p:cNvPr id="13" name="TextBox 4">
            <a:extLst>
              <a:ext uri="{FF2B5EF4-FFF2-40B4-BE49-F238E27FC236}">
                <a16:creationId xmlns:a16="http://schemas.microsoft.com/office/drawing/2014/main" id="{968448BC-6784-D261-C1B5-EC91114F9F71}"/>
              </a:ext>
            </a:extLst>
          </p:cNvPr>
          <p:cNvSpPr txBox="1"/>
          <p:nvPr/>
        </p:nvSpPr>
        <p:spPr>
          <a:xfrm>
            <a:off x="615950" y="5853797"/>
            <a:ext cx="1924050" cy="646331"/>
          </a:xfrm>
          <a:prstGeom prst="rect">
            <a:avLst/>
          </a:prstGeom>
          <a:noFill/>
        </p:spPr>
        <p:txBody>
          <a:bodyPr wrap="square" rtlCol="0">
            <a:spAutoFit/>
          </a:bodyPr>
          <a:lstStyle/>
          <a:p>
            <a:r>
              <a:rPr lang="he-IL" dirty="0"/>
              <a:t>באדיבות מצפה ברקת</a:t>
            </a:r>
            <a:endParaRPr lang="en-US" dirty="0"/>
          </a:p>
        </p:txBody>
      </p:sp>
    </p:spTree>
    <p:extLst>
      <p:ext uri="{BB962C8B-B14F-4D97-AF65-F5344CB8AC3E}">
        <p14:creationId xmlns:p14="http://schemas.microsoft.com/office/powerpoint/2010/main" val="122850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duotone>
              <a:schemeClr val="bg2">
                <a:shade val="45000"/>
                <a:satMod val="135000"/>
              </a:schemeClr>
              <a:prstClr val="white"/>
            </a:duotone>
          </a:blip>
          <a:stretch>
            <a:fillRect/>
          </a:stretch>
        </p:blipFill>
        <p:spPr>
          <a:xfrm>
            <a:off x="-69850" y="-260505"/>
            <a:ext cx="12331699" cy="7118505"/>
          </a:xfrm>
          <a:prstGeom prst="rect">
            <a:avLst/>
          </a:prstGeom>
          <a:solidFill>
            <a:srgbClr val="6699FF"/>
          </a:solidFill>
        </p:spPr>
      </p:pic>
      <p:pic>
        <p:nvPicPr>
          <p:cNvPr id="7" name="תמונה 6">
            <a:extLst>
              <a:ext uri="{FF2B5EF4-FFF2-40B4-BE49-F238E27FC236}">
                <a16:creationId xmlns:a16="http://schemas.microsoft.com/office/drawing/2014/main" id="{8595714C-6AEC-33CA-5D96-063AE0631D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44309" y="68663"/>
            <a:ext cx="1554967" cy="443122"/>
          </a:xfrm>
          <a:prstGeom prst="rect">
            <a:avLst/>
          </a:prstGeom>
          <a:noFill/>
        </p:spPr>
      </p:pic>
      <p:pic>
        <p:nvPicPr>
          <p:cNvPr id="8" name="תמונה 7">
            <a:extLst>
              <a:ext uri="{FF2B5EF4-FFF2-40B4-BE49-F238E27FC236}">
                <a16:creationId xmlns:a16="http://schemas.microsoft.com/office/drawing/2014/main" id="{C7E4D032-57D0-E9ED-C96B-FFCB5612D0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43" y="-26901"/>
            <a:ext cx="1542422" cy="565608"/>
          </a:xfrm>
          <a:prstGeom prst="rect">
            <a:avLst/>
          </a:prstGeom>
        </p:spPr>
      </p:pic>
      <p:sp>
        <p:nvSpPr>
          <p:cNvPr id="11" name="TextBox 4">
            <a:extLst>
              <a:ext uri="{FF2B5EF4-FFF2-40B4-BE49-F238E27FC236}">
                <a16:creationId xmlns:a16="http://schemas.microsoft.com/office/drawing/2014/main" id="{2A27ADDD-6ECF-FAB1-6FDC-C331D71DEA4E}"/>
              </a:ext>
            </a:extLst>
          </p:cNvPr>
          <p:cNvSpPr txBox="1"/>
          <p:nvPr/>
        </p:nvSpPr>
        <p:spPr>
          <a:xfrm>
            <a:off x="-31234" y="5988734"/>
            <a:ext cx="1924050" cy="646331"/>
          </a:xfrm>
          <a:prstGeom prst="rect">
            <a:avLst/>
          </a:prstGeom>
          <a:noFill/>
        </p:spPr>
        <p:txBody>
          <a:bodyPr wrap="square" rtlCol="0">
            <a:spAutoFit/>
          </a:bodyPr>
          <a:lstStyle/>
          <a:p>
            <a:r>
              <a:rPr lang="he-IL" dirty="0"/>
              <a:t>התמונה באדיבות </a:t>
            </a:r>
            <a:r>
              <a:rPr lang="en-GB" dirty="0" err="1"/>
              <a:t>pixabay</a:t>
            </a:r>
            <a:endParaRPr lang="en-US" dirty="0"/>
          </a:p>
        </p:txBody>
      </p:sp>
      <p:pic>
        <p:nvPicPr>
          <p:cNvPr id="5" name="מציין מיקום תוכן 3">
            <a:extLst>
              <a:ext uri="{FF2B5EF4-FFF2-40B4-BE49-F238E27FC236}">
                <a16:creationId xmlns:a16="http://schemas.microsoft.com/office/drawing/2014/main" id="{2173A491-95FC-D934-FD34-74FCDD539F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86458" y="1797050"/>
            <a:ext cx="7143342" cy="4771530"/>
          </a:xfrm>
          <a:prstGeom prst="rect">
            <a:avLst/>
          </a:prstGeom>
        </p:spPr>
      </p:pic>
      <p:sp>
        <p:nvSpPr>
          <p:cNvPr id="6" name="כותרת 1">
            <a:extLst>
              <a:ext uri="{FF2B5EF4-FFF2-40B4-BE49-F238E27FC236}">
                <a16:creationId xmlns:a16="http://schemas.microsoft.com/office/drawing/2014/main" id="{33894119-D6DD-2CB7-F1EE-954F11F8DB6A}"/>
              </a:ext>
            </a:extLst>
          </p:cNvPr>
          <p:cNvSpPr txBox="1">
            <a:spLocks/>
          </p:cNvSpPr>
          <p:nvPr/>
        </p:nvSpPr>
        <p:spPr>
          <a:xfrm>
            <a:off x="40043" y="180714"/>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b="1">
                <a:solidFill>
                  <a:srgbClr val="6699FF"/>
                </a:solidFill>
                <a:cs typeface="+mn-cs"/>
              </a:rPr>
              <a:t>גלקסיית אנדרומדה</a:t>
            </a:r>
            <a:endParaRPr lang="en-US" b="1" dirty="0">
              <a:solidFill>
                <a:srgbClr val="6699FF"/>
              </a:solidFill>
              <a:cs typeface="+mn-cs"/>
            </a:endParaRPr>
          </a:p>
        </p:txBody>
      </p:sp>
    </p:spTree>
    <p:extLst>
      <p:ext uri="{BB962C8B-B14F-4D97-AF65-F5344CB8AC3E}">
        <p14:creationId xmlns:p14="http://schemas.microsoft.com/office/powerpoint/2010/main" val="849234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85725" y="-89086"/>
            <a:ext cx="12192000" cy="6858000"/>
          </a:xfrm>
          <a:prstGeom prst="rect">
            <a:avLst/>
          </a:prstGeom>
        </p:spPr>
      </p:pic>
      <p:pic>
        <p:nvPicPr>
          <p:cNvPr id="9" name="תמונה 8">
            <a:extLst>
              <a:ext uri="{FF2B5EF4-FFF2-40B4-BE49-F238E27FC236}">
                <a16:creationId xmlns:a16="http://schemas.microsoft.com/office/drawing/2014/main" id="{80E95C48-23E7-EC33-AD19-F5AD8FE6BF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8724" y="191647"/>
            <a:ext cx="7162800" cy="5719099"/>
          </a:xfrm>
          <a:prstGeom prst="rect">
            <a:avLst/>
          </a:prstGeom>
          <a:ln w="12700">
            <a:solidFill>
              <a:schemeClr val="tx1"/>
            </a:solidFill>
          </a:ln>
        </p:spPr>
      </p:pic>
      <p:pic>
        <p:nvPicPr>
          <p:cNvPr id="7" name="תמונה 6">
            <a:extLst>
              <a:ext uri="{FF2B5EF4-FFF2-40B4-BE49-F238E27FC236}">
                <a16:creationId xmlns:a16="http://schemas.microsoft.com/office/drawing/2014/main" id="{57534F86-97AE-B8FA-124E-52EF403091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2724" y="6045683"/>
            <a:ext cx="4114800" cy="624574"/>
          </a:xfrm>
          <a:prstGeom prst="rect">
            <a:avLst/>
          </a:prstGeom>
        </p:spPr>
      </p:pic>
    </p:spTree>
    <p:extLst>
      <p:ext uri="{BB962C8B-B14F-4D97-AF65-F5344CB8AC3E}">
        <p14:creationId xmlns:p14="http://schemas.microsoft.com/office/powerpoint/2010/main" val="2235377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מערכת השמש חופשית טבע כוכבי לכת איור">
            <a:extLst>
              <a:ext uri="{FF2B5EF4-FFF2-40B4-BE49-F238E27FC236}">
                <a16:creationId xmlns:a16="http://schemas.microsoft.com/office/drawing/2014/main" id="{B838ED9B-AAD0-CDE6-96F9-8141B380FF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3331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57EB1EDE-D855-8EE5-9EF6-0D28DF8254C2}"/>
              </a:ext>
            </a:extLst>
          </p:cNvPr>
          <p:cNvSpPr txBox="1"/>
          <p:nvPr/>
        </p:nvSpPr>
        <p:spPr>
          <a:xfrm>
            <a:off x="6237171" y="24416"/>
            <a:ext cx="5954829" cy="1138773"/>
          </a:xfrm>
          <a:prstGeom prst="rect">
            <a:avLst/>
          </a:prstGeom>
          <a:solidFill>
            <a:schemeClr val="tx1"/>
          </a:solidFill>
          <a:ln>
            <a:noFill/>
          </a:ln>
        </p:spPr>
        <p:style>
          <a:lnRef idx="0">
            <a:scrgbClr r="0" g="0" b="0"/>
          </a:lnRef>
          <a:fillRef idx="0">
            <a:scrgbClr r="0" g="0" b="0"/>
          </a:fillRef>
          <a:effectRef idx="0">
            <a:scrgbClr r="0" g="0" b="0"/>
          </a:effectRef>
          <a:fontRef idx="minor">
            <a:schemeClr val="accent4"/>
          </a:fontRef>
        </p:style>
        <p:txBody>
          <a:bodyPr wrap="square" rtlCol="1">
            <a:spAutoFit/>
          </a:bodyPr>
          <a:lstStyle/>
          <a:p>
            <a:pPr algn="ctr"/>
            <a:r>
              <a:rPr lang="he-IL" sz="4400" b="1" dirty="0">
                <a:solidFill>
                  <a:srgbClr val="00B0F0"/>
                </a:solidFill>
              </a:rPr>
              <a:t>מערכת השמש</a:t>
            </a:r>
          </a:p>
          <a:p>
            <a:endParaRPr lang="he-IL" sz="2400" dirty="0">
              <a:solidFill>
                <a:schemeClr val="bg1"/>
              </a:solidFill>
            </a:endParaRPr>
          </a:p>
        </p:txBody>
      </p:sp>
      <p:sp>
        <p:nvSpPr>
          <p:cNvPr id="3" name="תיבת טקסט 2">
            <a:extLst>
              <a:ext uri="{FF2B5EF4-FFF2-40B4-BE49-F238E27FC236}">
                <a16:creationId xmlns:a16="http://schemas.microsoft.com/office/drawing/2014/main" id="{733F4C94-A4EA-FFA6-D532-39010A6FA079}"/>
              </a:ext>
            </a:extLst>
          </p:cNvPr>
          <p:cNvSpPr txBox="1"/>
          <p:nvPr/>
        </p:nvSpPr>
        <p:spPr>
          <a:xfrm>
            <a:off x="1333500" y="648999"/>
            <a:ext cx="10517606" cy="646331"/>
          </a:xfrm>
          <a:prstGeom prst="rect">
            <a:avLst/>
          </a:prstGeom>
          <a:noFill/>
        </p:spPr>
        <p:txBody>
          <a:bodyPr wrap="square" rtlCol="1">
            <a:spAutoFit/>
          </a:bodyPr>
          <a:lstStyle/>
          <a:p>
            <a:r>
              <a:rPr lang="he-IL" sz="3600" b="1" dirty="0">
                <a:solidFill>
                  <a:srgbClr val="00B0F0"/>
                </a:solidFill>
              </a:rPr>
              <a:t>משימה: המבנה של מערכת השמש שלנו </a:t>
            </a:r>
            <a:r>
              <a:rPr lang="he-IL" sz="2400" dirty="0">
                <a:solidFill>
                  <a:schemeClr val="bg1"/>
                </a:solidFill>
              </a:rPr>
              <a:t>(עמודים 167-166)</a:t>
            </a:r>
          </a:p>
        </p:txBody>
      </p:sp>
      <p:sp>
        <p:nvSpPr>
          <p:cNvPr id="7" name="תיבת טקסט 6">
            <a:extLst>
              <a:ext uri="{FF2B5EF4-FFF2-40B4-BE49-F238E27FC236}">
                <a16:creationId xmlns:a16="http://schemas.microsoft.com/office/drawing/2014/main" id="{16E1A9B4-FA69-93BD-50FA-F2E5F9E5C76C}"/>
              </a:ext>
            </a:extLst>
          </p:cNvPr>
          <p:cNvSpPr txBox="1"/>
          <p:nvPr/>
        </p:nvSpPr>
        <p:spPr>
          <a:xfrm>
            <a:off x="2343752" y="6187412"/>
            <a:ext cx="8434452" cy="523220"/>
          </a:xfrm>
          <a:prstGeom prst="rect">
            <a:avLst/>
          </a:prstGeom>
          <a:noFill/>
        </p:spPr>
        <p:txBody>
          <a:bodyPr wrap="square">
            <a:spAutoFit/>
          </a:bodyPr>
          <a:lstStyle/>
          <a:p>
            <a:r>
              <a:rPr lang="he-IL" sz="2800" b="1" dirty="0">
                <a:solidFill>
                  <a:schemeClr val="accent2"/>
                </a:solidFill>
              </a:rPr>
              <a:t>עברו לספר הלימוד והשיבו על השאלות בעמודים 167-166 </a:t>
            </a:r>
          </a:p>
        </p:txBody>
      </p:sp>
      <p:pic>
        <p:nvPicPr>
          <p:cNvPr id="8" name="תמונה 7">
            <a:extLst>
              <a:ext uri="{FF2B5EF4-FFF2-40B4-BE49-F238E27FC236}">
                <a16:creationId xmlns:a16="http://schemas.microsoft.com/office/drawing/2014/main" id="{25927112-18D7-4B08-9805-90608525F1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446" y="6197651"/>
            <a:ext cx="1542422" cy="565608"/>
          </a:xfrm>
          <a:prstGeom prst="rect">
            <a:avLst/>
          </a:prstGeom>
          <a:solidFill>
            <a:srgbClr val="FFFFFF"/>
          </a:solidFill>
        </p:spPr>
      </p:pic>
    </p:spTree>
    <p:extLst>
      <p:ext uri="{BB962C8B-B14F-4D97-AF65-F5344CB8AC3E}">
        <p14:creationId xmlns:p14="http://schemas.microsoft.com/office/powerpoint/2010/main" val="60656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439838"/>
            <a:ext cx="12191999" cy="7297839"/>
          </a:xfrm>
          <a:prstGeom prst="rect">
            <a:avLst/>
          </a:prstGeom>
        </p:spPr>
      </p:pic>
      <p:pic>
        <p:nvPicPr>
          <p:cNvPr id="6" name="תמונה 5">
            <a:extLst>
              <a:ext uri="{FF2B5EF4-FFF2-40B4-BE49-F238E27FC236}">
                <a16:creationId xmlns:a16="http://schemas.microsoft.com/office/drawing/2014/main" id="{966D3A41-0156-198C-4D94-08DE55AE19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7541" y="-175489"/>
            <a:ext cx="6242372" cy="5662632"/>
          </a:xfrm>
          <a:prstGeom prst="rect">
            <a:avLst/>
          </a:prstGeom>
          <a:ln w="12700">
            <a:solidFill>
              <a:srgbClr val="0067A3"/>
            </a:solidFill>
          </a:ln>
        </p:spPr>
      </p:pic>
      <p:pic>
        <p:nvPicPr>
          <p:cNvPr id="8" name="תמונה 7">
            <a:extLst>
              <a:ext uri="{FF2B5EF4-FFF2-40B4-BE49-F238E27FC236}">
                <a16:creationId xmlns:a16="http://schemas.microsoft.com/office/drawing/2014/main" id="{3AAE22A3-97D1-1422-DA88-8565653316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2724" y="6045683"/>
            <a:ext cx="4114800" cy="624574"/>
          </a:xfrm>
          <a:prstGeom prst="rect">
            <a:avLst/>
          </a:prstGeom>
        </p:spPr>
      </p:pic>
    </p:spTree>
    <p:extLst>
      <p:ext uri="{BB962C8B-B14F-4D97-AF65-F5344CB8AC3E}">
        <p14:creationId xmlns:p14="http://schemas.microsoft.com/office/powerpoint/2010/main" val="370298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33F4C94-A4EA-FFA6-D532-39010A6FA079}"/>
              </a:ext>
            </a:extLst>
          </p:cNvPr>
          <p:cNvSpPr txBox="1"/>
          <p:nvPr/>
        </p:nvSpPr>
        <p:spPr>
          <a:xfrm>
            <a:off x="5606716" y="648999"/>
            <a:ext cx="6244389" cy="830997"/>
          </a:xfrm>
          <a:prstGeom prst="rect">
            <a:avLst/>
          </a:prstGeom>
          <a:noFill/>
        </p:spPr>
        <p:txBody>
          <a:bodyPr wrap="square" rtlCol="1">
            <a:spAutoFit/>
          </a:bodyPr>
          <a:lstStyle/>
          <a:p>
            <a:r>
              <a:rPr lang="he-IL" sz="2800" b="1" dirty="0">
                <a:solidFill>
                  <a:schemeClr val="bg1"/>
                </a:solidFill>
              </a:rPr>
              <a:t>שימה: המבנה של מערכת השמש שלנו </a:t>
            </a:r>
            <a:r>
              <a:rPr lang="he-IL" sz="2000" dirty="0">
                <a:solidFill>
                  <a:schemeClr val="bg1"/>
                </a:solidFill>
              </a:rPr>
              <a:t>(עמודים 167-166)</a:t>
            </a:r>
            <a:endParaRPr lang="he-IL" sz="2800" dirty="0">
              <a:solidFill>
                <a:schemeClr val="bg1"/>
              </a:solidFill>
            </a:endParaRPr>
          </a:p>
        </p:txBody>
      </p:sp>
      <p:pic>
        <p:nvPicPr>
          <p:cNvPr id="5" name="תמונה 4">
            <a:extLst>
              <a:ext uri="{FF2B5EF4-FFF2-40B4-BE49-F238E27FC236}">
                <a16:creationId xmlns:a16="http://schemas.microsoft.com/office/drawing/2014/main" id="{9ADDC26E-F79B-41E7-A682-4281A20745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204" y="6282293"/>
            <a:ext cx="1554967" cy="548902"/>
          </a:xfrm>
          <a:prstGeom prst="rect">
            <a:avLst/>
          </a:prstGeom>
          <a:solidFill>
            <a:schemeClr val="bg1"/>
          </a:solidFill>
        </p:spPr>
      </p:pic>
      <p:pic>
        <p:nvPicPr>
          <p:cNvPr id="8" name="תמונה 7">
            <a:extLst>
              <a:ext uri="{FF2B5EF4-FFF2-40B4-BE49-F238E27FC236}">
                <a16:creationId xmlns:a16="http://schemas.microsoft.com/office/drawing/2014/main" id="{25927112-18D7-4B08-9805-90608525F1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265587"/>
            <a:ext cx="1542422" cy="565608"/>
          </a:xfrm>
          <a:prstGeom prst="rect">
            <a:avLst/>
          </a:prstGeom>
          <a:solidFill>
            <a:srgbClr val="FFFFFF"/>
          </a:solidFill>
        </p:spPr>
      </p:pic>
      <p:pic>
        <p:nvPicPr>
          <p:cNvPr id="18" name="Picture 2" descr="תמונה ותמונה של כוכבי החלל הפנויים">
            <a:extLst>
              <a:ext uri="{FF2B5EF4-FFF2-40B4-BE49-F238E27FC236}">
                <a16:creationId xmlns:a16="http://schemas.microsoft.com/office/drawing/2014/main" id="{08B658C9-0DE1-01E1-D6FF-0CE0F64E70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19" name="תיבת טקסט 18">
            <a:extLst>
              <a:ext uri="{FF2B5EF4-FFF2-40B4-BE49-F238E27FC236}">
                <a16:creationId xmlns:a16="http://schemas.microsoft.com/office/drawing/2014/main" id="{E9B91A88-8F2C-2616-8CB6-90B3BB14E900}"/>
              </a:ext>
            </a:extLst>
          </p:cNvPr>
          <p:cNvSpPr txBox="1"/>
          <p:nvPr/>
        </p:nvSpPr>
        <p:spPr>
          <a:xfrm>
            <a:off x="461818" y="304800"/>
            <a:ext cx="1948873" cy="523220"/>
          </a:xfrm>
          <a:prstGeom prst="rect">
            <a:avLst/>
          </a:prstGeom>
          <a:solidFill>
            <a:schemeClr val="bg1"/>
          </a:solidFill>
        </p:spPr>
        <p:txBody>
          <a:bodyPr wrap="square" rtlCol="1">
            <a:spAutoFit/>
          </a:bodyPr>
          <a:lstStyle/>
          <a:p>
            <a:r>
              <a:rPr lang="he-IL" sz="2800" b="1" dirty="0"/>
              <a:t>שביטים</a:t>
            </a:r>
          </a:p>
        </p:txBody>
      </p:sp>
    </p:spTree>
    <p:extLst>
      <p:ext uri="{BB962C8B-B14F-4D97-AF65-F5344CB8AC3E}">
        <p14:creationId xmlns:p14="http://schemas.microsoft.com/office/powerpoint/2010/main" val="3337611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122406"/>
            <a:ext cx="12455047" cy="7102811"/>
          </a:xfrm>
          <a:prstGeom prst="rect">
            <a:avLst/>
          </a:prstGeom>
        </p:spPr>
      </p:pic>
      <p:pic>
        <p:nvPicPr>
          <p:cNvPr id="5" name="תמונה 4">
            <a:extLst>
              <a:ext uri="{FF2B5EF4-FFF2-40B4-BE49-F238E27FC236}">
                <a16:creationId xmlns:a16="http://schemas.microsoft.com/office/drawing/2014/main" id="{008CFCBE-09C7-3114-F56D-885B6D60D6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86874" y="-221561"/>
            <a:ext cx="1554967" cy="443122"/>
          </a:xfrm>
          <a:prstGeom prst="rect">
            <a:avLst/>
          </a:prstGeom>
          <a:solidFill>
            <a:schemeClr val="bg1"/>
          </a:solidFill>
        </p:spPr>
      </p:pic>
      <p:pic>
        <p:nvPicPr>
          <p:cNvPr id="7" name="תמונה 6">
            <a:extLst>
              <a:ext uri="{FF2B5EF4-FFF2-40B4-BE49-F238E27FC236}">
                <a16:creationId xmlns:a16="http://schemas.microsoft.com/office/drawing/2014/main" id="{E158B518-72B5-8F42-3D4E-91B3B05008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78204" y="6282293"/>
            <a:ext cx="1554967" cy="548902"/>
          </a:xfrm>
          <a:prstGeom prst="rect">
            <a:avLst/>
          </a:prstGeom>
          <a:noFill/>
        </p:spPr>
      </p:pic>
      <p:pic>
        <p:nvPicPr>
          <p:cNvPr id="8" name="תמונה 7">
            <a:extLst>
              <a:ext uri="{FF2B5EF4-FFF2-40B4-BE49-F238E27FC236}">
                <a16:creationId xmlns:a16="http://schemas.microsoft.com/office/drawing/2014/main" id="{F9FA0358-2AF6-2868-B55A-D404DC7252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265587"/>
            <a:ext cx="1542422" cy="565608"/>
          </a:xfrm>
          <a:prstGeom prst="rect">
            <a:avLst/>
          </a:prstGeom>
          <a:noFill/>
        </p:spPr>
      </p:pic>
      <p:pic>
        <p:nvPicPr>
          <p:cNvPr id="10" name="תמונה 9">
            <a:extLst>
              <a:ext uri="{FF2B5EF4-FFF2-40B4-BE49-F238E27FC236}">
                <a16:creationId xmlns:a16="http://schemas.microsoft.com/office/drawing/2014/main" id="{02F6F1FD-382F-7BE1-CE7C-38553A5037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08521" y="646976"/>
            <a:ext cx="7974957" cy="5772873"/>
          </a:xfrm>
          <a:prstGeom prst="rect">
            <a:avLst/>
          </a:prstGeom>
          <a:ln w="12700">
            <a:solidFill>
              <a:srgbClr val="0067A3"/>
            </a:solidFill>
          </a:ln>
        </p:spPr>
      </p:pic>
    </p:spTree>
    <p:extLst>
      <p:ext uri="{BB962C8B-B14F-4D97-AF65-F5344CB8AC3E}">
        <p14:creationId xmlns:p14="http://schemas.microsoft.com/office/powerpoint/2010/main" val="81487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12736" y="-145465"/>
            <a:ext cx="12304735" cy="7003465"/>
          </a:xfrm>
          <a:prstGeom prst="rect">
            <a:avLst/>
          </a:prstGeom>
        </p:spPr>
      </p:pic>
      <p:pic>
        <p:nvPicPr>
          <p:cNvPr id="5" name="תמונה 4">
            <a:extLst>
              <a:ext uri="{FF2B5EF4-FFF2-40B4-BE49-F238E27FC236}">
                <a16:creationId xmlns:a16="http://schemas.microsoft.com/office/drawing/2014/main" id="{A8E2024D-6418-B7F3-BA72-3182803C9B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1984" y="6176963"/>
            <a:ext cx="1554967" cy="626415"/>
          </a:xfrm>
          <a:prstGeom prst="rect">
            <a:avLst/>
          </a:prstGeom>
          <a:noFill/>
        </p:spPr>
      </p:pic>
      <p:pic>
        <p:nvPicPr>
          <p:cNvPr id="6" name="תמונה 5">
            <a:extLst>
              <a:ext uri="{FF2B5EF4-FFF2-40B4-BE49-F238E27FC236}">
                <a16:creationId xmlns:a16="http://schemas.microsoft.com/office/drawing/2014/main" id="{3625C09B-ACDF-5FB1-3F8F-7F7127A6C6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239" y="6176963"/>
            <a:ext cx="1542422" cy="565608"/>
          </a:xfrm>
          <a:prstGeom prst="rect">
            <a:avLst/>
          </a:prstGeom>
          <a:noFill/>
        </p:spPr>
      </p:pic>
      <p:pic>
        <p:nvPicPr>
          <p:cNvPr id="8" name="תמונה 7">
            <a:extLst>
              <a:ext uri="{FF2B5EF4-FFF2-40B4-BE49-F238E27FC236}">
                <a16:creationId xmlns:a16="http://schemas.microsoft.com/office/drawing/2014/main" id="{C054C7FE-7C44-87E2-0623-9F50DDB091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25979" y="553450"/>
            <a:ext cx="8636783" cy="5568891"/>
          </a:xfrm>
          <a:prstGeom prst="rect">
            <a:avLst/>
          </a:prstGeom>
          <a:ln w="12700">
            <a:solidFill>
              <a:srgbClr val="0067A3"/>
            </a:solidFill>
          </a:ln>
        </p:spPr>
      </p:pic>
    </p:spTree>
    <p:extLst>
      <p:ext uri="{BB962C8B-B14F-4D97-AF65-F5344CB8AC3E}">
        <p14:creationId xmlns:p14="http://schemas.microsoft.com/office/powerpoint/2010/main" val="2705255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33F4C94-A4EA-FFA6-D532-39010A6FA079}"/>
              </a:ext>
            </a:extLst>
          </p:cNvPr>
          <p:cNvSpPr txBox="1"/>
          <p:nvPr/>
        </p:nvSpPr>
        <p:spPr>
          <a:xfrm>
            <a:off x="5606716" y="648999"/>
            <a:ext cx="6244389" cy="830997"/>
          </a:xfrm>
          <a:prstGeom prst="rect">
            <a:avLst/>
          </a:prstGeom>
          <a:noFill/>
        </p:spPr>
        <p:txBody>
          <a:bodyPr wrap="square" rtlCol="1">
            <a:spAutoFit/>
          </a:bodyPr>
          <a:lstStyle/>
          <a:p>
            <a:r>
              <a:rPr lang="he-IL" sz="2800" b="1" dirty="0">
                <a:solidFill>
                  <a:schemeClr val="bg1"/>
                </a:solidFill>
              </a:rPr>
              <a:t>שימה: המבנה של מערכת השמש שלנו </a:t>
            </a:r>
            <a:r>
              <a:rPr lang="he-IL" sz="2000" dirty="0">
                <a:solidFill>
                  <a:schemeClr val="bg1"/>
                </a:solidFill>
              </a:rPr>
              <a:t>(עמודים 167-166)</a:t>
            </a:r>
            <a:endParaRPr lang="he-IL" sz="2800" dirty="0">
              <a:solidFill>
                <a:schemeClr val="bg1"/>
              </a:solidFill>
            </a:endParaRPr>
          </a:p>
        </p:txBody>
      </p:sp>
      <p:pic>
        <p:nvPicPr>
          <p:cNvPr id="5" name="תמונה 4">
            <a:extLst>
              <a:ext uri="{FF2B5EF4-FFF2-40B4-BE49-F238E27FC236}">
                <a16:creationId xmlns:a16="http://schemas.microsoft.com/office/drawing/2014/main" id="{9ADDC26E-F79B-41E7-A682-4281A20745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204" y="6282293"/>
            <a:ext cx="1554967" cy="548902"/>
          </a:xfrm>
          <a:prstGeom prst="rect">
            <a:avLst/>
          </a:prstGeom>
          <a:solidFill>
            <a:schemeClr val="bg1"/>
          </a:solidFill>
        </p:spPr>
      </p:pic>
      <p:pic>
        <p:nvPicPr>
          <p:cNvPr id="8" name="תמונה 7">
            <a:extLst>
              <a:ext uri="{FF2B5EF4-FFF2-40B4-BE49-F238E27FC236}">
                <a16:creationId xmlns:a16="http://schemas.microsoft.com/office/drawing/2014/main" id="{25927112-18D7-4B08-9805-90608525F1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265587"/>
            <a:ext cx="1542422" cy="565608"/>
          </a:xfrm>
          <a:prstGeom prst="rect">
            <a:avLst/>
          </a:prstGeom>
          <a:solidFill>
            <a:srgbClr val="FFFFFF"/>
          </a:solidFill>
        </p:spPr>
      </p:pic>
      <p:pic>
        <p:nvPicPr>
          <p:cNvPr id="2" name="תמונה 1">
            <a:extLst>
              <a:ext uri="{FF2B5EF4-FFF2-40B4-BE49-F238E27FC236}">
                <a16:creationId xmlns:a16="http://schemas.microsoft.com/office/drawing/2014/main" id="{6D7BD988-2322-8529-E585-AF73460AB4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673"/>
            <a:ext cx="12192000" cy="6854653"/>
          </a:xfrm>
          <a:prstGeom prst="rect">
            <a:avLst/>
          </a:prstGeom>
        </p:spPr>
      </p:pic>
      <p:sp>
        <p:nvSpPr>
          <p:cNvPr id="4" name="תיבת טקסט 3">
            <a:extLst>
              <a:ext uri="{FF2B5EF4-FFF2-40B4-BE49-F238E27FC236}">
                <a16:creationId xmlns:a16="http://schemas.microsoft.com/office/drawing/2014/main" id="{CA9BA35A-FEBC-B1E0-02FB-ACF18E47FB81}"/>
              </a:ext>
            </a:extLst>
          </p:cNvPr>
          <p:cNvSpPr txBox="1"/>
          <p:nvPr/>
        </p:nvSpPr>
        <p:spPr>
          <a:xfrm>
            <a:off x="7419372" y="415636"/>
            <a:ext cx="4181501" cy="584775"/>
          </a:xfrm>
          <a:prstGeom prst="rect">
            <a:avLst/>
          </a:prstGeom>
          <a:solidFill>
            <a:schemeClr val="tx1"/>
          </a:solidFill>
        </p:spPr>
        <p:txBody>
          <a:bodyPr wrap="square" rtlCol="1">
            <a:spAutoFit/>
          </a:bodyPr>
          <a:lstStyle/>
          <a:p>
            <a:r>
              <a:rPr lang="he-IL" sz="3200" b="1" dirty="0">
                <a:solidFill>
                  <a:srgbClr val="00B0F0"/>
                </a:solidFill>
              </a:rPr>
              <a:t>ליקוי חמה ושביט חולף</a:t>
            </a:r>
          </a:p>
        </p:txBody>
      </p:sp>
      <p:sp>
        <p:nvSpPr>
          <p:cNvPr id="6" name="תיבת טקסט 5">
            <a:extLst>
              <a:ext uri="{FF2B5EF4-FFF2-40B4-BE49-F238E27FC236}">
                <a16:creationId xmlns:a16="http://schemas.microsoft.com/office/drawing/2014/main" id="{DC2DB994-6C57-A0C1-7BB7-EF54F71BFE5A}"/>
              </a:ext>
            </a:extLst>
          </p:cNvPr>
          <p:cNvSpPr txBox="1"/>
          <p:nvPr/>
        </p:nvSpPr>
        <p:spPr>
          <a:xfrm>
            <a:off x="526473" y="6003744"/>
            <a:ext cx="2789381" cy="646331"/>
          </a:xfrm>
          <a:prstGeom prst="rect">
            <a:avLst/>
          </a:prstGeom>
          <a:solidFill>
            <a:schemeClr val="bg1"/>
          </a:solidFill>
        </p:spPr>
        <p:txBody>
          <a:bodyPr wrap="square" rtlCol="1">
            <a:spAutoFit/>
          </a:bodyPr>
          <a:lstStyle/>
          <a:p>
            <a:r>
              <a:rPr lang="he-IL" dirty="0"/>
              <a:t>מתוך ויקיפדיה בעל היצירה</a:t>
            </a:r>
          </a:p>
          <a:p>
            <a:r>
              <a:rPr lang="he-IL" dirty="0"/>
              <a:t> </a:t>
            </a:r>
            <a:r>
              <a:rPr lang="en-US" b="0" i="0" u="sng" dirty="0" err="1">
                <a:solidFill>
                  <a:srgbClr val="FAA700"/>
                </a:solidFill>
                <a:effectLst/>
                <a:latin typeface="Arial" panose="020B0604020202020204" pitchFamily="34" charset="0"/>
                <a:hlinkClick r:id="rId6" tooltip="User:Kudaibergen.urinbayev (page does not exist)"/>
              </a:rPr>
              <a:t>Kudaibergen</a:t>
            </a:r>
            <a:r>
              <a:rPr lang="en-US" b="0" i="0" u="sng" dirty="0">
                <a:solidFill>
                  <a:srgbClr val="FAA700"/>
                </a:solidFill>
                <a:effectLst/>
                <a:latin typeface="Arial" panose="020B0604020202020204" pitchFamily="34" charset="0"/>
                <a:hlinkClick r:id="rId6" tooltip="User:Kudaibergen.urinbayev (page does not exist)"/>
              </a:rPr>
              <a:t> </a:t>
            </a:r>
            <a:r>
              <a:rPr lang="en-US" b="0" i="0" u="sng" dirty="0" err="1">
                <a:solidFill>
                  <a:srgbClr val="FAA700"/>
                </a:solidFill>
                <a:effectLst/>
                <a:latin typeface="Arial" panose="020B0604020202020204" pitchFamily="34" charset="0"/>
                <a:hlinkClick r:id="rId6" tooltip="User:Kudaibergen.urinbayev (page does not exist)"/>
              </a:rPr>
              <a:t>Urinbayev</a:t>
            </a:r>
            <a:endParaRPr lang="he-IL" dirty="0"/>
          </a:p>
        </p:txBody>
      </p:sp>
    </p:spTree>
    <p:extLst>
      <p:ext uri="{BB962C8B-B14F-4D97-AF65-F5344CB8AC3E}">
        <p14:creationId xmlns:p14="http://schemas.microsoft.com/office/powerpoint/2010/main" val="3674169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5F29A7-9439-6C8C-8ABB-333DE9C91287}"/>
              </a:ext>
            </a:extLst>
          </p:cNvPr>
          <p:cNvSpPr>
            <a:spLocks noGrp="1"/>
          </p:cNvSpPr>
          <p:nvPr>
            <p:ph type="ctrTitle"/>
          </p:nvPr>
        </p:nvSpPr>
        <p:spPr/>
        <p:txBody>
          <a:bodyPr/>
          <a:lstStyle/>
          <a:p>
            <a:endParaRPr lang="he-IL" dirty="0"/>
          </a:p>
        </p:txBody>
      </p:sp>
      <p:sp>
        <p:nvSpPr>
          <p:cNvPr id="3" name="כותרת משנה 2">
            <a:extLst>
              <a:ext uri="{FF2B5EF4-FFF2-40B4-BE49-F238E27FC236}">
                <a16:creationId xmlns:a16="http://schemas.microsoft.com/office/drawing/2014/main" id="{15D65A02-9C9D-E851-C415-3DC5EF005CD9}"/>
              </a:ext>
            </a:extLst>
          </p:cNvPr>
          <p:cNvSpPr>
            <a:spLocks noGrp="1"/>
          </p:cNvSpPr>
          <p:nvPr>
            <p:ph type="subTitle" idx="1"/>
          </p:nvPr>
        </p:nvSpPr>
        <p:spPr/>
        <p:txBody>
          <a:bodyPr/>
          <a:lstStyle/>
          <a:p>
            <a:endParaRPr lang="he-IL"/>
          </a:p>
        </p:txBody>
      </p:sp>
      <p:pic>
        <p:nvPicPr>
          <p:cNvPr id="1026" name="Picture 2" descr="וקטור לילה של כוכב ירי חינם">
            <a:extLst>
              <a:ext uri="{FF2B5EF4-FFF2-40B4-BE49-F238E27FC236}">
                <a16:creationId xmlns:a16="http://schemas.microsoft.com/office/drawing/2014/main" id="{9DC6C4B6-836A-B2B8-CBB4-15E7019219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726" y="0"/>
            <a:ext cx="1260763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445A5A0A-23DC-F4C9-3242-E3842DACAB00}"/>
              </a:ext>
            </a:extLst>
          </p:cNvPr>
          <p:cNvSpPr txBox="1"/>
          <p:nvPr/>
        </p:nvSpPr>
        <p:spPr>
          <a:xfrm>
            <a:off x="748144" y="6114472"/>
            <a:ext cx="8164362" cy="461665"/>
          </a:xfrm>
          <a:prstGeom prst="rect">
            <a:avLst/>
          </a:prstGeom>
          <a:solidFill>
            <a:schemeClr val="tx1"/>
          </a:solidFill>
        </p:spPr>
        <p:txBody>
          <a:bodyPr wrap="square" rtlCol="1">
            <a:spAutoFit/>
          </a:bodyPr>
          <a:lstStyle/>
          <a:p>
            <a:r>
              <a:rPr lang="he-IL" sz="2400" b="1" dirty="0">
                <a:solidFill>
                  <a:srgbClr val="00B0F0"/>
                </a:solidFill>
              </a:rPr>
              <a:t>צפו ב</a:t>
            </a:r>
            <a:r>
              <a:rPr lang="he-IL" sz="2400" b="1" i="0" dirty="0">
                <a:solidFill>
                  <a:srgbClr val="00B0F0"/>
                </a:solidFill>
                <a:effectLst/>
                <a:latin typeface="YouTube Sans"/>
              </a:rPr>
              <a:t>ליל הכוכבים: מטר המטאורים בשמי ישראל </a:t>
            </a:r>
            <a:r>
              <a:rPr lang="he-IL" sz="2400" b="1" dirty="0">
                <a:solidFill>
                  <a:schemeClr val="bg1"/>
                </a:solidFill>
                <a:hlinkClick r:id="rId4">
                  <a:extLst>
                    <a:ext uri="{A12FA001-AC4F-418D-AE19-62706E023703}">
                      <ahyp:hlinkClr xmlns:ahyp="http://schemas.microsoft.com/office/drawing/2018/hyperlinkcolor" val="tx"/>
                    </a:ext>
                  </a:extLst>
                </a:hlinkClick>
              </a:rPr>
              <a:t>מטאוריטים</a:t>
            </a:r>
            <a:endParaRPr lang="he-IL" b="1" dirty="0">
              <a:solidFill>
                <a:schemeClr val="bg1"/>
              </a:solidFill>
            </a:endParaRPr>
          </a:p>
        </p:txBody>
      </p:sp>
      <p:sp>
        <p:nvSpPr>
          <p:cNvPr id="5" name="תיבת טקסט 4">
            <a:extLst>
              <a:ext uri="{FF2B5EF4-FFF2-40B4-BE49-F238E27FC236}">
                <a16:creationId xmlns:a16="http://schemas.microsoft.com/office/drawing/2014/main" id="{6BF64385-B246-BE00-4555-0F49A7093FB2}"/>
              </a:ext>
            </a:extLst>
          </p:cNvPr>
          <p:cNvSpPr txBox="1"/>
          <p:nvPr/>
        </p:nvSpPr>
        <p:spPr>
          <a:xfrm>
            <a:off x="1524000" y="526473"/>
            <a:ext cx="2105891" cy="584775"/>
          </a:xfrm>
          <a:prstGeom prst="rect">
            <a:avLst/>
          </a:prstGeom>
          <a:solidFill>
            <a:schemeClr val="tx1"/>
          </a:solidFill>
        </p:spPr>
        <p:txBody>
          <a:bodyPr wrap="square" rtlCol="1">
            <a:spAutoFit/>
          </a:bodyPr>
          <a:lstStyle/>
          <a:p>
            <a:r>
              <a:rPr lang="he-IL" sz="3200" b="1" dirty="0">
                <a:solidFill>
                  <a:srgbClr val="00B0F0"/>
                </a:solidFill>
              </a:rPr>
              <a:t>מטאוריטים</a:t>
            </a:r>
          </a:p>
        </p:txBody>
      </p:sp>
    </p:spTree>
    <p:extLst>
      <p:ext uri="{BB962C8B-B14F-4D97-AF65-F5344CB8AC3E}">
        <p14:creationId xmlns:p14="http://schemas.microsoft.com/office/powerpoint/2010/main" val="877267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FCF1A84D-11A5-A06A-A9A7-F390F95C9E77}"/>
              </a:ext>
            </a:extLst>
          </p:cNvPr>
          <p:cNvPicPr>
            <a:picLocks noChangeAspect="1"/>
          </p:cNvPicPr>
          <p:nvPr/>
        </p:nvPicPr>
        <p:blipFill>
          <a:blip r:embed="rId3"/>
          <a:stretch>
            <a:fillRect/>
          </a:stretch>
        </p:blipFill>
        <p:spPr>
          <a:xfrm>
            <a:off x="-40043" y="0"/>
            <a:ext cx="12191999" cy="7578102"/>
          </a:xfrm>
          <a:prstGeom prst="rect">
            <a:avLst/>
          </a:prstGeom>
        </p:spPr>
      </p:pic>
      <p:sp>
        <p:nvSpPr>
          <p:cNvPr id="5" name="תיבת טקסט 4">
            <a:extLst>
              <a:ext uri="{FF2B5EF4-FFF2-40B4-BE49-F238E27FC236}">
                <a16:creationId xmlns:a16="http://schemas.microsoft.com/office/drawing/2014/main" id="{BA55EF74-CADA-56A7-B3C1-AAD9B009E63D}"/>
              </a:ext>
            </a:extLst>
          </p:cNvPr>
          <p:cNvSpPr txBox="1"/>
          <p:nvPr/>
        </p:nvSpPr>
        <p:spPr>
          <a:xfrm>
            <a:off x="2445047" y="1755920"/>
            <a:ext cx="6712771" cy="646331"/>
          </a:xfrm>
          <a:prstGeom prst="rect">
            <a:avLst/>
          </a:prstGeom>
          <a:solidFill>
            <a:schemeClr val="bg1">
              <a:lumMod val="65000"/>
            </a:schemeClr>
          </a:solidFill>
        </p:spPr>
        <p:txBody>
          <a:bodyPr wrap="square" rtlCol="1">
            <a:spAutoFit/>
          </a:bodyPr>
          <a:lstStyle/>
          <a:p>
            <a:pPr algn="r"/>
            <a:r>
              <a:rPr lang="he-IL" sz="3600" b="1" dirty="0">
                <a:solidFill>
                  <a:srgbClr val="0070C0"/>
                </a:solidFill>
              </a:rPr>
              <a:t>שער שלישי: היקום ומערכת השמש</a:t>
            </a:r>
          </a:p>
        </p:txBody>
      </p:sp>
      <p:sp>
        <p:nvSpPr>
          <p:cNvPr id="6" name="תיבת טקסט 5">
            <a:extLst>
              <a:ext uri="{FF2B5EF4-FFF2-40B4-BE49-F238E27FC236}">
                <a16:creationId xmlns:a16="http://schemas.microsoft.com/office/drawing/2014/main" id="{D90F681F-F5A4-265E-ACCA-6A363DAAEB9F}"/>
              </a:ext>
            </a:extLst>
          </p:cNvPr>
          <p:cNvSpPr txBox="1"/>
          <p:nvPr/>
        </p:nvSpPr>
        <p:spPr>
          <a:xfrm>
            <a:off x="3180782" y="2704223"/>
            <a:ext cx="5241303" cy="954107"/>
          </a:xfrm>
          <a:prstGeom prst="rect">
            <a:avLst/>
          </a:prstGeom>
          <a:noFill/>
        </p:spPr>
        <p:txBody>
          <a:bodyPr wrap="square" rtlCol="1">
            <a:spAutoFit/>
          </a:bodyPr>
          <a:lstStyle/>
          <a:p>
            <a:pPr algn="r"/>
            <a:r>
              <a:rPr lang="he-IL" sz="2800" b="1" dirty="0"/>
              <a:t>פרק ראשון: </a:t>
            </a:r>
            <a:r>
              <a:rPr lang="he-IL" sz="2800" b="1" dirty="0">
                <a:solidFill>
                  <a:srgbClr val="0070C0"/>
                </a:solidFill>
              </a:rPr>
              <a:t>מבנה היקום</a:t>
            </a:r>
          </a:p>
          <a:p>
            <a:pPr algn="r"/>
            <a:r>
              <a:rPr lang="he-IL" sz="2800" b="1" dirty="0"/>
              <a:t>פרק שני: </a:t>
            </a:r>
            <a:r>
              <a:rPr lang="he-IL" sz="2800" b="1" dirty="0">
                <a:solidFill>
                  <a:srgbClr val="0070C0"/>
                </a:solidFill>
              </a:rPr>
              <a:t>האדם בחלל</a:t>
            </a:r>
          </a:p>
        </p:txBody>
      </p:sp>
      <p:pic>
        <p:nvPicPr>
          <p:cNvPr id="2" name="תמונה 1">
            <a:extLst>
              <a:ext uri="{FF2B5EF4-FFF2-40B4-BE49-F238E27FC236}">
                <a16:creationId xmlns:a16="http://schemas.microsoft.com/office/drawing/2014/main" id="{67912A24-5796-5363-F2DC-8BBEF30536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6989" y="1"/>
            <a:ext cx="1554967" cy="300941"/>
          </a:xfrm>
          <a:prstGeom prst="rect">
            <a:avLst/>
          </a:prstGeom>
          <a:solidFill>
            <a:schemeClr val="bg1"/>
          </a:solidFill>
        </p:spPr>
      </p:pic>
      <p:pic>
        <p:nvPicPr>
          <p:cNvPr id="3" name="תמונה 2">
            <a:extLst>
              <a:ext uri="{FF2B5EF4-FFF2-40B4-BE49-F238E27FC236}">
                <a16:creationId xmlns:a16="http://schemas.microsoft.com/office/drawing/2014/main" id="{15F742B3-F5FF-28FD-D495-63EC09DD46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44" y="8105"/>
            <a:ext cx="1542422" cy="565608"/>
          </a:xfrm>
          <a:prstGeom prst="rect">
            <a:avLst/>
          </a:prstGeom>
        </p:spPr>
      </p:pic>
      <p:pic>
        <p:nvPicPr>
          <p:cNvPr id="7" name="תמונה 6">
            <a:extLst>
              <a:ext uri="{FF2B5EF4-FFF2-40B4-BE49-F238E27FC236}">
                <a16:creationId xmlns:a16="http://schemas.microsoft.com/office/drawing/2014/main" id="{115B9976-1395-70DD-E843-2FFC0ECF39CC}"/>
              </a:ext>
            </a:extLst>
          </p:cNvPr>
          <p:cNvPicPr>
            <a:picLocks noChangeAspect="1"/>
          </p:cNvPicPr>
          <p:nvPr/>
        </p:nvPicPr>
        <p:blipFill>
          <a:blip r:embed="rId6"/>
          <a:stretch>
            <a:fillRect/>
          </a:stretch>
        </p:blipFill>
        <p:spPr>
          <a:xfrm>
            <a:off x="0" y="4378206"/>
            <a:ext cx="12192000" cy="1223941"/>
          </a:xfrm>
          <a:prstGeom prst="rect">
            <a:avLst/>
          </a:prstGeom>
        </p:spPr>
      </p:pic>
    </p:spTree>
    <p:extLst>
      <p:ext uri="{BB962C8B-B14F-4D97-AF65-F5344CB8AC3E}">
        <p14:creationId xmlns:p14="http://schemas.microsoft.com/office/powerpoint/2010/main" val="2087409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33F4C94-A4EA-FFA6-D532-39010A6FA079}"/>
              </a:ext>
            </a:extLst>
          </p:cNvPr>
          <p:cNvSpPr txBox="1"/>
          <p:nvPr/>
        </p:nvSpPr>
        <p:spPr>
          <a:xfrm>
            <a:off x="5606716" y="648999"/>
            <a:ext cx="6244389" cy="830997"/>
          </a:xfrm>
          <a:prstGeom prst="rect">
            <a:avLst/>
          </a:prstGeom>
          <a:noFill/>
        </p:spPr>
        <p:txBody>
          <a:bodyPr wrap="square" rtlCol="1">
            <a:spAutoFit/>
          </a:bodyPr>
          <a:lstStyle/>
          <a:p>
            <a:r>
              <a:rPr lang="he-IL" sz="2800" b="1" dirty="0">
                <a:solidFill>
                  <a:schemeClr val="bg1"/>
                </a:solidFill>
              </a:rPr>
              <a:t>שימה: המבנה של מערכת השמש שלנו </a:t>
            </a:r>
            <a:r>
              <a:rPr lang="he-IL" sz="2000" dirty="0">
                <a:solidFill>
                  <a:schemeClr val="bg1"/>
                </a:solidFill>
              </a:rPr>
              <a:t>(עמודים 167-166)</a:t>
            </a:r>
            <a:endParaRPr lang="he-IL" sz="2800" dirty="0">
              <a:solidFill>
                <a:schemeClr val="bg1"/>
              </a:solidFill>
            </a:endParaRPr>
          </a:p>
        </p:txBody>
      </p:sp>
      <p:pic>
        <p:nvPicPr>
          <p:cNvPr id="5" name="תמונה 4">
            <a:extLst>
              <a:ext uri="{FF2B5EF4-FFF2-40B4-BE49-F238E27FC236}">
                <a16:creationId xmlns:a16="http://schemas.microsoft.com/office/drawing/2014/main" id="{9ADDC26E-F79B-41E7-A682-4281A20745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204" y="6282293"/>
            <a:ext cx="1554967" cy="548902"/>
          </a:xfrm>
          <a:prstGeom prst="rect">
            <a:avLst/>
          </a:prstGeom>
          <a:solidFill>
            <a:schemeClr val="bg1"/>
          </a:solidFill>
        </p:spPr>
      </p:pic>
      <p:pic>
        <p:nvPicPr>
          <p:cNvPr id="8" name="תמונה 7">
            <a:extLst>
              <a:ext uri="{FF2B5EF4-FFF2-40B4-BE49-F238E27FC236}">
                <a16:creationId xmlns:a16="http://schemas.microsoft.com/office/drawing/2014/main" id="{25927112-18D7-4B08-9805-90608525F1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265587"/>
            <a:ext cx="1542422" cy="565608"/>
          </a:xfrm>
          <a:prstGeom prst="rect">
            <a:avLst/>
          </a:prstGeom>
          <a:solidFill>
            <a:srgbClr val="FFFFFF"/>
          </a:solidFill>
        </p:spPr>
      </p:pic>
      <p:pic>
        <p:nvPicPr>
          <p:cNvPr id="2" name="Picture 2" descr="אסטרואידים חינם כוכב לכת תמונה ותמונה">
            <a:extLst>
              <a:ext uri="{FF2B5EF4-FFF2-40B4-BE49-F238E27FC236}">
                <a16:creationId xmlns:a16="http://schemas.microsoft.com/office/drawing/2014/main" id="{C4A16711-C56B-80F6-AFB9-8FF56C6FA44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91E7A172-B6E2-ADE8-A21A-2E3449CDD091}"/>
              </a:ext>
            </a:extLst>
          </p:cNvPr>
          <p:cNvSpPr txBox="1"/>
          <p:nvPr/>
        </p:nvSpPr>
        <p:spPr>
          <a:xfrm>
            <a:off x="1376218" y="434109"/>
            <a:ext cx="2987438" cy="584775"/>
          </a:xfrm>
          <a:prstGeom prst="rect">
            <a:avLst/>
          </a:prstGeom>
          <a:solidFill>
            <a:schemeClr val="tx1"/>
          </a:solidFill>
          <a:ln>
            <a:solidFill>
              <a:schemeClr val="accent1">
                <a:lumMod val="50000"/>
              </a:schemeClr>
            </a:solidFill>
          </a:ln>
        </p:spPr>
        <p:txBody>
          <a:bodyPr wrap="square" rtlCol="1">
            <a:spAutoFit/>
          </a:bodyPr>
          <a:lstStyle/>
          <a:p>
            <a:r>
              <a:rPr lang="he-IL" sz="3200" b="1" dirty="0">
                <a:solidFill>
                  <a:srgbClr val="00B0F0"/>
                </a:solidFill>
              </a:rPr>
              <a:t>אסטרואידים</a:t>
            </a:r>
          </a:p>
        </p:txBody>
      </p:sp>
      <p:sp>
        <p:nvSpPr>
          <p:cNvPr id="6" name="תיבת טקסט 5">
            <a:extLst>
              <a:ext uri="{FF2B5EF4-FFF2-40B4-BE49-F238E27FC236}">
                <a16:creationId xmlns:a16="http://schemas.microsoft.com/office/drawing/2014/main" id="{A276DC67-606F-EC37-C65A-E40E5A36B01E}"/>
              </a:ext>
            </a:extLst>
          </p:cNvPr>
          <p:cNvSpPr txBox="1"/>
          <p:nvPr/>
        </p:nvSpPr>
        <p:spPr>
          <a:xfrm>
            <a:off x="572655" y="6243782"/>
            <a:ext cx="5310909" cy="461665"/>
          </a:xfrm>
          <a:prstGeom prst="rect">
            <a:avLst/>
          </a:prstGeom>
          <a:solidFill>
            <a:schemeClr val="tx1"/>
          </a:solidFill>
        </p:spPr>
        <p:txBody>
          <a:bodyPr wrap="square" rtlCol="1">
            <a:spAutoFit/>
          </a:bodyPr>
          <a:lstStyle/>
          <a:p>
            <a:r>
              <a:rPr lang="he-IL" sz="2400" b="1" dirty="0">
                <a:solidFill>
                  <a:srgbClr val="00B0F0"/>
                </a:solidFill>
              </a:rPr>
              <a:t>היכנסו לקישור וצפו בהדמיה </a:t>
            </a:r>
            <a:r>
              <a:rPr lang="he-IL" sz="2400" b="1" dirty="0">
                <a:solidFill>
                  <a:schemeClr val="bg1"/>
                </a:solidFill>
                <a:hlinkClick r:id="rId6">
                  <a:extLst>
                    <a:ext uri="{A12FA001-AC4F-418D-AE19-62706E023703}">
                      <ahyp:hlinkClr xmlns:ahyp="http://schemas.microsoft.com/office/drawing/2018/hyperlinkcolor" val="tx"/>
                    </a:ext>
                  </a:extLst>
                </a:hlinkClick>
              </a:rPr>
              <a:t>אסטרואידים</a:t>
            </a:r>
            <a:endParaRPr lang="he-IL" sz="2400" b="1" dirty="0">
              <a:solidFill>
                <a:schemeClr val="bg1"/>
              </a:solidFill>
            </a:endParaRPr>
          </a:p>
        </p:txBody>
      </p:sp>
    </p:spTree>
    <p:extLst>
      <p:ext uri="{BB962C8B-B14F-4D97-AF65-F5344CB8AC3E}">
        <p14:creationId xmlns:p14="http://schemas.microsoft.com/office/powerpoint/2010/main" val="594238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 y="-266218"/>
            <a:ext cx="12289006" cy="7124219"/>
          </a:xfrm>
          <a:prstGeom prst="rect">
            <a:avLst/>
          </a:prstGeom>
        </p:spPr>
      </p:pic>
      <p:sp>
        <p:nvSpPr>
          <p:cNvPr id="6" name="תיבת טקסט 5">
            <a:extLst>
              <a:ext uri="{FF2B5EF4-FFF2-40B4-BE49-F238E27FC236}">
                <a16:creationId xmlns:a16="http://schemas.microsoft.com/office/drawing/2014/main" id="{CDC4A6C6-8ACD-BEF0-E15A-1890467E7F87}"/>
              </a:ext>
            </a:extLst>
          </p:cNvPr>
          <p:cNvSpPr txBox="1"/>
          <p:nvPr/>
        </p:nvSpPr>
        <p:spPr>
          <a:xfrm>
            <a:off x="4398379" y="173783"/>
            <a:ext cx="6579081" cy="1446550"/>
          </a:xfrm>
          <a:prstGeom prst="rect">
            <a:avLst/>
          </a:prstGeom>
          <a:solidFill>
            <a:schemeClr val="tx1"/>
          </a:solidFill>
        </p:spPr>
        <p:txBody>
          <a:bodyPr wrap="square">
            <a:spAutoFit/>
          </a:bodyPr>
          <a:lstStyle/>
          <a:p>
            <a:r>
              <a:rPr lang="he-IL" sz="4400" b="1" i="0" u="none" strike="noStrike" baseline="0" dirty="0">
                <a:solidFill>
                  <a:srgbClr val="00C5FF"/>
                </a:solidFill>
                <a:latin typeface="Spacer-Black"/>
              </a:rPr>
              <a:t>כוכבים וכוֹכְבֵי לֶכֶת במַערֶכֶת שמש</a:t>
            </a:r>
            <a:endParaRPr lang="he-IL" sz="4400" b="1" dirty="0"/>
          </a:p>
        </p:txBody>
      </p:sp>
      <p:sp>
        <p:nvSpPr>
          <p:cNvPr id="7" name="תיבת טקסט 6">
            <a:extLst>
              <a:ext uri="{FF2B5EF4-FFF2-40B4-BE49-F238E27FC236}">
                <a16:creationId xmlns:a16="http://schemas.microsoft.com/office/drawing/2014/main" id="{ECA3B394-C4DB-2CF8-7566-39EAE7C64FD2}"/>
              </a:ext>
            </a:extLst>
          </p:cNvPr>
          <p:cNvSpPr txBox="1"/>
          <p:nvPr/>
        </p:nvSpPr>
        <p:spPr>
          <a:xfrm>
            <a:off x="2824222" y="936737"/>
            <a:ext cx="8153239" cy="646331"/>
          </a:xfrm>
          <a:prstGeom prst="rect">
            <a:avLst/>
          </a:prstGeom>
          <a:solidFill>
            <a:schemeClr val="tx1"/>
          </a:solidFill>
        </p:spPr>
        <p:txBody>
          <a:bodyPr wrap="square" rtlCol="1">
            <a:spAutoFit/>
          </a:bodyPr>
          <a:lstStyle/>
          <a:p>
            <a:r>
              <a:rPr lang="he-IL" sz="3600" b="1" dirty="0">
                <a:solidFill>
                  <a:srgbClr val="00B0F0"/>
                </a:solidFill>
              </a:rPr>
              <a:t>משימה : כוכב או כוכב לכת? </a:t>
            </a:r>
            <a:r>
              <a:rPr lang="he-IL" sz="2800" b="1" dirty="0">
                <a:solidFill>
                  <a:schemeClr val="bg1"/>
                </a:solidFill>
              </a:rPr>
              <a:t>עמודים 170-168</a:t>
            </a:r>
            <a:endParaRPr lang="he-IL" sz="2400" b="1" dirty="0">
              <a:solidFill>
                <a:schemeClr val="bg1"/>
              </a:solidFill>
            </a:endParaRPr>
          </a:p>
        </p:txBody>
      </p:sp>
      <p:sp>
        <p:nvSpPr>
          <p:cNvPr id="8" name="תיבת טקסט 7">
            <a:extLst>
              <a:ext uri="{FF2B5EF4-FFF2-40B4-BE49-F238E27FC236}">
                <a16:creationId xmlns:a16="http://schemas.microsoft.com/office/drawing/2014/main" id="{B9A4B348-4306-3660-F8F8-3BA23821C2E4}"/>
              </a:ext>
            </a:extLst>
          </p:cNvPr>
          <p:cNvSpPr txBox="1"/>
          <p:nvPr/>
        </p:nvSpPr>
        <p:spPr>
          <a:xfrm>
            <a:off x="1333500" y="2529187"/>
            <a:ext cx="9643960" cy="2308324"/>
          </a:xfrm>
          <a:prstGeom prst="rect">
            <a:avLst/>
          </a:prstGeom>
          <a:solidFill>
            <a:schemeClr val="bg1"/>
          </a:solidFill>
        </p:spPr>
        <p:txBody>
          <a:bodyPr wrap="square">
            <a:spAutoFit/>
          </a:bodyPr>
          <a:lstStyle/>
          <a:p>
            <a:r>
              <a:rPr lang="he-IL" sz="3200" b="1" dirty="0">
                <a:solidFill>
                  <a:srgbClr val="00B0F0"/>
                </a:solidFill>
              </a:rPr>
              <a:t>שיח</a:t>
            </a:r>
          </a:p>
          <a:p>
            <a:r>
              <a:rPr lang="he-IL" sz="3200" b="0" i="0" u="none" strike="noStrike" baseline="0" dirty="0">
                <a:solidFill>
                  <a:schemeClr val="accent5">
                    <a:lumMod val="50000"/>
                  </a:schemeClr>
                </a:solidFill>
                <a:latin typeface="NarkisClassicMF-Regular"/>
              </a:rPr>
              <a:t>מערכות השמש המוכרות לנו מורכבות בדרך כלל מכוכב מרכזי (השמש)</a:t>
            </a:r>
            <a:r>
              <a:rPr lang="he-IL" sz="3200" dirty="0">
                <a:solidFill>
                  <a:schemeClr val="accent5">
                    <a:lumMod val="50000"/>
                  </a:schemeClr>
                </a:solidFill>
                <a:latin typeface="NarkisClassicMF-Regular"/>
              </a:rPr>
              <a:t> </a:t>
            </a:r>
            <a:r>
              <a:rPr lang="he-IL" sz="3200" b="0" i="0" u="none" strike="noStrike" baseline="0" dirty="0">
                <a:solidFill>
                  <a:schemeClr val="accent5">
                    <a:lumMod val="50000"/>
                  </a:schemeClr>
                </a:solidFill>
                <a:latin typeface="NarkisClassicMF-Regular"/>
              </a:rPr>
              <a:t>שמוקף בכוֹכְבֵי לֶכֶת (פְּלָנֶטוֹת). </a:t>
            </a:r>
          </a:p>
          <a:p>
            <a:pPr>
              <a:lnSpc>
                <a:spcPct val="150000"/>
              </a:lnSpc>
            </a:pPr>
            <a:r>
              <a:rPr lang="he-IL" sz="3200" b="1" i="0" u="none" strike="noStrike" baseline="0" dirty="0">
                <a:solidFill>
                  <a:schemeClr val="accent5">
                    <a:lumMod val="50000"/>
                  </a:schemeClr>
                </a:solidFill>
                <a:latin typeface="NarkisClassicMF-Regular"/>
              </a:rPr>
              <a:t>מה ההבדל בין כוכב (שמש) לבין כּוֹכְבֵי הלֶכֶת (פְּלָנֶטוֹת)?</a:t>
            </a:r>
            <a:endParaRPr lang="he-IL" sz="3200" b="1" dirty="0">
              <a:solidFill>
                <a:schemeClr val="accent5">
                  <a:lumMod val="50000"/>
                </a:schemeClr>
              </a:solidFill>
            </a:endParaRPr>
          </a:p>
        </p:txBody>
      </p:sp>
      <p:sp>
        <p:nvSpPr>
          <p:cNvPr id="5" name="תיבת טקסט 4">
            <a:extLst>
              <a:ext uri="{FF2B5EF4-FFF2-40B4-BE49-F238E27FC236}">
                <a16:creationId xmlns:a16="http://schemas.microsoft.com/office/drawing/2014/main" id="{3023995B-1C73-7A1F-3BF7-AE5D14499385}"/>
              </a:ext>
            </a:extLst>
          </p:cNvPr>
          <p:cNvSpPr txBox="1"/>
          <p:nvPr/>
        </p:nvSpPr>
        <p:spPr>
          <a:xfrm>
            <a:off x="457200" y="5764770"/>
            <a:ext cx="10520260" cy="523220"/>
          </a:xfrm>
          <a:prstGeom prst="rect">
            <a:avLst/>
          </a:prstGeom>
          <a:noFill/>
        </p:spPr>
        <p:txBody>
          <a:bodyPr wrap="square" rtlCol="1">
            <a:spAutoFit/>
          </a:bodyPr>
          <a:lstStyle/>
          <a:p>
            <a:r>
              <a:rPr lang="he-IL" sz="2800" b="1" dirty="0">
                <a:solidFill>
                  <a:schemeClr val="bg1"/>
                </a:solidFill>
              </a:rPr>
              <a:t>פנו לספר הלימוד, עמודים 170-168, והשיבו על השאלות בעמודים אלה</a:t>
            </a:r>
          </a:p>
        </p:txBody>
      </p:sp>
      <p:pic>
        <p:nvPicPr>
          <p:cNvPr id="10" name="תמונה 9">
            <a:extLst>
              <a:ext uri="{FF2B5EF4-FFF2-40B4-BE49-F238E27FC236}">
                <a16:creationId xmlns:a16="http://schemas.microsoft.com/office/drawing/2014/main" id="{01AC2EC6-341F-A4F2-1A52-1F042D060F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6316" y="6241095"/>
            <a:ext cx="1554967" cy="565608"/>
          </a:xfrm>
          <a:prstGeom prst="rect">
            <a:avLst/>
          </a:prstGeom>
          <a:noFill/>
        </p:spPr>
      </p:pic>
      <p:pic>
        <p:nvPicPr>
          <p:cNvPr id="11" name="תמונה 10">
            <a:extLst>
              <a:ext uri="{FF2B5EF4-FFF2-40B4-BE49-F238E27FC236}">
                <a16:creationId xmlns:a16="http://schemas.microsoft.com/office/drawing/2014/main" id="{0354F8E9-17D8-E19D-96FB-89EFCC1767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64880"/>
            <a:ext cx="1542422" cy="666315"/>
          </a:xfrm>
          <a:prstGeom prst="rect">
            <a:avLst/>
          </a:prstGeom>
          <a:noFill/>
        </p:spPr>
      </p:pic>
    </p:spTree>
    <p:extLst>
      <p:ext uri="{BB962C8B-B14F-4D97-AF65-F5344CB8AC3E}">
        <p14:creationId xmlns:p14="http://schemas.microsoft.com/office/powerpoint/2010/main" val="627772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196769"/>
            <a:ext cx="12260276" cy="7132552"/>
          </a:xfrm>
          <a:prstGeom prst="rect">
            <a:avLst/>
          </a:prstGeom>
        </p:spPr>
      </p:pic>
      <p:pic>
        <p:nvPicPr>
          <p:cNvPr id="6" name="תמונה 5">
            <a:extLst>
              <a:ext uri="{FF2B5EF4-FFF2-40B4-BE49-F238E27FC236}">
                <a16:creationId xmlns:a16="http://schemas.microsoft.com/office/drawing/2014/main" id="{6F682572-C66C-7286-634D-F0B170A418F1}"/>
              </a:ext>
            </a:extLst>
          </p:cNvPr>
          <p:cNvPicPr>
            <a:picLocks noChangeAspect="1"/>
          </p:cNvPicPr>
          <p:nvPr/>
        </p:nvPicPr>
        <p:blipFill>
          <a:blip r:embed="rId4"/>
          <a:stretch>
            <a:fillRect/>
          </a:stretch>
        </p:blipFill>
        <p:spPr>
          <a:xfrm>
            <a:off x="2104682" y="2112057"/>
            <a:ext cx="7991475" cy="4171950"/>
          </a:xfrm>
          <a:prstGeom prst="rect">
            <a:avLst/>
          </a:prstGeom>
        </p:spPr>
      </p:pic>
      <p:sp>
        <p:nvSpPr>
          <p:cNvPr id="7" name="תיבת טקסט 6">
            <a:extLst>
              <a:ext uri="{FF2B5EF4-FFF2-40B4-BE49-F238E27FC236}">
                <a16:creationId xmlns:a16="http://schemas.microsoft.com/office/drawing/2014/main" id="{D1F40440-45DD-22BF-B587-92EF70DD33BD}"/>
              </a:ext>
            </a:extLst>
          </p:cNvPr>
          <p:cNvSpPr txBox="1"/>
          <p:nvPr/>
        </p:nvSpPr>
        <p:spPr>
          <a:xfrm>
            <a:off x="3409950" y="139312"/>
            <a:ext cx="5244002" cy="769441"/>
          </a:xfrm>
          <a:prstGeom prst="rect">
            <a:avLst/>
          </a:prstGeom>
          <a:solidFill>
            <a:schemeClr val="tx1"/>
          </a:solidFill>
        </p:spPr>
        <p:txBody>
          <a:bodyPr wrap="square" rtlCol="1">
            <a:spAutoFit/>
          </a:bodyPr>
          <a:lstStyle/>
          <a:p>
            <a:r>
              <a:rPr lang="he-IL" sz="4400" b="1" dirty="0">
                <a:solidFill>
                  <a:srgbClr val="00B0F0"/>
                </a:solidFill>
              </a:rPr>
              <a:t>כוכב או כוכב לכת? </a:t>
            </a:r>
          </a:p>
        </p:txBody>
      </p:sp>
      <p:pic>
        <p:nvPicPr>
          <p:cNvPr id="10" name="תמונה 9" descr="וקטור מזג אוויר שמשי שמש חינם">
            <a:extLst>
              <a:ext uri="{FF2B5EF4-FFF2-40B4-BE49-F238E27FC236}">
                <a16:creationId xmlns:a16="http://schemas.microsoft.com/office/drawing/2014/main" id="{EB11F15F-2E2E-FFD3-B6BC-14FEC8B528E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79959" y="6678"/>
            <a:ext cx="2600381" cy="2688956"/>
          </a:xfrm>
          <a:prstGeom prst="rect">
            <a:avLst/>
          </a:prstGeom>
          <a:noFill/>
          <a:ln>
            <a:noFill/>
          </a:ln>
        </p:spPr>
      </p:pic>
      <p:pic>
        <p:nvPicPr>
          <p:cNvPr id="11" name="תמונה 10" descr="וקטור כדור הארץ העולמי החופשי">
            <a:extLst>
              <a:ext uri="{FF2B5EF4-FFF2-40B4-BE49-F238E27FC236}">
                <a16:creationId xmlns:a16="http://schemas.microsoft.com/office/drawing/2014/main" id="{BE8D74E3-3C14-2E59-5B0B-596965A6937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82531" y="4928406"/>
            <a:ext cx="933450" cy="933450"/>
          </a:xfrm>
          <a:prstGeom prst="rect">
            <a:avLst/>
          </a:prstGeom>
          <a:noFill/>
          <a:ln>
            <a:noFill/>
          </a:ln>
        </p:spPr>
      </p:pic>
      <p:pic>
        <p:nvPicPr>
          <p:cNvPr id="13" name="Picture 2" descr="וקטור החלל החופשי של כוכב הלכת שבתאי">
            <a:extLst>
              <a:ext uri="{FF2B5EF4-FFF2-40B4-BE49-F238E27FC236}">
                <a16:creationId xmlns:a16="http://schemas.microsoft.com/office/drawing/2014/main" id="{A32641CC-945D-B476-EC93-5B9EC15155B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61908" y="5485265"/>
            <a:ext cx="2020102" cy="1219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איור מערכת השמש של כוכב הלכת החופשי של מאדים">
            <a:extLst>
              <a:ext uri="{FF2B5EF4-FFF2-40B4-BE49-F238E27FC236}">
                <a16:creationId xmlns:a16="http://schemas.microsoft.com/office/drawing/2014/main" id="{79465E32-2FAF-7CFC-F95D-985ABFF26B0D}"/>
              </a:ext>
            </a:extLst>
          </p:cNvPr>
          <p:cNvPicPr>
            <a:picLocks noChangeAspect="1" noChangeArrowheads="1"/>
          </p:cNvPicPr>
          <p:nvPr/>
        </p:nvPicPr>
        <p:blipFill>
          <a:blip r:embed="rId8" cstate="email">
            <a:clrChange>
              <a:clrFrom>
                <a:srgbClr val="020202"/>
              </a:clrFrom>
              <a:clrTo>
                <a:srgbClr val="020202">
                  <a:alpha val="0"/>
                </a:srgbClr>
              </a:clrTo>
            </a:clrChange>
            <a:extLst>
              <a:ext uri="{28A0092B-C50C-407E-A947-70E740481C1C}">
                <a14:useLocalDpi xmlns:a14="http://schemas.microsoft.com/office/drawing/2010/main"/>
              </a:ext>
            </a:extLst>
          </a:blip>
          <a:srcRect/>
          <a:stretch>
            <a:fillRect/>
          </a:stretch>
        </p:blipFill>
        <p:spPr bwMode="auto">
          <a:xfrm>
            <a:off x="10180509" y="3196026"/>
            <a:ext cx="1743932" cy="1584279"/>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D915FB5B-6E52-FB7E-860C-45E6A8A17FC1}"/>
              </a:ext>
            </a:extLst>
          </p:cNvPr>
          <p:cNvSpPr txBox="1"/>
          <p:nvPr/>
        </p:nvSpPr>
        <p:spPr>
          <a:xfrm>
            <a:off x="563558" y="1302868"/>
            <a:ext cx="9691043" cy="523220"/>
          </a:xfrm>
          <a:prstGeom prst="rect">
            <a:avLst/>
          </a:prstGeom>
          <a:solidFill>
            <a:schemeClr val="bg1">
              <a:lumMod val="95000"/>
            </a:schemeClr>
          </a:solidFill>
        </p:spPr>
        <p:txBody>
          <a:bodyPr wrap="square" rtlCol="1">
            <a:spAutoFit/>
          </a:bodyPr>
          <a:lstStyle/>
          <a:p>
            <a:r>
              <a:rPr lang="he-IL" sz="2800" b="1" dirty="0"/>
              <a:t>השלימו את המידע בטבלה והשיבו: במה שונה כוכב מכוכב לכת?</a:t>
            </a:r>
          </a:p>
        </p:txBody>
      </p:sp>
      <p:pic>
        <p:nvPicPr>
          <p:cNvPr id="5" name="תמונה 4">
            <a:extLst>
              <a:ext uri="{FF2B5EF4-FFF2-40B4-BE49-F238E27FC236}">
                <a16:creationId xmlns:a16="http://schemas.microsoft.com/office/drawing/2014/main" id="{C57D96D7-092D-FAA0-0273-17217B1BB7B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58417" y="6391050"/>
            <a:ext cx="1554967" cy="443122"/>
          </a:xfrm>
          <a:prstGeom prst="rect">
            <a:avLst/>
          </a:prstGeom>
          <a:noFill/>
        </p:spPr>
      </p:pic>
      <p:pic>
        <p:nvPicPr>
          <p:cNvPr id="9" name="תמונה 8">
            <a:extLst>
              <a:ext uri="{FF2B5EF4-FFF2-40B4-BE49-F238E27FC236}">
                <a16:creationId xmlns:a16="http://schemas.microsoft.com/office/drawing/2014/main" id="{7891418C-94C8-237D-2ED4-DCEB1A05C81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6265587"/>
            <a:ext cx="1542422" cy="565608"/>
          </a:xfrm>
          <a:prstGeom prst="rect">
            <a:avLst/>
          </a:prstGeom>
          <a:noFill/>
        </p:spPr>
      </p:pic>
    </p:spTree>
    <p:extLst>
      <p:ext uri="{BB962C8B-B14F-4D97-AF65-F5344CB8AC3E}">
        <p14:creationId xmlns:p14="http://schemas.microsoft.com/office/powerpoint/2010/main" val="2191168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63119" y="-1064712"/>
            <a:ext cx="12192000" cy="7922712"/>
          </a:xfrm>
          <a:prstGeom prst="rect">
            <a:avLst/>
          </a:prstGeom>
        </p:spPr>
      </p:pic>
      <p:pic>
        <p:nvPicPr>
          <p:cNvPr id="9" name="תמונה 8">
            <a:extLst>
              <a:ext uri="{FF2B5EF4-FFF2-40B4-BE49-F238E27FC236}">
                <a16:creationId xmlns:a16="http://schemas.microsoft.com/office/drawing/2014/main" id="{8A0E1013-A828-2D37-8D59-90CA31FED4F9}"/>
              </a:ext>
            </a:extLst>
          </p:cNvPr>
          <p:cNvPicPr>
            <a:picLocks noChangeAspect="1"/>
          </p:cNvPicPr>
          <p:nvPr/>
        </p:nvPicPr>
        <p:blipFill>
          <a:blip r:embed="rId4"/>
          <a:stretch>
            <a:fillRect/>
          </a:stretch>
        </p:blipFill>
        <p:spPr>
          <a:xfrm>
            <a:off x="3061716" y="-476185"/>
            <a:ext cx="6429375" cy="6334125"/>
          </a:xfrm>
          <a:prstGeom prst="rect">
            <a:avLst/>
          </a:prstGeom>
          <a:ln w="12700">
            <a:solidFill>
              <a:srgbClr val="0067A3"/>
            </a:solidFill>
          </a:ln>
        </p:spPr>
      </p:pic>
      <p:pic>
        <p:nvPicPr>
          <p:cNvPr id="6" name="תמונה 5">
            <a:extLst>
              <a:ext uri="{FF2B5EF4-FFF2-40B4-BE49-F238E27FC236}">
                <a16:creationId xmlns:a16="http://schemas.microsoft.com/office/drawing/2014/main" id="{FA05253C-D998-97C5-0F6F-C33E483673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2724" y="6045683"/>
            <a:ext cx="4114800" cy="624574"/>
          </a:xfrm>
          <a:prstGeom prst="rect">
            <a:avLst/>
          </a:prstGeom>
        </p:spPr>
      </p:pic>
    </p:spTree>
    <p:extLst>
      <p:ext uri="{BB962C8B-B14F-4D97-AF65-F5344CB8AC3E}">
        <p14:creationId xmlns:p14="http://schemas.microsoft.com/office/powerpoint/2010/main" val="3370068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68604" y="-293326"/>
            <a:ext cx="12342471" cy="7286263"/>
          </a:xfrm>
          <a:prstGeom prst="rect">
            <a:avLst/>
          </a:prstGeom>
        </p:spPr>
      </p:pic>
      <p:sp>
        <p:nvSpPr>
          <p:cNvPr id="5" name="תיבת טקסט 4">
            <a:extLst>
              <a:ext uri="{FF2B5EF4-FFF2-40B4-BE49-F238E27FC236}">
                <a16:creationId xmlns:a16="http://schemas.microsoft.com/office/drawing/2014/main" id="{36E9B3A5-4F90-16BA-5F70-E015C0482B94}"/>
              </a:ext>
            </a:extLst>
          </p:cNvPr>
          <p:cNvSpPr txBox="1"/>
          <p:nvPr/>
        </p:nvSpPr>
        <p:spPr>
          <a:xfrm>
            <a:off x="1343025" y="1173381"/>
            <a:ext cx="9134012" cy="646331"/>
          </a:xfrm>
          <a:prstGeom prst="rect">
            <a:avLst/>
          </a:prstGeom>
          <a:solidFill>
            <a:schemeClr val="tx1"/>
          </a:solidFill>
        </p:spPr>
        <p:txBody>
          <a:bodyPr wrap="square" rtlCol="1">
            <a:spAutoFit/>
          </a:bodyPr>
          <a:lstStyle/>
          <a:p>
            <a:r>
              <a:rPr lang="he-IL" sz="3600" b="1" dirty="0">
                <a:solidFill>
                  <a:srgbClr val="0070C0"/>
                </a:solidFill>
              </a:rPr>
              <a:t>משימה: מסע במערכת השמש</a:t>
            </a:r>
            <a:r>
              <a:rPr lang="he-IL" sz="3200" b="1" dirty="0">
                <a:solidFill>
                  <a:srgbClr val="0070C0"/>
                </a:solidFill>
              </a:rPr>
              <a:t> </a:t>
            </a:r>
            <a:r>
              <a:rPr lang="he-IL" sz="2400" b="1" dirty="0">
                <a:solidFill>
                  <a:schemeClr val="bg1"/>
                </a:solidFill>
              </a:rPr>
              <a:t>( עמודים 171- 186)</a:t>
            </a:r>
            <a:endParaRPr lang="he-IL" sz="3200" b="1" dirty="0">
              <a:solidFill>
                <a:schemeClr val="bg1"/>
              </a:solidFill>
            </a:endParaRPr>
          </a:p>
        </p:txBody>
      </p:sp>
      <p:sp>
        <p:nvSpPr>
          <p:cNvPr id="6" name="תיבת טקסט 5">
            <a:extLst>
              <a:ext uri="{FF2B5EF4-FFF2-40B4-BE49-F238E27FC236}">
                <a16:creationId xmlns:a16="http://schemas.microsoft.com/office/drawing/2014/main" id="{6EFC8DB9-8A66-0D3E-E6FD-DF0E4F1658BF}"/>
              </a:ext>
            </a:extLst>
          </p:cNvPr>
          <p:cNvSpPr txBox="1"/>
          <p:nvPr/>
        </p:nvSpPr>
        <p:spPr>
          <a:xfrm>
            <a:off x="1743075" y="139865"/>
            <a:ext cx="7506804" cy="769441"/>
          </a:xfrm>
          <a:prstGeom prst="rect">
            <a:avLst/>
          </a:prstGeom>
          <a:solidFill>
            <a:schemeClr val="tx1"/>
          </a:solidFill>
        </p:spPr>
        <p:txBody>
          <a:bodyPr wrap="square" rtlCol="1">
            <a:spAutoFit/>
          </a:bodyPr>
          <a:lstStyle/>
          <a:p>
            <a:r>
              <a:rPr lang="he-IL" sz="4400" b="1" dirty="0">
                <a:solidFill>
                  <a:srgbClr val="0070C0"/>
                </a:solidFill>
              </a:rPr>
              <a:t>מערכת השמש שלנו</a:t>
            </a:r>
          </a:p>
        </p:txBody>
      </p:sp>
      <p:pic>
        <p:nvPicPr>
          <p:cNvPr id="7" name="תמונה 6">
            <a:extLst>
              <a:ext uri="{FF2B5EF4-FFF2-40B4-BE49-F238E27FC236}">
                <a16:creationId xmlns:a16="http://schemas.microsoft.com/office/drawing/2014/main" id="{7C71D9AF-C093-F904-17B7-B0C401B7E3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47603" y="6227363"/>
            <a:ext cx="1554967" cy="580777"/>
          </a:xfrm>
          <a:prstGeom prst="rect">
            <a:avLst/>
          </a:prstGeom>
          <a:noFill/>
        </p:spPr>
      </p:pic>
      <p:pic>
        <p:nvPicPr>
          <p:cNvPr id="10" name="תמונה 9">
            <a:extLst>
              <a:ext uri="{FF2B5EF4-FFF2-40B4-BE49-F238E27FC236}">
                <a16:creationId xmlns:a16="http://schemas.microsoft.com/office/drawing/2014/main" id="{3E7FEFB6-3EB6-58C8-4FCD-5B76504172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265587"/>
            <a:ext cx="1542422" cy="565608"/>
          </a:xfrm>
          <a:prstGeom prst="rect">
            <a:avLst/>
          </a:prstGeom>
          <a:noFill/>
        </p:spPr>
      </p:pic>
      <p:pic>
        <p:nvPicPr>
          <p:cNvPr id="12" name="תמונה 11">
            <a:extLst>
              <a:ext uri="{FF2B5EF4-FFF2-40B4-BE49-F238E27FC236}">
                <a16:creationId xmlns:a16="http://schemas.microsoft.com/office/drawing/2014/main" id="{8A42C0FA-7617-C392-7BE7-14FC9F6DC83C}"/>
              </a:ext>
            </a:extLst>
          </p:cNvPr>
          <p:cNvPicPr>
            <a:picLocks noChangeAspect="1"/>
          </p:cNvPicPr>
          <p:nvPr/>
        </p:nvPicPr>
        <p:blipFill>
          <a:blip r:embed="rId6"/>
          <a:stretch>
            <a:fillRect/>
          </a:stretch>
        </p:blipFill>
        <p:spPr>
          <a:xfrm>
            <a:off x="1542422" y="1995503"/>
            <a:ext cx="9369175" cy="4310484"/>
          </a:xfrm>
          <a:prstGeom prst="rect">
            <a:avLst/>
          </a:prstGeom>
          <a:ln w="12700">
            <a:solidFill>
              <a:srgbClr val="0067A3"/>
            </a:solidFill>
          </a:ln>
        </p:spPr>
      </p:pic>
      <p:pic>
        <p:nvPicPr>
          <p:cNvPr id="13" name="Picture 4" descr="איור יקום חלל חופשי במערכת השמש">
            <a:extLst>
              <a:ext uri="{FF2B5EF4-FFF2-40B4-BE49-F238E27FC236}">
                <a16:creationId xmlns:a16="http://schemas.microsoft.com/office/drawing/2014/main" id="{5D217D25-26EE-6D9E-F7EF-11CD6ECB31F5}"/>
              </a:ext>
            </a:extLst>
          </p:cNvPr>
          <p:cNvPicPr>
            <a:picLocks noChangeAspect="1" noChangeArrowheads="1"/>
          </p:cNvPicPr>
          <p:nvPr/>
        </p:nvPicPr>
        <p:blipFill>
          <a:blip r:embed="rId7"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21014038">
            <a:off x="1249378" y="3646273"/>
            <a:ext cx="3430287" cy="307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682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358816"/>
            <a:ext cx="12255119" cy="7216816"/>
          </a:xfrm>
          <a:prstGeom prst="rect">
            <a:avLst/>
          </a:prstGeom>
        </p:spPr>
      </p:pic>
      <p:sp>
        <p:nvSpPr>
          <p:cNvPr id="7" name="תיבת טקסט 6">
            <a:extLst>
              <a:ext uri="{FF2B5EF4-FFF2-40B4-BE49-F238E27FC236}">
                <a16:creationId xmlns:a16="http://schemas.microsoft.com/office/drawing/2014/main" id="{84165213-E66D-11C0-E582-B626BF48DB9D}"/>
              </a:ext>
            </a:extLst>
          </p:cNvPr>
          <p:cNvSpPr txBox="1"/>
          <p:nvPr/>
        </p:nvSpPr>
        <p:spPr>
          <a:xfrm>
            <a:off x="657225" y="-83998"/>
            <a:ext cx="10696575" cy="646331"/>
          </a:xfrm>
          <a:prstGeom prst="rect">
            <a:avLst/>
          </a:prstGeom>
          <a:solidFill>
            <a:schemeClr val="tx1"/>
          </a:solidFill>
        </p:spPr>
        <p:txBody>
          <a:bodyPr wrap="square" rtlCol="1">
            <a:spAutoFit/>
          </a:bodyPr>
          <a:lstStyle/>
          <a:p>
            <a:r>
              <a:rPr lang="he-IL" sz="3600" b="1" dirty="0">
                <a:solidFill>
                  <a:srgbClr val="0070C0"/>
                </a:solidFill>
              </a:rPr>
              <a:t>חלק א: הכנות למסע- מתארגנים למשימה </a:t>
            </a:r>
            <a:r>
              <a:rPr lang="he-IL" sz="2400" dirty="0">
                <a:solidFill>
                  <a:schemeClr val="bg1"/>
                </a:solidFill>
              </a:rPr>
              <a:t>(עמוד 172 </a:t>
            </a:r>
            <a:r>
              <a:rPr lang="he-IL" sz="3600" dirty="0">
                <a:solidFill>
                  <a:schemeClr val="bg1"/>
                </a:solidFill>
              </a:rPr>
              <a:t>)</a:t>
            </a:r>
          </a:p>
        </p:txBody>
      </p:sp>
      <p:pic>
        <p:nvPicPr>
          <p:cNvPr id="11" name="תמונה 10">
            <a:extLst>
              <a:ext uri="{FF2B5EF4-FFF2-40B4-BE49-F238E27FC236}">
                <a16:creationId xmlns:a16="http://schemas.microsoft.com/office/drawing/2014/main" id="{2EBD7680-DCED-02F4-10AC-4041A8CE6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8866" y="652385"/>
            <a:ext cx="10337834" cy="5719478"/>
          </a:xfrm>
          <a:prstGeom prst="rect">
            <a:avLst/>
          </a:prstGeom>
        </p:spPr>
      </p:pic>
    </p:spTree>
    <p:extLst>
      <p:ext uri="{BB962C8B-B14F-4D97-AF65-F5344CB8AC3E}">
        <p14:creationId xmlns:p14="http://schemas.microsoft.com/office/powerpoint/2010/main" val="2602669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92597"/>
            <a:ext cx="12446643" cy="7123275"/>
          </a:xfrm>
          <a:prstGeom prst="rect">
            <a:avLst/>
          </a:prstGeom>
        </p:spPr>
      </p:pic>
      <p:sp>
        <p:nvSpPr>
          <p:cNvPr id="5" name="תיבת טקסט 4">
            <a:extLst>
              <a:ext uri="{FF2B5EF4-FFF2-40B4-BE49-F238E27FC236}">
                <a16:creationId xmlns:a16="http://schemas.microsoft.com/office/drawing/2014/main" id="{88AA1E6A-3A35-C0C3-3B3D-3D36709BB376}"/>
              </a:ext>
            </a:extLst>
          </p:cNvPr>
          <p:cNvSpPr txBox="1"/>
          <p:nvPr/>
        </p:nvSpPr>
        <p:spPr>
          <a:xfrm>
            <a:off x="654518" y="162606"/>
            <a:ext cx="10515600" cy="584775"/>
          </a:xfrm>
          <a:prstGeom prst="rect">
            <a:avLst/>
          </a:prstGeom>
          <a:solidFill>
            <a:schemeClr val="tx1"/>
          </a:solidFill>
        </p:spPr>
        <p:txBody>
          <a:bodyPr wrap="square" rtlCol="1">
            <a:spAutoFit/>
          </a:bodyPr>
          <a:lstStyle/>
          <a:p>
            <a:r>
              <a:rPr lang="he-IL" sz="3200" b="1" dirty="0">
                <a:solidFill>
                  <a:srgbClr val="0070C0"/>
                </a:solidFill>
              </a:rPr>
              <a:t>חלק ב: יוצאים למסע - אוספים מידע על כוכבי הלכת </a:t>
            </a:r>
            <a:r>
              <a:rPr lang="he-IL" sz="2400" b="1" dirty="0">
                <a:solidFill>
                  <a:schemeClr val="bg1"/>
                </a:solidFill>
              </a:rPr>
              <a:t>(עמוד 173) </a:t>
            </a:r>
            <a:endParaRPr lang="he-IL" sz="2800" b="1" dirty="0">
              <a:solidFill>
                <a:schemeClr val="bg1"/>
              </a:solidFill>
            </a:endParaRPr>
          </a:p>
        </p:txBody>
      </p:sp>
      <p:sp>
        <p:nvSpPr>
          <p:cNvPr id="7" name="תיבת טקסט 6">
            <a:extLst>
              <a:ext uri="{FF2B5EF4-FFF2-40B4-BE49-F238E27FC236}">
                <a16:creationId xmlns:a16="http://schemas.microsoft.com/office/drawing/2014/main" id="{40A3B648-E758-3997-DE7B-138FB5864941}"/>
              </a:ext>
            </a:extLst>
          </p:cNvPr>
          <p:cNvSpPr txBox="1"/>
          <p:nvPr/>
        </p:nvSpPr>
        <p:spPr>
          <a:xfrm>
            <a:off x="0" y="1019225"/>
            <a:ext cx="12096750" cy="3323987"/>
          </a:xfrm>
          <a:prstGeom prst="rect">
            <a:avLst/>
          </a:prstGeom>
          <a:solidFill>
            <a:schemeClr val="bg1">
              <a:lumMod val="85000"/>
            </a:schemeClr>
          </a:solidFill>
        </p:spPr>
        <p:txBody>
          <a:bodyPr wrap="square" rtlCol="1">
            <a:spAutoFit/>
          </a:bodyPr>
          <a:lstStyle/>
          <a:p>
            <a:pPr>
              <a:lnSpc>
                <a:spcPct val="150000"/>
              </a:lnSpc>
            </a:pPr>
            <a:r>
              <a:rPr lang="he-IL" sz="2800" b="1" dirty="0"/>
              <a:t>אוספים מידע על כוכבי הלכת ומשלימים בכרטיסי חבר במערכת השמש.</a:t>
            </a:r>
          </a:p>
          <a:p>
            <a:pPr>
              <a:lnSpc>
                <a:spcPct val="150000"/>
              </a:lnSpc>
            </a:pPr>
            <a:r>
              <a:rPr lang="he-IL" sz="2800" b="1" u="sng" dirty="0"/>
              <a:t>מקורות המידע</a:t>
            </a:r>
            <a:r>
              <a:rPr lang="he-IL" sz="2800" b="1" dirty="0"/>
              <a:t>:</a:t>
            </a:r>
          </a:p>
          <a:p>
            <a:pPr marL="342900" indent="-342900">
              <a:lnSpc>
                <a:spcPct val="150000"/>
              </a:lnSpc>
              <a:buFont typeface="Courier New" panose="02070309020205020404" pitchFamily="49" charset="0"/>
              <a:buChar char="o"/>
            </a:pPr>
            <a:r>
              <a:rPr lang="he-IL" sz="2800" b="1" dirty="0"/>
              <a:t>מידעון כוכבי לכת עמודים 181-174</a:t>
            </a:r>
          </a:p>
          <a:p>
            <a:pPr marL="342900" indent="-342900">
              <a:lnSpc>
                <a:spcPct val="150000"/>
              </a:lnSpc>
              <a:buFont typeface="Courier New" panose="02070309020205020404" pitchFamily="49" charset="0"/>
              <a:buChar char="o"/>
            </a:pPr>
            <a:r>
              <a:rPr lang="he-IL" sz="2800" b="1" dirty="0"/>
              <a:t>אנציקלופדיות וספרים</a:t>
            </a:r>
          </a:p>
          <a:p>
            <a:pPr marL="342900" indent="-342900">
              <a:lnSpc>
                <a:spcPct val="150000"/>
              </a:lnSpc>
              <a:buFont typeface="Courier New" panose="02070309020205020404" pitchFamily="49" charset="0"/>
              <a:buChar char="o"/>
            </a:pPr>
            <a:r>
              <a:rPr lang="he-IL" sz="2800" b="1" dirty="0"/>
              <a:t>אתרים של מצפי כוכבים ברשת האינטרנט</a:t>
            </a:r>
          </a:p>
        </p:txBody>
      </p:sp>
      <p:pic>
        <p:nvPicPr>
          <p:cNvPr id="8" name="מציין מיקום תוכן 7" descr="וקטור כוכבי לכת חופשיים בחלל במערכת השמש">
            <a:extLst>
              <a:ext uri="{FF2B5EF4-FFF2-40B4-BE49-F238E27FC236}">
                <a16:creationId xmlns:a16="http://schemas.microsoft.com/office/drawing/2014/main" id="{EE60FDBB-FBCA-3CA0-95C2-6603C93A74C2}"/>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469847" y="3630306"/>
            <a:ext cx="11021728" cy="382723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תמונה 5">
            <a:extLst>
              <a:ext uri="{FF2B5EF4-FFF2-40B4-BE49-F238E27FC236}">
                <a16:creationId xmlns:a16="http://schemas.microsoft.com/office/drawing/2014/main" id="{62612D51-872A-7287-70E6-7AF79D59C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69669" y="6291501"/>
            <a:ext cx="1554967" cy="553799"/>
          </a:xfrm>
          <a:prstGeom prst="rect">
            <a:avLst/>
          </a:prstGeom>
          <a:noFill/>
        </p:spPr>
      </p:pic>
      <p:pic>
        <p:nvPicPr>
          <p:cNvPr id="9" name="תמונה 8">
            <a:extLst>
              <a:ext uri="{FF2B5EF4-FFF2-40B4-BE49-F238E27FC236}">
                <a16:creationId xmlns:a16="http://schemas.microsoft.com/office/drawing/2014/main" id="{2CA67E2A-7ACB-800B-5A6A-9DF9AD84F9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147893"/>
            <a:ext cx="1542422" cy="683302"/>
          </a:xfrm>
          <a:prstGeom prst="rect">
            <a:avLst/>
          </a:prstGeom>
          <a:noFill/>
        </p:spPr>
      </p:pic>
    </p:spTree>
    <p:extLst>
      <p:ext uri="{BB962C8B-B14F-4D97-AF65-F5344CB8AC3E}">
        <p14:creationId xmlns:p14="http://schemas.microsoft.com/office/powerpoint/2010/main" val="3683860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63661"/>
            <a:ext cx="12098123" cy="6985322"/>
          </a:xfrm>
          <a:prstGeom prst="rect">
            <a:avLst/>
          </a:prstGeom>
        </p:spPr>
      </p:pic>
      <p:sp>
        <p:nvSpPr>
          <p:cNvPr id="6" name="תיבת טקסט 5">
            <a:extLst>
              <a:ext uri="{FF2B5EF4-FFF2-40B4-BE49-F238E27FC236}">
                <a16:creationId xmlns:a16="http://schemas.microsoft.com/office/drawing/2014/main" id="{CDC4A6C6-8ACD-BEF0-E15A-1890467E7F87}"/>
              </a:ext>
            </a:extLst>
          </p:cNvPr>
          <p:cNvSpPr txBox="1"/>
          <p:nvPr/>
        </p:nvSpPr>
        <p:spPr>
          <a:xfrm>
            <a:off x="771211" y="391011"/>
            <a:ext cx="11106464" cy="584775"/>
          </a:xfrm>
          <a:prstGeom prst="rect">
            <a:avLst/>
          </a:prstGeom>
          <a:solidFill>
            <a:schemeClr val="tx1"/>
          </a:solidFill>
        </p:spPr>
        <p:txBody>
          <a:bodyPr wrap="square">
            <a:spAutoFit/>
          </a:bodyPr>
          <a:lstStyle/>
          <a:p>
            <a:r>
              <a:rPr lang="he-IL" sz="3200" b="1" i="0" u="none" strike="noStrike" baseline="0" dirty="0">
                <a:solidFill>
                  <a:srgbClr val="0070C0"/>
                </a:solidFill>
                <a:latin typeface="Spacer-Black"/>
              </a:rPr>
              <a:t>חלק ג: בחזרה מן המסע – מעבדים ומציגים מידע </a:t>
            </a:r>
            <a:r>
              <a:rPr lang="he-IL" sz="2800" i="0" u="none" strike="noStrike" baseline="0" dirty="0">
                <a:solidFill>
                  <a:schemeClr val="bg1"/>
                </a:solidFill>
                <a:latin typeface="Spacer-Black"/>
              </a:rPr>
              <a:t>(עמודים 183-182)</a:t>
            </a:r>
            <a:endParaRPr lang="he-IL" sz="3600" dirty="0">
              <a:solidFill>
                <a:schemeClr val="bg1"/>
              </a:solidFill>
            </a:endParaRPr>
          </a:p>
        </p:txBody>
      </p:sp>
      <p:pic>
        <p:nvPicPr>
          <p:cNvPr id="11" name="תמונה 10">
            <a:extLst>
              <a:ext uri="{FF2B5EF4-FFF2-40B4-BE49-F238E27FC236}">
                <a16:creationId xmlns:a16="http://schemas.microsoft.com/office/drawing/2014/main" id="{6CE294FC-9A6F-42C6-EBF9-C8E348A93ABA}"/>
              </a:ext>
            </a:extLst>
          </p:cNvPr>
          <p:cNvPicPr>
            <a:picLocks noChangeAspect="1"/>
          </p:cNvPicPr>
          <p:nvPr/>
        </p:nvPicPr>
        <p:blipFill>
          <a:blip r:embed="rId4"/>
          <a:stretch>
            <a:fillRect/>
          </a:stretch>
        </p:blipFill>
        <p:spPr>
          <a:xfrm>
            <a:off x="1663460" y="1226696"/>
            <a:ext cx="8865079" cy="5314593"/>
          </a:xfrm>
          <a:prstGeom prst="rect">
            <a:avLst/>
          </a:prstGeom>
        </p:spPr>
      </p:pic>
      <p:pic>
        <p:nvPicPr>
          <p:cNvPr id="16" name="Picture 4" descr="איור יקום חלל חופשי במערכת השמש">
            <a:extLst>
              <a:ext uri="{FF2B5EF4-FFF2-40B4-BE49-F238E27FC236}">
                <a16:creationId xmlns:a16="http://schemas.microsoft.com/office/drawing/2014/main" id="{E42A204A-3F47-6AFA-75F9-CD4A46638F6F}"/>
              </a:ext>
            </a:extLst>
          </p:cNvPr>
          <p:cNvPicPr>
            <a:picLocks noChangeAspect="1" noChangeArrowheads="1"/>
          </p:cNvPicPr>
          <p:nvPr/>
        </p:nvPicPr>
        <p:blipFill>
          <a:blip r:embed="rId5"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2988301">
            <a:off x="1167512" y="3676589"/>
            <a:ext cx="3430287" cy="3078034"/>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D21548EC-3622-768E-C008-64FB5CF4F7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69377" y="6398678"/>
            <a:ext cx="1554967" cy="443122"/>
          </a:xfrm>
          <a:prstGeom prst="rect">
            <a:avLst/>
          </a:prstGeom>
          <a:noFill/>
        </p:spPr>
      </p:pic>
      <p:pic>
        <p:nvPicPr>
          <p:cNvPr id="7" name="תמונה 6">
            <a:extLst>
              <a:ext uri="{FF2B5EF4-FFF2-40B4-BE49-F238E27FC236}">
                <a16:creationId xmlns:a16="http://schemas.microsoft.com/office/drawing/2014/main" id="{29CC6619-BB28-5549-137B-665376EB2C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6265587"/>
            <a:ext cx="1542422" cy="565608"/>
          </a:xfrm>
          <a:prstGeom prst="rect">
            <a:avLst/>
          </a:prstGeom>
          <a:noFill/>
        </p:spPr>
      </p:pic>
    </p:spTree>
    <p:extLst>
      <p:ext uri="{BB962C8B-B14F-4D97-AF65-F5344CB8AC3E}">
        <p14:creationId xmlns:p14="http://schemas.microsoft.com/office/powerpoint/2010/main" val="1759860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46379"/>
            <a:ext cx="12192000" cy="6950757"/>
          </a:xfrm>
          <a:prstGeom prst="rect">
            <a:avLst/>
          </a:prstGeom>
        </p:spPr>
      </p:pic>
      <p:pic>
        <p:nvPicPr>
          <p:cNvPr id="9" name="תמונה 8">
            <a:extLst>
              <a:ext uri="{FF2B5EF4-FFF2-40B4-BE49-F238E27FC236}">
                <a16:creationId xmlns:a16="http://schemas.microsoft.com/office/drawing/2014/main" id="{95A22672-A810-E126-206A-BDB00DD2A049}"/>
              </a:ext>
            </a:extLst>
          </p:cNvPr>
          <p:cNvPicPr>
            <a:picLocks noChangeAspect="1"/>
          </p:cNvPicPr>
          <p:nvPr/>
        </p:nvPicPr>
        <p:blipFill>
          <a:blip r:embed="rId4"/>
          <a:stretch>
            <a:fillRect/>
          </a:stretch>
        </p:blipFill>
        <p:spPr>
          <a:xfrm>
            <a:off x="3351980" y="85575"/>
            <a:ext cx="5886450" cy="5772150"/>
          </a:xfrm>
          <a:prstGeom prst="rect">
            <a:avLst/>
          </a:prstGeom>
          <a:ln w="12700">
            <a:solidFill>
              <a:srgbClr val="0067A3"/>
            </a:solidFill>
          </a:ln>
        </p:spPr>
      </p:pic>
      <p:pic>
        <p:nvPicPr>
          <p:cNvPr id="7" name="תמונה 6">
            <a:extLst>
              <a:ext uri="{FF2B5EF4-FFF2-40B4-BE49-F238E27FC236}">
                <a16:creationId xmlns:a16="http://schemas.microsoft.com/office/drawing/2014/main" id="{F558F129-9E33-72BD-99DD-902EC5CEC9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2724" y="6045683"/>
            <a:ext cx="4114800" cy="624574"/>
          </a:xfrm>
          <a:prstGeom prst="rect">
            <a:avLst/>
          </a:prstGeom>
        </p:spPr>
      </p:pic>
    </p:spTree>
    <p:extLst>
      <p:ext uri="{BB962C8B-B14F-4D97-AF65-F5344CB8AC3E}">
        <p14:creationId xmlns:p14="http://schemas.microsoft.com/office/powerpoint/2010/main" val="674061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81023" y="-115747"/>
            <a:ext cx="12273023" cy="6973747"/>
          </a:xfrm>
          <a:prstGeom prst="rect">
            <a:avLst/>
          </a:prstGeom>
        </p:spPr>
      </p:pic>
      <p:pic>
        <p:nvPicPr>
          <p:cNvPr id="9" name="תמונה 8">
            <a:extLst>
              <a:ext uri="{FF2B5EF4-FFF2-40B4-BE49-F238E27FC236}">
                <a16:creationId xmlns:a16="http://schemas.microsoft.com/office/drawing/2014/main" id="{467699B7-F488-B5F2-E76C-F0641ECBDF3D}"/>
              </a:ext>
            </a:extLst>
          </p:cNvPr>
          <p:cNvPicPr>
            <a:picLocks noChangeAspect="1"/>
          </p:cNvPicPr>
          <p:nvPr/>
        </p:nvPicPr>
        <p:blipFill>
          <a:blip r:embed="rId4"/>
          <a:stretch>
            <a:fillRect/>
          </a:stretch>
        </p:blipFill>
        <p:spPr>
          <a:xfrm>
            <a:off x="1781175" y="252412"/>
            <a:ext cx="8629650" cy="6353175"/>
          </a:xfrm>
          <a:prstGeom prst="rect">
            <a:avLst/>
          </a:prstGeom>
          <a:ln w="12700">
            <a:solidFill>
              <a:srgbClr val="0067A3"/>
            </a:solidFill>
          </a:ln>
        </p:spPr>
      </p:pic>
    </p:spTree>
    <p:extLst>
      <p:ext uri="{BB962C8B-B14F-4D97-AF65-F5344CB8AC3E}">
        <p14:creationId xmlns:p14="http://schemas.microsoft.com/office/powerpoint/2010/main" val="2753003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DF5C3E6-DEEC-EAF1-48DF-E3B473D2A6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095" y="0"/>
            <a:ext cx="12283095" cy="7131306"/>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F6B752A3-59BD-14D4-AB0E-1041A9666794}"/>
              </a:ext>
            </a:extLst>
          </p:cNvPr>
          <p:cNvSpPr txBox="1"/>
          <p:nvPr/>
        </p:nvSpPr>
        <p:spPr>
          <a:xfrm>
            <a:off x="4794362" y="-147732"/>
            <a:ext cx="3130438" cy="707886"/>
          </a:xfrm>
          <a:prstGeom prst="rect">
            <a:avLst/>
          </a:prstGeom>
          <a:noFill/>
        </p:spPr>
        <p:txBody>
          <a:bodyPr wrap="square" rtlCol="1">
            <a:spAutoFit/>
          </a:bodyPr>
          <a:lstStyle/>
          <a:p>
            <a:r>
              <a:rPr lang="he-IL" sz="4000" b="1" dirty="0">
                <a:solidFill>
                  <a:schemeClr val="bg1"/>
                </a:solidFill>
              </a:rPr>
              <a:t>בראי השמים</a:t>
            </a:r>
          </a:p>
        </p:txBody>
      </p:sp>
      <p:pic>
        <p:nvPicPr>
          <p:cNvPr id="6" name="תמונה 5">
            <a:extLst>
              <a:ext uri="{FF2B5EF4-FFF2-40B4-BE49-F238E27FC236}">
                <a16:creationId xmlns:a16="http://schemas.microsoft.com/office/drawing/2014/main" id="{C36931BE-4E56-DBBC-69F2-5D891E59BBBD}"/>
              </a:ext>
            </a:extLst>
          </p:cNvPr>
          <p:cNvPicPr>
            <a:picLocks noChangeAspect="1"/>
          </p:cNvPicPr>
          <p:nvPr/>
        </p:nvPicPr>
        <p:blipFill>
          <a:blip r:embed="rId4"/>
          <a:stretch>
            <a:fillRect/>
          </a:stretch>
        </p:blipFill>
        <p:spPr>
          <a:xfrm>
            <a:off x="2505075" y="784273"/>
            <a:ext cx="8572500" cy="4285108"/>
          </a:xfrm>
          <a:prstGeom prst="rect">
            <a:avLst/>
          </a:prstGeom>
          <a:ln w="12700">
            <a:solidFill>
              <a:srgbClr val="0067A3"/>
            </a:solidFill>
          </a:ln>
        </p:spPr>
      </p:pic>
      <p:pic>
        <p:nvPicPr>
          <p:cNvPr id="8" name="תמונה 7">
            <a:extLst>
              <a:ext uri="{FF2B5EF4-FFF2-40B4-BE49-F238E27FC236}">
                <a16:creationId xmlns:a16="http://schemas.microsoft.com/office/drawing/2014/main" id="{BDCE5D0C-A6B1-4EAB-147E-8F377FA73B0D}"/>
              </a:ext>
            </a:extLst>
          </p:cNvPr>
          <p:cNvPicPr>
            <a:picLocks noChangeAspect="1"/>
          </p:cNvPicPr>
          <p:nvPr/>
        </p:nvPicPr>
        <p:blipFill>
          <a:blip r:embed="rId5"/>
          <a:stretch>
            <a:fillRect/>
          </a:stretch>
        </p:blipFill>
        <p:spPr>
          <a:xfrm>
            <a:off x="3003163" y="5293500"/>
            <a:ext cx="6972679" cy="638259"/>
          </a:xfrm>
          <a:prstGeom prst="rect">
            <a:avLst/>
          </a:prstGeom>
          <a:ln w="12700">
            <a:solidFill>
              <a:srgbClr val="0067A3"/>
            </a:solidFill>
          </a:ln>
        </p:spPr>
      </p:pic>
      <p:pic>
        <p:nvPicPr>
          <p:cNvPr id="2" name="תמונה 1">
            <a:extLst>
              <a:ext uri="{FF2B5EF4-FFF2-40B4-BE49-F238E27FC236}">
                <a16:creationId xmlns:a16="http://schemas.microsoft.com/office/drawing/2014/main" id="{3029F4C0-EA08-E516-2046-58258F71A4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37033" y="6410517"/>
            <a:ext cx="1554967" cy="573712"/>
          </a:xfrm>
          <a:prstGeom prst="rect">
            <a:avLst/>
          </a:prstGeom>
          <a:solidFill>
            <a:schemeClr val="bg1"/>
          </a:solidFill>
        </p:spPr>
      </p:pic>
      <p:pic>
        <p:nvPicPr>
          <p:cNvPr id="3" name="תמונה 2">
            <a:extLst>
              <a:ext uri="{FF2B5EF4-FFF2-40B4-BE49-F238E27FC236}">
                <a16:creationId xmlns:a16="http://schemas.microsoft.com/office/drawing/2014/main" id="{6D68249F-32A8-4B19-4783-83A86488AD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095" y="6368787"/>
            <a:ext cx="1542422" cy="565608"/>
          </a:xfrm>
          <a:prstGeom prst="rect">
            <a:avLst/>
          </a:prstGeom>
          <a:solidFill>
            <a:schemeClr val="bg1"/>
          </a:solidFill>
        </p:spPr>
      </p:pic>
    </p:spTree>
    <p:extLst>
      <p:ext uri="{BB962C8B-B14F-4D97-AF65-F5344CB8AC3E}">
        <p14:creationId xmlns:p14="http://schemas.microsoft.com/office/powerpoint/2010/main" val="153092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145668"/>
            <a:ext cx="12138949" cy="7034748"/>
          </a:xfrm>
          <a:prstGeom prst="rect">
            <a:avLst/>
          </a:prstGeom>
        </p:spPr>
      </p:pic>
      <p:pic>
        <p:nvPicPr>
          <p:cNvPr id="5" name="תמונה 4">
            <a:extLst>
              <a:ext uri="{FF2B5EF4-FFF2-40B4-BE49-F238E27FC236}">
                <a16:creationId xmlns:a16="http://schemas.microsoft.com/office/drawing/2014/main" id="{F9A11C97-27E9-7C90-1C32-0F9FEF54D4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0097" y="6315826"/>
            <a:ext cx="1554967" cy="443122"/>
          </a:xfrm>
          <a:prstGeom prst="rect">
            <a:avLst/>
          </a:prstGeom>
          <a:noFill/>
        </p:spPr>
      </p:pic>
      <p:pic>
        <p:nvPicPr>
          <p:cNvPr id="9" name="תמונה 8">
            <a:extLst>
              <a:ext uri="{FF2B5EF4-FFF2-40B4-BE49-F238E27FC236}">
                <a16:creationId xmlns:a16="http://schemas.microsoft.com/office/drawing/2014/main" id="{453393AA-6CB3-9D4B-783F-D95144F029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09207" y="6156324"/>
            <a:ext cx="1542422" cy="565608"/>
          </a:xfrm>
          <a:prstGeom prst="rect">
            <a:avLst/>
          </a:prstGeom>
          <a:noFill/>
        </p:spPr>
      </p:pic>
      <p:pic>
        <p:nvPicPr>
          <p:cNvPr id="7" name="תמונה 6">
            <a:extLst>
              <a:ext uri="{FF2B5EF4-FFF2-40B4-BE49-F238E27FC236}">
                <a16:creationId xmlns:a16="http://schemas.microsoft.com/office/drawing/2014/main" id="{094F8377-4691-D65B-3FCF-6E5B084829FC}"/>
              </a:ext>
            </a:extLst>
          </p:cNvPr>
          <p:cNvPicPr>
            <a:picLocks noChangeAspect="1"/>
          </p:cNvPicPr>
          <p:nvPr/>
        </p:nvPicPr>
        <p:blipFill>
          <a:blip r:embed="rId6"/>
          <a:stretch>
            <a:fillRect/>
          </a:stretch>
        </p:blipFill>
        <p:spPr>
          <a:xfrm>
            <a:off x="1415791" y="1027906"/>
            <a:ext cx="9821789" cy="4296692"/>
          </a:xfrm>
          <a:prstGeom prst="rect">
            <a:avLst/>
          </a:prstGeom>
        </p:spPr>
      </p:pic>
      <p:pic>
        <p:nvPicPr>
          <p:cNvPr id="6" name="תמונה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1475" y="4948210"/>
            <a:ext cx="2836184" cy="1768960"/>
          </a:xfrm>
          <a:prstGeom prst="rect">
            <a:avLst/>
          </a:prstGeom>
        </p:spPr>
      </p:pic>
    </p:spTree>
    <p:extLst>
      <p:ext uri="{BB962C8B-B14F-4D97-AF65-F5344CB8AC3E}">
        <p14:creationId xmlns:p14="http://schemas.microsoft.com/office/powerpoint/2010/main" val="3090064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145668"/>
            <a:ext cx="12138949" cy="7034748"/>
          </a:xfrm>
          <a:prstGeom prst="rect">
            <a:avLst/>
          </a:prstGeom>
        </p:spPr>
      </p:pic>
      <p:pic>
        <p:nvPicPr>
          <p:cNvPr id="8" name="תמונה 7">
            <a:extLst>
              <a:ext uri="{FF2B5EF4-FFF2-40B4-BE49-F238E27FC236}">
                <a16:creationId xmlns:a16="http://schemas.microsoft.com/office/drawing/2014/main" id="{242C1B9C-D660-5C3F-B69B-CB611AF7A98B}"/>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01" y="5082367"/>
            <a:ext cx="3004378" cy="1874181"/>
          </a:xfrm>
          <a:prstGeom prst="rect">
            <a:avLst/>
          </a:prstGeom>
        </p:spPr>
      </p:pic>
      <p:pic>
        <p:nvPicPr>
          <p:cNvPr id="5" name="תמונה 4">
            <a:extLst>
              <a:ext uri="{FF2B5EF4-FFF2-40B4-BE49-F238E27FC236}">
                <a16:creationId xmlns:a16="http://schemas.microsoft.com/office/drawing/2014/main" id="{F9A11C97-27E9-7C90-1C32-0F9FEF54D4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0097" y="6315826"/>
            <a:ext cx="1554967" cy="443122"/>
          </a:xfrm>
          <a:prstGeom prst="rect">
            <a:avLst/>
          </a:prstGeom>
          <a:noFill/>
        </p:spPr>
      </p:pic>
      <p:pic>
        <p:nvPicPr>
          <p:cNvPr id="9" name="תמונה 8">
            <a:extLst>
              <a:ext uri="{FF2B5EF4-FFF2-40B4-BE49-F238E27FC236}">
                <a16:creationId xmlns:a16="http://schemas.microsoft.com/office/drawing/2014/main" id="{453393AA-6CB3-9D4B-783F-D95144F029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56757" y="6258307"/>
            <a:ext cx="1542422" cy="565608"/>
          </a:xfrm>
          <a:prstGeom prst="rect">
            <a:avLst/>
          </a:prstGeom>
          <a:noFill/>
        </p:spPr>
      </p:pic>
      <p:pic>
        <p:nvPicPr>
          <p:cNvPr id="7" name="תמונה 6">
            <a:extLst>
              <a:ext uri="{FF2B5EF4-FFF2-40B4-BE49-F238E27FC236}">
                <a16:creationId xmlns:a16="http://schemas.microsoft.com/office/drawing/2014/main" id="{D4C1F650-8359-534F-7860-1EDAD2600928}"/>
              </a:ext>
            </a:extLst>
          </p:cNvPr>
          <p:cNvPicPr>
            <a:picLocks noChangeAspect="1"/>
          </p:cNvPicPr>
          <p:nvPr/>
        </p:nvPicPr>
        <p:blipFill>
          <a:blip r:embed="rId7"/>
          <a:stretch>
            <a:fillRect/>
          </a:stretch>
        </p:blipFill>
        <p:spPr>
          <a:xfrm>
            <a:off x="3381917" y="647682"/>
            <a:ext cx="8486930" cy="4733943"/>
          </a:xfrm>
          <a:prstGeom prst="rect">
            <a:avLst/>
          </a:prstGeom>
          <a:ln w="12700">
            <a:solidFill>
              <a:srgbClr val="0067A3"/>
            </a:solidFill>
          </a:ln>
        </p:spPr>
      </p:pic>
    </p:spTree>
    <p:extLst>
      <p:ext uri="{BB962C8B-B14F-4D97-AF65-F5344CB8AC3E}">
        <p14:creationId xmlns:p14="http://schemas.microsoft.com/office/powerpoint/2010/main" val="2959207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40513" y="-196769"/>
            <a:ext cx="12273023" cy="7311944"/>
          </a:xfrm>
          <a:prstGeom prst="rect">
            <a:avLst/>
          </a:prstGeom>
        </p:spPr>
      </p:pic>
      <p:sp>
        <p:nvSpPr>
          <p:cNvPr id="10" name="תיבת טקסט 9">
            <a:extLst>
              <a:ext uri="{FF2B5EF4-FFF2-40B4-BE49-F238E27FC236}">
                <a16:creationId xmlns:a16="http://schemas.microsoft.com/office/drawing/2014/main" id="{96A74A06-423C-B068-30AA-835E286A3E9D}"/>
              </a:ext>
            </a:extLst>
          </p:cNvPr>
          <p:cNvSpPr txBox="1"/>
          <p:nvPr/>
        </p:nvSpPr>
        <p:spPr>
          <a:xfrm>
            <a:off x="2187615" y="5976912"/>
            <a:ext cx="7942973" cy="461665"/>
          </a:xfrm>
          <a:prstGeom prst="rect">
            <a:avLst/>
          </a:prstGeom>
          <a:noFill/>
        </p:spPr>
        <p:txBody>
          <a:bodyPr wrap="square">
            <a:spAutoFit/>
          </a:bodyPr>
          <a:lstStyle/>
          <a:p>
            <a:r>
              <a:rPr lang="he-IL" sz="2400" b="1" dirty="0">
                <a:solidFill>
                  <a:schemeClr val="bg1"/>
                </a:solidFill>
              </a:rPr>
              <a:t>פנו לספר הלימוד, עמוד 187 קראו ובצעו את המשימות.</a:t>
            </a:r>
          </a:p>
        </p:txBody>
      </p:sp>
      <p:pic>
        <p:nvPicPr>
          <p:cNvPr id="5" name="תמונה 4">
            <a:extLst>
              <a:ext uri="{FF2B5EF4-FFF2-40B4-BE49-F238E27FC236}">
                <a16:creationId xmlns:a16="http://schemas.microsoft.com/office/drawing/2014/main" id="{FEE62918-B616-7449-6632-3A60D58CFF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3076" y="5986430"/>
            <a:ext cx="1554967" cy="642681"/>
          </a:xfrm>
          <a:prstGeom prst="rect">
            <a:avLst/>
          </a:prstGeom>
          <a:noFill/>
        </p:spPr>
      </p:pic>
      <p:pic>
        <p:nvPicPr>
          <p:cNvPr id="6" name="תמונה 5">
            <a:extLst>
              <a:ext uri="{FF2B5EF4-FFF2-40B4-BE49-F238E27FC236}">
                <a16:creationId xmlns:a16="http://schemas.microsoft.com/office/drawing/2014/main" id="{C47BEB0C-4F42-F1E6-1B0D-97EEA07BED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89" y="5924940"/>
            <a:ext cx="1542422" cy="565608"/>
          </a:xfrm>
          <a:prstGeom prst="rect">
            <a:avLst/>
          </a:prstGeom>
          <a:noFill/>
        </p:spPr>
      </p:pic>
      <p:pic>
        <p:nvPicPr>
          <p:cNvPr id="9" name="תמונה 8">
            <a:extLst>
              <a:ext uri="{FF2B5EF4-FFF2-40B4-BE49-F238E27FC236}">
                <a16:creationId xmlns:a16="http://schemas.microsoft.com/office/drawing/2014/main" id="{028F794A-9023-7D7E-1A79-9677BBE7B507}"/>
              </a:ext>
            </a:extLst>
          </p:cNvPr>
          <p:cNvPicPr>
            <a:picLocks noChangeAspect="1"/>
          </p:cNvPicPr>
          <p:nvPr/>
        </p:nvPicPr>
        <p:blipFill>
          <a:blip r:embed="rId6"/>
          <a:stretch>
            <a:fillRect/>
          </a:stretch>
        </p:blipFill>
        <p:spPr>
          <a:xfrm>
            <a:off x="1906188" y="635247"/>
            <a:ext cx="8505825" cy="5076825"/>
          </a:xfrm>
          <a:prstGeom prst="rect">
            <a:avLst/>
          </a:prstGeom>
          <a:ln w="12700">
            <a:solidFill>
              <a:srgbClr val="0067A3"/>
            </a:solidFill>
          </a:ln>
        </p:spPr>
      </p:pic>
    </p:spTree>
    <p:extLst>
      <p:ext uri="{BB962C8B-B14F-4D97-AF65-F5344CB8AC3E}">
        <p14:creationId xmlns:p14="http://schemas.microsoft.com/office/powerpoint/2010/main" val="1822230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26806"/>
            <a:ext cx="12273023" cy="6858000"/>
          </a:xfrm>
          <a:prstGeom prst="rect">
            <a:avLst/>
          </a:prstGeom>
        </p:spPr>
      </p:pic>
      <p:pic>
        <p:nvPicPr>
          <p:cNvPr id="5" name="תמונה 4">
            <a:extLst>
              <a:ext uri="{FF2B5EF4-FFF2-40B4-BE49-F238E27FC236}">
                <a16:creationId xmlns:a16="http://schemas.microsoft.com/office/drawing/2014/main" id="{FEE62918-B616-7449-6632-3A60D58CFF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29876" y="5884069"/>
            <a:ext cx="1596248" cy="849494"/>
          </a:xfrm>
          <a:prstGeom prst="rect">
            <a:avLst/>
          </a:prstGeom>
          <a:noFill/>
        </p:spPr>
      </p:pic>
      <p:pic>
        <p:nvPicPr>
          <p:cNvPr id="6" name="תמונה 5">
            <a:extLst>
              <a:ext uri="{FF2B5EF4-FFF2-40B4-BE49-F238E27FC236}">
                <a16:creationId xmlns:a16="http://schemas.microsoft.com/office/drawing/2014/main" id="{C47BEB0C-4F42-F1E6-1B0D-97EEA07BED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89" y="5894159"/>
            <a:ext cx="1542422" cy="763816"/>
          </a:xfrm>
          <a:prstGeom prst="rect">
            <a:avLst/>
          </a:prstGeom>
          <a:noFill/>
        </p:spPr>
      </p:pic>
      <p:sp>
        <p:nvSpPr>
          <p:cNvPr id="9" name="כותרת 1">
            <a:extLst>
              <a:ext uri="{FF2B5EF4-FFF2-40B4-BE49-F238E27FC236}">
                <a16:creationId xmlns:a16="http://schemas.microsoft.com/office/drawing/2014/main" id="{00BE2AF0-5FD7-4F0D-4CD1-33472CCE1800}"/>
              </a:ext>
            </a:extLst>
          </p:cNvPr>
          <p:cNvSpPr txBox="1">
            <a:spLocks/>
          </p:cNvSpPr>
          <p:nvPr/>
        </p:nvSpPr>
        <p:spPr>
          <a:xfrm>
            <a:off x="2358473" y="1419838"/>
            <a:ext cx="7886700" cy="1325562"/>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4800" b="1" dirty="0">
                <a:solidFill>
                  <a:schemeClr val="bg1"/>
                </a:solidFill>
                <a:cs typeface="+mn-cs"/>
              </a:rPr>
              <a:t>תם ולא נשלם</a:t>
            </a:r>
            <a:endParaRPr lang="en-US" sz="4800" b="1" dirty="0">
              <a:solidFill>
                <a:schemeClr val="bg1"/>
              </a:solidFill>
              <a:cs typeface="+mn-cs"/>
            </a:endParaRPr>
          </a:p>
        </p:txBody>
      </p:sp>
      <p:sp>
        <p:nvSpPr>
          <p:cNvPr id="11" name="מציין מיקום תוכן 2">
            <a:extLst>
              <a:ext uri="{FF2B5EF4-FFF2-40B4-BE49-F238E27FC236}">
                <a16:creationId xmlns:a16="http://schemas.microsoft.com/office/drawing/2014/main" id="{63137E5C-523B-BAF2-3593-EB4917D01AAB}"/>
              </a:ext>
            </a:extLst>
          </p:cNvPr>
          <p:cNvSpPr txBox="1">
            <a:spLocks/>
          </p:cNvSpPr>
          <p:nvPr/>
        </p:nvSpPr>
        <p:spPr>
          <a:xfrm>
            <a:off x="1989333" y="2745400"/>
            <a:ext cx="8567057" cy="435133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e-IL" sz="4000" b="1" dirty="0">
                <a:solidFill>
                  <a:schemeClr val="bg1"/>
                </a:solidFill>
              </a:rPr>
              <a:t>מצגת מלווה להוראה</a:t>
            </a:r>
          </a:p>
          <a:p>
            <a:pPr marL="0" indent="0" algn="ctr">
              <a:buFont typeface="Arial" panose="020B0604020202020204" pitchFamily="34" charset="0"/>
              <a:buNone/>
            </a:pPr>
            <a:endParaRPr lang="he-IL" sz="4000" b="1" dirty="0"/>
          </a:p>
          <a:p>
            <a:pPr marL="0" indent="0" algn="ctr">
              <a:buFont typeface="Arial" panose="020B0604020202020204" pitchFamily="34" charset="0"/>
              <a:buNone/>
            </a:pPr>
            <a:r>
              <a:rPr lang="he-IL" sz="4800" b="1" dirty="0">
                <a:solidFill>
                  <a:srgbClr val="FFFF00"/>
                </a:solidFill>
              </a:rPr>
              <a:t>עוברים לפרק השני:</a:t>
            </a:r>
          </a:p>
          <a:p>
            <a:pPr marL="0" indent="0" algn="ctr">
              <a:buFont typeface="Arial" panose="020B0604020202020204" pitchFamily="34" charset="0"/>
              <a:buNone/>
            </a:pPr>
            <a:r>
              <a:rPr lang="he-IL" sz="6600" b="1" dirty="0">
                <a:solidFill>
                  <a:srgbClr val="FFFF00"/>
                </a:solidFill>
              </a:rPr>
              <a:t>האדם בחלל</a:t>
            </a:r>
            <a:endParaRPr lang="en-US" sz="6600" b="1" dirty="0">
              <a:solidFill>
                <a:srgbClr val="FFFF00"/>
              </a:solidFill>
            </a:endParaRPr>
          </a:p>
        </p:txBody>
      </p:sp>
    </p:spTree>
    <p:extLst>
      <p:ext uri="{BB962C8B-B14F-4D97-AF65-F5344CB8AC3E}">
        <p14:creationId xmlns:p14="http://schemas.microsoft.com/office/powerpoint/2010/main" val="2039958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18" name="תמונה 17">
            <a:extLst>
              <a:ext uri="{FF2B5EF4-FFF2-40B4-BE49-F238E27FC236}">
                <a16:creationId xmlns:a16="http://schemas.microsoft.com/office/drawing/2014/main" id="{8B7F998F-62D4-37B2-6C88-493DA7C4CE47}"/>
              </a:ext>
            </a:extLst>
          </p:cNvPr>
          <p:cNvPicPr>
            <a:picLocks noChangeAspect="1"/>
          </p:cNvPicPr>
          <p:nvPr/>
        </p:nvPicPr>
        <p:blipFill>
          <a:blip r:embed="rId3"/>
          <a:stretch>
            <a:fillRect/>
          </a:stretch>
        </p:blipFill>
        <p:spPr>
          <a:xfrm>
            <a:off x="6933" y="-60703"/>
            <a:ext cx="12192000" cy="6858000"/>
          </a:xfrm>
          <a:prstGeom prst="rect">
            <a:avLst/>
          </a:prstGeom>
        </p:spPr>
      </p:pic>
      <p:sp>
        <p:nvSpPr>
          <p:cNvPr id="24" name="תיבת טקסט 23">
            <a:extLst>
              <a:ext uri="{FF2B5EF4-FFF2-40B4-BE49-F238E27FC236}">
                <a16:creationId xmlns:a16="http://schemas.microsoft.com/office/drawing/2014/main" id="{282CA34F-AD1E-8AF0-23BF-110E3F686793}"/>
              </a:ext>
            </a:extLst>
          </p:cNvPr>
          <p:cNvSpPr txBox="1"/>
          <p:nvPr/>
        </p:nvSpPr>
        <p:spPr>
          <a:xfrm>
            <a:off x="8924081" y="681037"/>
            <a:ext cx="2210765" cy="1015663"/>
          </a:xfrm>
          <a:prstGeom prst="rect">
            <a:avLst/>
          </a:prstGeom>
          <a:noFill/>
        </p:spPr>
        <p:txBody>
          <a:bodyPr wrap="square" rtlCol="1">
            <a:spAutoFit/>
          </a:bodyPr>
          <a:lstStyle/>
          <a:p>
            <a:r>
              <a:rPr lang="he-IL" sz="3600" b="1" dirty="0">
                <a:solidFill>
                  <a:srgbClr val="00B0F0"/>
                </a:solidFill>
                <a:highlight>
                  <a:srgbClr val="000000"/>
                </a:highlight>
              </a:rPr>
              <a:t>פתיחה</a:t>
            </a:r>
          </a:p>
          <a:p>
            <a:r>
              <a:rPr lang="he-IL" sz="2400" b="1" dirty="0">
                <a:solidFill>
                  <a:schemeClr val="bg1"/>
                </a:solidFill>
              </a:rPr>
              <a:t>עמוד 158</a:t>
            </a:r>
          </a:p>
        </p:txBody>
      </p:sp>
      <p:pic>
        <p:nvPicPr>
          <p:cNvPr id="6" name="תמונה 5">
            <a:extLst>
              <a:ext uri="{FF2B5EF4-FFF2-40B4-BE49-F238E27FC236}">
                <a16:creationId xmlns:a16="http://schemas.microsoft.com/office/drawing/2014/main" id="{7557E5DB-1B16-A0C5-7D44-88D94BA9AB94}"/>
              </a:ext>
            </a:extLst>
          </p:cNvPr>
          <p:cNvPicPr>
            <a:picLocks noChangeAspect="1"/>
          </p:cNvPicPr>
          <p:nvPr/>
        </p:nvPicPr>
        <p:blipFill>
          <a:blip r:embed="rId4"/>
          <a:stretch>
            <a:fillRect/>
          </a:stretch>
        </p:blipFill>
        <p:spPr>
          <a:xfrm>
            <a:off x="542924" y="3368297"/>
            <a:ext cx="9686925" cy="3248025"/>
          </a:xfrm>
          <a:prstGeom prst="rect">
            <a:avLst/>
          </a:prstGeom>
          <a:ln w="12700">
            <a:solidFill>
              <a:srgbClr val="0067A3"/>
            </a:solidFill>
          </a:ln>
        </p:spPr>
      </p:pic>
      <p:pic>
        <p:nvPicPr>
          <p:cNvPr id="9" name="תמונה 8">
            <a:extLst>
              <a:ext uri="{FF2B5EF4-FFF2-40B4-BE49-F238E27FC236}">
                <a16:creationId xmlns:a16="http://schemas.microsoft.com/office/drawing/2014/main" id="{01D91A46-B286-EAC2-D968-EAD8290BCA52}"/>
              </a:ext>
            </a:extLst>
          </p:cNvPr>
          <p:cNvPicPr>
            <a:picLocks noChangeAspect="1"/>
          </p:cNvPicPr>
          <p:nvPr/>
        </p:nvPicPr>
        <p:blipFill>
          <a:blip r:embed="rId5"/>
          <a:stretch>
            <a:fillRect/>
          </a:stretch>
        </p:blipFill>
        <p:spPr>
          <a:xfrm>
            <a:off x="355740" y="1363285"/>
            <a:ext cx="6010275" cy="885825"/>
          </a:xfrm>
          <a:prstGeom prst="rect">
            <a:avLst/>
          </a:prstGeom>
          <a:ln w="12700">
            <a:solidFill>
              <a:srgbClr val="0067A3"/>
            </a:solidFill>
          </a:ln>
        </p:spPr>
      </p:pic>
      <p:pic>
        <p:nvPicPr>
          <p:cNvPr id="4" name="תמונה 3">
            <a:extLst>
              <a:ext uri="{FF2B5EF4-FFF2-40B4-BE49-F238E27FC236}">
                <a16:creationId xmlns:a16="http://schemas.microsoft.com/office/drawing/2014/main" id="{9D150178-C349-0D54-B6CC-5BEA59FE6D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989" y="609274"/>
            <a:ext cx="1542422" cy="565608"/>
          </a:xfrm>
          <a:prstGeom prst="rect">
            <a:avLst/>
          </a:prstGeom>
          <a:noFill/>
        </p:spPr>
      </p:pic>
      <p:pic>
        <p:nvPicPr>
          <p:cNvPr id="8" name="תמונה 7">
            <a:extLst>
              <a:ext uri="{FF2B5EF4-FFF2-40B4-BE49-F238E27FC236}">
                <a16:creationId xmlns:a16="http://schemas.microsoft.com/office/drawing/2014/main" id="{3BDAD727-A3B2-3C7E-DCC5-7E183EBF0BE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513" y="148827"/>
            <a:ext cx="1554967" cy="443122"/>
          </a:xfrm>
          <a:prstGeom prst="rect">
            <a:avLst/>
          </a:prstGeom>
          <a:noFill/>
        </p:spPr>
      </p:pic>
    </p:spTree>
    <p:extLst>
      <p:ext uri="{BB962C8B-B14F-4D97-AF65-F5344CB8AC3E}">
        <p14:creationId xmlns:p14="http://schemas.microsoft.com/office/powerpoint/2010/main" val="260240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D8FEFA02-486D-4D67-44E7-18FAE9BDF44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tretch>
            <a:fillRect/>
          </a:stretch>
        </p:blipFill>
        <p:spPr>
          <a:xfrm>
            <a:off x="-96253" y="0"/>
            <a:ext cx="12288253" cy="6858000"/>
          </a:xfrm>
          <a:prstGeom prst="rect">
            <a:avLst/>
          </a:prstGeom>
          <a:effectLst>
            <a:outerShdw blurRad="50800" dist="50800" dir="5400000" algn="ctr" rotWithShape="0">
              <a:srgbClr val="000000"/>
            </a:outerShdw>
          </a:effectLst>
        </p:spPr>
      </p:pic>
      <p:sp>
        <p:nvSpPr>
          <p:cNvPr id="7" name="תיבת טקסט 6">
            <a:extLst>
              <a:ext uri="{FF2B5EF4-FFF2-40B4-BE49-F238E27FC236}">
                <a16:creationId xmlns:a16="http://schemas.microsoft.com/office/drawing/2014/main" id="{982CEF8A-4FA6-3042-8BB0-5338ADB1E6B2}"/>
              </a:ext>
            </a:extLst>
          </p:cNvPr>
          <p:cNvSpPr txBox="1"/>
          <p:nvPr/>
        </p:nvSpPr>
        <p:spPr>
          <a:xfrm>
            <a:off x="6936491" y="70003"/>
            <a:ext cx="3278909" cy="769441"/>
          </a:xfrm>
          <a:prstGeom prst="rect">
            <a:avLst/>
          </a:prstGeom>
          <a:noFill/>
        </p:spPr>
        <p:txBody>
          <a:bodyPr wrap="square" rtlCol="1">
            <a:spAutoFit/>
          </a:bodyPr>
          <a:lstStyle/>
          <a:p>
            <a:pPr algn="r"/>
            <a:r>
              <a:rPr lang="he-IL" sz="4400" b="1" dirty="0">
                <a:solidFill>
                  <a:srgbClr val="0070C0"/>
                </a:solidFill>
                <a:highlight>
                  <a:srgbClr val="000000"/>
                </a:highlight>
              </a:rPr>
              <a:t>מבנה היקום</a:t>
            </a:r>
          </a:p>
        </p:txBody>
      </p:sp>
      <p:sp>
        <p:nvSpPr>
          <p:cNvPr id="8" name="תיבת טקסט 7">
            <a:extLst>
              <a:ext uri="{FF2B5EF4-FFF2-40B4-BE49-F238E27FC236}">
                <a16:creationId xmlns:a16="http://schemas.microsoft.com/office/drawing/2014/main" id="{6EFB21FC-26BA-C69D-BFF2-DC9EA9F968D5}"/>
              </a:ext>
            </a:extLst>
          </p:cNvPr>
          <p:cNvSpPr txBox="1"/>
          <p:nvPr/>
        </p:nvSpPr>
        <p:spPr>
          <a:xfrm>
            <a:off x="4248729" y="1211129"/>
            <a:ext cx="7371772" cy="646331"/>
          </a:xfrm>
          <a:prstGeom prst="rect">
            <a:avLst/>
          </a:prstGeom>
          <a:noFill/>
        </p:spPr>
        <p:txBody>
          <a:bodyPr wrap="square" rtlCol="1">
            <a:spAutoFit/>
          </a:bodyPr>
          <a:lstStyle/>
          <a:p>
            <a:r>
              <a:rPr lang="he-IL" sz="3600" b="1" dirty="0">
                <a:solidFill>
                  <a:srgbClr val="00B0F0"/>
                </a:solidFill>
                <a:highlight>
                  <a:srgbClr val="000000"/>
                </a:highlight>
              </a:rPr>
              <a:t>משימה: צופים אל מרחבי היקום</a:t>
            </a:r>
          </a:p>
        </p:txBody>
      </p:sp>
      <p:pic>
        <p:nvPicPr>
          <p:cNvPr id="9" name="תמונה 8">
            <a:extLst>
              <a:ext uri="{FF2B5EF4-FFF2-40B4-BE49-F238E27FC236}">
                <a16:creationId xmlns:a16="http://schemas.microsoft.com/office/drawing/2014/main" id="{16B88A7C-1BC7-F2F3-F1A8-87BF0BE6448C}"/>
              </a:ext>
            </a:extLst>
          </p:cNvPr>
          <p:cNvPicPr>
            <a:picLocks noChangeAspect="1"/>
          </p:cNvPicPr>
          <p:nvPr/>
        </p:nvPicPr>
        <p:blipFill>
          <a:blip r:embed="rId5"/>
          <a:stretch>
            <a:fillRect/>
          </a:stretch>
        </p:blipFill>
        <p:spPr>
          <a:xfrm>
            <a:off x="2343150" y="2505626"/>
            <a:ext cx="9701056" cy="17660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תמונה 9">
            <a:extLst>
              <a:ext uri="{FF2B5EF4-FFF2-40B4-BE49-F238E27FC236}">
                <a16:creationId xmlns:a16="http://schemas.microsoft.com/office/drawing/2014/main" id="{FC012613-CFE1-0C1F-9959-53186B0524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99837" y="4643328"/>
            <a:ext cx="7705725" cy="400414"/>
          </a:xfrm>
          <a:prstGeom prst="rect">
            <a:avLst/>
          </a:prstGeom>
          <a:ln w="88900" cap="sq" cmpd="thickThin">
            <a:solidFill>
              <a:srgbClr val="000000"/>
            </a:solidFill>
            <a:prstDash val="solid"/>
            <a:miter lim="800000"/>
          </a:ln>
          <a:effectLst>
            <a:innerShdw blurRad="76200">
              <a:srgbClr val="000000"/>
            </a:innerShdw>
          </a:effectLst>
        </p:spPr>
      </p:pic>
      <p:sp>
        <p:nvSpPr>
          <p:cNvPr id="11" name="תיבת טקסט 10">
            <a:extLst>
              <a:ext uri="{FF2B5EF4-FFF2-40B4-BE49-F238E27FC236}">
                <a16:creationId xmlns:a16="http://schemas.microsoft.com/office/drawing/2014/main" id="{DA6DC199-3A17-116A-238F-CD55ACD3D202}"/>
              </a:ext>
            </a:extLst>
          </p:cNvPr>
          <p:cNvSpPr txBox="1"/>
          <p:nvPr/>
        </p:nvSpPr>
        <p:spPr>
          <a:xfrm>
            <a:off x="847725" y="5815842"/>
            <a:ext cx="11057837" cy="523220"/>
          </a:xfrm>
          <a:prstGeom prst="rect">
            <a:avLst/>
          </a:prstGeom>
          <a:noFill/>
        </p:spPr>
        <p:txBody>
          <a:bodyPr wrap="square" rtlCol="1">
            <a:spAutoFit/>
          </a:bodyPr>
          <a:lstStyle/>
          <a:p>
            <a:pPr algn="r"/>
            <a:r>
              <a:rPr lang="he-IL" sz="2800" b="1" dirty="0">
                <a:solidFill>
                  <a:schemeClr val="accent1">
                    <a:lumMod val="75000"/>
                  </a:schemeClr>
                </a:solidFill>
              </a:rPr>
              <a:t>עברו לספר הלימוד בעמוד 160 וערכו את התצפית לפי ההנחיות שבעמוד זה.  </a:t>
            </a:r>
          </a:p>
        </p:txBody>
      </p:sp>
      <p:pic>
        <p:nvPicPr>
          <p:cNvPr id="2" name="תמונה 1">
            <a:extLst>
              <a:ext uri="{FF2B5EF4-FFF2-40B4-BE49-F238E27FC236}">
                <a16:creationId xmlns:a16="http://schemas.microsoft.com/office/drawing/2014/main" id="{7CFCA1EA-FA3D-32F6-33C2-ADA9A74852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253" y="972793"/>
            <a:ext cx="1554967" cy="713131"/>
          </a:xfrm>
          <a:prstGeom prst="rect">
            <a:avLst/>
          </a:prstGeom>
          <a:noFill/>
        </p:spPr>
      </p:pic>
      <p:pic>
        <p:nvPicPr>
          <p:cNvPr id="3" name="תמונה 2">
            <a:extLst>
              <a:ext uri="{FF2B5EF4-FFF2-40B4-BE49-F238E27FC236}">
                <a16:creationId xmlns:a16="http://schemas.microsoft.com/office/drawing/2014/main" id="{67DC87D4-46AB-897E-8590-441266157F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044" y="8104"/>
            <a:ext cx="1542422" cy="715795"/>
          </a:xfrm>
          <a:prstGeom prst="rect">
            <a:avLst/>
          </a:prstGeom>
        </p:spPr>
      </p:pic>
    </p:spTree>
    <p:extLst>
      <p:ext uri="{BB962C8B-B14F-4D97-AF65-F5344CB8AC3E}">
        <p14:creationId xmlns:p14="http://schemas.microsoft.com/office/powerpoint/2010/main" val="2922644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duotone>
              <a:schemeClr val="bg2">
                <a:shade val="45000"/>
                <a:satMod val="135000"/>
              </a:schemeClr>
              <a:prstClr val="white"/>
            </a:duotone>
          </a:blip>
          <a:stretch>
            <a:fillRect/>
          </a:stretch>
        </p:blipFill>
        <p:spPr>
          <a:xfrm>
            <a:off x="-139699" y="-260505"/>
            <a:ext cx="12331699" cy="7118505"/>
          </a:xfrm>
          <a:prstGeom prst="rect">
            <a:avLst/>
          </a:prstGeom>
          <a:solidFill>
            <a:srgbClr val="6699FF"/>
          </a:solidFill>
        </p:spPr>
      </p:pic>
      <p:sp>
        <p:nvSpPr>
          <p:cNvPr id="6" name="תיבת טקסט 5">
            <a:extLst>
              <a:ext uri="{FF2B5EF4-FFF2-40B4-BE49-F238E27FC236}">
                <a16:creationId xmlns:a16="http://schemas.microsoft.com/office/drawing/2014/main" id="{F3002F79-2FB9-18AA-6259-80172AD7159D}"/>
              </a:ext>
            </a:extLst>
          </p:cNvPr>
          <p:cNvSpPr txBox="1"/>
          <p:nvPr/>
        </p:nvSpPr>
        <p:spPr>
          <a:xfrm>
            <a:off x="4067175" y="852873"/>
            <a:ext cx="7286625" cy="4401205"/>
          </a:xfrm>
          <a:prstGeom prst="rect">
            <a:avLst/>
          </a:prstGeom>
          <a:solidFill>
            <a:srgbClr val="D8D7FD"/>
          </a:solidFill>
          <a:ln w="12700">
            <a:solidFill>
              <a:srgbClr val="0067A3"/>
            </a:solidFill>
          </a:ln>
        </p:spPr>
        <p:txBody>
          <a:bodyPr wrap="square">
            <a:spAutoFit/>
          </a:bodyPr>
          <a:lstStyle/>
          <a:p>
            <a:pPr marL="514350" indent="-514350">
              <a:buFont typeface="+mj-lt"/>
              <a:buAutoNum type="arabicPeriod"/>
            </a:pPr>
            <a:r>
              <a:rPr lang="he-IL" sz="2800" i="0" u="none" strike="noStrike" baseline="0" dirty="0">
                <a:latin typeface="NarkisClassicMF-Regular"/>
              </a:rPr>
              <a:t>עיינו בתרשים (שקופית </a:t>
            </a:r>
            <a:r>
              <a:rPr lang="en-US" sz="2800" i="0" u="none" strike="noStrike" baseline="0" dirty="0">
                <a:latin typeface="NarkisClassicMF-Regular"/>
              </a:rPr>
              <a:t>7</a:t>
            </a:r>
            <a:r>
              <a:rPr lang="he-IL" sz="2800" i="0" u="none" strike="noStrike" baseline="0" dirty="0">
                <a:latin typeface="NarkisClassicMF-Regular"/>
              </a:rPr>
              <a:t>) מימין לשמאל.</a:t>
            </a:r>
          </a:p>
          <a:p>
            <a:pPr marL="514350" indent="-514350">
              <a:buFont typeface="+mj-lt"/>
              <a:buAutoNum type="arabicPeriod"/>
            </a:pPr>
            <a:r>
              <a:rPr lang="he-IL" sz="2800" i="0" u="none" strike="noStrike" baseline="0" dirty="0">
                <a:latin typeface="NarkisClassicMF-Regular"/>
              </a:rPr>
              <a:t>קראו את המידע שבחיצים.</a:t>
            </a:r>
          </a:p>
          <a:p>
            <a:pPr marL="514350" indent="-514350">
              <a:buFont typeface="+mj-lt"/>
              <a:buAutoNum type="arabicPeriod"/>
            </a:pPr>
            <a:r>
              <a:rPr lang="he-IL" sz="2800" i="0" u="none" strike="noStrike" baseline="0" dirty="0">
                <a:latin typeface="NarkisClassicMF-Regular"/>
              </a:rPr>
              <a:t>מהו הקשר בין כל הגופים?</a:t>
            </a:r>
          </a:p>
          <a:p>
            <a:pPr marL="514350" indent="-514350">
              <a:buFont typeface="+mj-lt"/>
              <a:buAutoNum type="arabicPeriod"/>
            </a:pPr>
            <a:endParaRPr lang="he-IL" sz="2800" b="1" i="0" u="none" strike="noStrike" baseline="0" dirty="0">
              <a:latin typeface="NarkisClassicMF-Regular"/>
            </a:endParaRPr>
          </a:p>
          <a:p>
            <a:pPr marL="514350" indent="-514350">
              <a:buFont typeface="+mj-lt"/>
              <a:buAutoNum type="arabicPeriod"/>
            </a:pPr>
            <a:r>
              <a:rPr lang="he-IL" sz="2800" i="0" u="none" strike="noStrike" baseline="0" dirty="0">
                <a:latin typeface="NarkisClassicMF-Regular"/>
              </a:rPr>
              <a:t>עיינו בתרשים מצד שמאל לצד ימין.</a:t>
            </a:r>
          </a:p>
          <a:p>
            <a:pPr marL="514350" indent="-514350">
              <a:buFont typeface="+mj-lt"/>
              <a:buAutoNum type="arabicPeriod"/>
            </a:pPr>
            <a:r>
              <a:rPr lang="he-IL" sz="2800" i="0" u="none" strike="noStrike" baseline="0" dirty="0">
                <a:latin typeface="NarkisClassicMF-Regular"/>
              </a:rPr>
              <a:t>קראו את המידע שבחיצים.</a:t>
            </a:r>
          </a:p>
          <a:p>
            <a:pPr marL="514350" indent="-514350">
              <a:buFont typeface="+mj-lt"/>
              <a:buAutoNum type="arabicPeriod"/>
            </a:pPr>
            <a:r>
              <a:rPr lang="he-IL" sz="2800" i="0" u="none" strike="noStrike" baseline="0" dirty="0">
                <a:latin typeface="NarkisClassicMF-Regular"/>
              </a:rPr>
              <a:t>מהו הקשר בין הגופים?</a:t>
            </a:r>
          </a:p>
          <a:p>
            <a:pPr marL="514350" indent="-514350">
              <a:buFont typeface="+mj-lt"/>
              <a:buAutoNum type="arabicPeriod"/>
            </a:pPr>
            <a:endParaRPr lang="he-IL" sz="2800" i="0" u="none" strike="noStrike" baseline="0" dirty="0">
              <a:latin typeface="NarkisClassicMF-Regular"/>
            </a:endParaRPr>
          </a:p>
          <a:p>
            <a:pPr marL="514350" indent="-514350">
              <a:buFont typeface="+mj-lt"/>
              <a:buAutoNum type="arabicPeriod"/>
            </a:pPr>
            <a:r>
              <a:rPr lang="he-IL" sz="2800" i="0" u="none" strike="noStrike" baseline="0" dirty="0">
                <a:latin typeface="NarkisClassicMF-Regular"/>
              </a:rPr>
              <a:t>במה דומה הקשר בין הגופים בסעיפים 3 ו</a:t>
            </a:r>
            <a:r>
              <a:rPr lang="en-US" sz="2800" i="0" u="none" strike="noStrike" baseline="0" dirty="0">
                <a:latin typeface="NarkisClassicMF-Regular"/>
              </a:rPr>
              <a:t>-</a:t>
            </a:r>
            <a:r>
              <a:rPr lang="he-IL" sz="2800" i="0" u="none" strike="noStrike" baseline="0" dirty="0">
                <a:latin typeface="NarkisClassicMF-Regular"/>
              </a:rPr>
              <a:t>6?</a:t>
            </a:r>
          </a:p>
          <a:p>
            <a:pPr marL="514350" indent="-514350">
              <a:buFont typeface="+mj-lt"/>
              <a:buAutoNum type="arabicPeriod"/>
            </a:pPr>
            <a:r>
              <a:rPr lang="he-IL" sz="2800" i="0" u="none" strike="noStrike" baseline="0" dirty="0">
                <a:latin typeface="NarkisClassicMF-Regular"/>
              </a:rPr>
              <a:t>במה הם שונים?</a:t>
            </a:r>
          </a:p>
        </p:txBody>
      </p:sp>
      <p:sp>
        <p:nvSpPr>
          <p:cNvPr id="14" name="תיבת טקסט 13">
            <a:extLst>
              <a:ext uri="{FF2B5EF4-FFF2-40B4-BE49-F238E27FC236}">
                <a16:creationId xmlns:a16="http://schemas.microsoft.com/office/drawing/2014/main" id="{2F23085D-6768-B361-97D6-28F5FBF31FE4}"/>
              </a:ext>
            </a:extLst>
          </p:cNvPr>
          <p:cNvSpPr txBox="1"/>
          <p:nvPr/>
        </p:nvSpPr>
        <p:spPr>
          <a:xfrm>
            <a:off x="6201878" y="71605"/>
            <a:ext cx="3628724" cy="646331"/>
          </a:xfrm>
          <a:prstGeom prst="rect">
            <a:avLst/>
          </a:prstGeom>
          <a:noFill/>
        </p:spPr>
        <p:txBody>
          <a:bodyPr wrap="square" rtlCol="1">
            <a:spAutoFit/>
          </a:bodyPr>
          <a:lstStyle/>
          <a:p>
            <a:r>
              <a:rPr lang="he-IL" sz="3600" b="1" dirty="0">
                <a:solidFill>
                  <a:srgbClr val="00B0F0"/>
                </a:solidFill>
                <a:highlight>
                  <a:srgbClr val="000000"/>
                </a:highlight>
              </a:rPr>
              <a:t>מבנה היקום</a:t>
            </a:r>
          </a:p>
        </p:txBody>
      </p:sp>
      <p:sp>
        <p:nvSpPr>
          <p:cNvPr id="5" name="תיבת טקסט 4">
            <a:extLst>
              <a:ext uri="{FF2B5EF4-FFF2-40B4-BE49-F238E27FC236}">
                <a16:creationId xmlns:a16="http://schemas.microsoft.com/office/drawing/2014/main" id="{0B565026-0CFE-C556-664F-C8D9D3FDC648}"/>
              </a:ext>
            </a:extLst>
          </p:cNvPr>
          <p:cNvSpPr txBox="1"/>
          <p:nvPr/>
        </p:nvSpPr>
        <p:spPr>
          <a:xfrm>
            <a:off x="40043" y="3655428"/>
            <a:ext cx="3860130" cy="1384995"/>
          </a:xfrm>
          <a:prstGeom prst="rect">
            <a:avLst/>
          </a:prstGeom>
          <a:noFill/>
        </p:spPr>
        <p:txBody>
          <a:bodyPr wrap="square" rtlCol="1">
            <a:spAutoFit/>
          </a:bodyPr>
          <a:lstStyle/>
          <a:p>
            <a:r>
              <a:rPr lang="he-IL" sz="2800" b="1" dirty="0">
                <a:solidFill>
                  <a:schemeClr val="accent1"/>
                </a:solidFill>
              </a:rPr>
              <a:t>עברו לספר הלימוד, עמודים 165-162 וסיימו להשיב על המשימות</a:t>
            </a:r>
            <a:r>
              <a:rPr lang="he-IL" sz="2800" b="1" dirty="0">
                <a:solidFill>
                  <a:srgbClr val="FFC000"/>
                </a:solidFill>
              </a:rPr>
              <a:t>.</a:t>
            </a:r>
          </a:p>
        </p:txBody>
      </p:sp>
      <p:pic>
        <p:nvPicPr>
          <p:cNvPr id="7" name="תמונה 6">
            <a:extLst>
              <a:ext uri="{FF2B5EF4-FFF2-40B4-BE49-F238E27FC236}">
                <a16:creationId xmlns:a16="http://schemas.microsoft.com/office/drawing/2014/main" id="{8595714C-6AEC-33CA-5D96-063AE0631D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44309" y="68663"/>
            <a:ext cx="1554967" cy="443122"/>
          </a:xfrm>
          <a:prstGeom prst="rect">
            <a:avLst/>
          </a:prstGeom>
          <a:noFill/>
        </p:spPr>
      </p:pic>
      <p:pic>
        <p:nvPicPr>
          <p:cNvPr id="8" name="תמונה 7">
            <a:extLst>
              <a:ext uri="{FF2B5EF4-FFF2-40B4-BE49-F238E27FC236}">
                <a16:creationId xmlns:a16="http://schemas.microsoft.com/office/drawing/2014/main" id="{C7E4D032-57D0-E9ED-C96B-FFCB5612D0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43" y="-26901"/>
            <a:ext cx="1542422" cy="565608"/>
          </a:xfrm>
          <a:prstGeom prst="rect">
            <a:avLst/>
          </a:prstGeom>
        </p:spPr>
      </p:pic>
    </p:spTree>
    <p:extLst>
      <p:ext uri="{BB962C8B-B14F-4D97-AF65-F5344CB8AC3E}">
        <p14:creationId xmlns:p14="http://schemas.microsoft.com/office/powerpoint/2010/main" val="2913736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8" name="תמונה 7">
            <a:extLst>
              <a:ext uri="{FF2B5EF4-FFF2-40B4-BE49-F238E27FC236}">
                <a16:creationId xmlns:a16="http://schemas.microsoft.com/office/drawing/2014/main" id="{77852C6F-204E-4695-F22A-F8C1DA26DC04}"/>
              </a:ext>
            </a:extLst>
          </p:cNvPr>
          <p:cNvPicPr>
            <a:picLocks noChangeAspect="1"/>
          </p:cNvPicPr>
          <p:nvPr/>
        </p:nvPicPr>
        <p:blipFill>
          <a:blip r:embed="rId3"/>
          <a:stretch>
            <a:fillRect/>
          </a:stretch>
        </p:blipFill>
        <p:spPr>
          <a:xfrm>
            <a:off x="-61543" y="0"/>
            <a:ext cx="12192000" cy="7118429"/>
          </a:xfrm>
          <a:prstGeom prst="rect">
            <a:avLst/>
          </a:prstGeom>
        </p:spPr>
      </p:pic>
      <p:sp>
        <p:nvSpPr>
          <p:cNvPr id="13" name="תיבת טקסט 12">
            <a:extLst>
              <a:ext uri="{FF2B5EF4-FFF2-40B4-BE49-F238E27FC236}">
                <a16:creationId xmlns:a16="http://schemas.microsoft.com/office/drawing/2014/main" id="{5809F5AD-1AD3-4207-1494-1327980DE9A1}"/>
              </a:ext>
            </a:extLst>
          </p:cNvPr>
          <p:cNvSpPr txBox="1"/>
          <p:nvPr/>
        </p:nvSpPr>
        <p:spPr>
          <a:xfrm>
            <a:off x="3012707" y="-219650"/>
            <a:ext cx="7485247" cy="584775"/>
          </a:xfrm>
          <a:prstGeom prst="rect">
            <a:avLst/>
          </a:prstGeom>
          <a:noFill/>
        </p:spPr>
        <p:txBody>
          <a:bodyPr wrap="square" rtlCol="1">
            <a:spAutoFit/>
          </a:bodyPr>
          <a:lstStyle/>
          <a:p>
            <a:r>
              <a:rPr lang="he-IL" sz="2800" b="1" dirty="0">
                <a:solidFill>
                  <a:schemeClr val="bg1"/>
                </a:solidFill>
              </a:rPr>
              <a:t>משימה: נכיר את היקום</a:t>
            </a:r>
            <a:r>
              <a:rPr lang="en-US" sz="3200" b="1" dirty="0">
                <a:solidFill>
                  <a:schemeClr val="bg1"/>
                </a:solidFill>
              </a:rPr>
              <a:t> </a:t>
            </a:r>
            <a:r>
              <a:rPr lang="he-IL" sz="2000" dirty="0">
                <a:solidFill>
                  <a:schemeClr val="bg1"/>
                </a:solidFill>
              </a:rPr>
              <a:t>(עמודים 165-162)</a:t>
            </a:r>
            <a:endParaRPr lang="he-IL" sz="3200" dirty="0">
              <a:solidFill>
                <a:schemeClr val="bg1"/>
              </a:solidFill>
            </a:endParaRPr>
          </a:p>
        </p:txBody>
      </p:sp>
      <p:sp>
        <p:nvSpPr>
          <p:cNvPr id="14" name="תיבת טקסט 13">
            <a:extLst>
              <a:ext uri="{FF2B5EF4-FFF2-40B4-BE49-F238E27FC236}">
                <a16:creationId xmlns:a16="http://schemas.microsoft.com/office/drawing/2014/main" id="{99176271-290F-A6BC-E1A8-51EBD02D9F12}"/>
              </a:ext>
            </a:extLst>
          </p:cNvPr>
          <p:cNvSpPr txBox="1"/>
          <p:nvPr/>
        </p:nvSpPr>
        <p:spPr>
          <a:xfrm>
            <a:off x="61543" y="83929"/>
            <a:ext cx="5891513" cy="1384995"/>
          </a:xfrm>
          <a:prstGeom prst="rect">
            <a:avLst/>
          </a:prstGeom>
          <a:solidFill>
            <a:schemeClr val="tx1"/>
          </a:solidFill>
          <a:ln>
            <a:solidFill>
              <a:schemeClr val="tx1"/>
            </a:solidFill>
          </a:ln>
        </p:spPr>
        <p:txBody>
          <a:bodyPr wrap="square" rtlCol="1">
            <a:spAutoFit/>
          </a:bodyPr>
          <a:lstStyle/>
          <a:p>
            <a:r>
              <a:rPr lang="he-IL" sz="2800" b="1" i="0" u="none" strike="noStrike" baseline="0" dirty="0">
                <a:solidFill>
                  <a:srgbClr val="00B0F0"/>
                </a:solidFill>
                <a:latin typeface="NarkisClassicMF-Regular"/>
              </a:rPr>
              <a:t>ביְקוּם יש חלל וסוגים רבים של גופים: גָלַקְסְיוֹת, כוכבים, מערכות שמש</a:t>
            </a:r>
          </a:p>
          <a:p>
            <a:r>
              <a:rPr lang="he-IL" sz="2800" b="1" i="0" u="none" strike="noStrike" baseline="0" dirty="0">
                <a:solidFill>
                  <a:srgbClr val="00B0F0"/>
                </a:solidFill>
                <a:latin typeface="NarkisClassicMF-Regular"/>
              </a:rPr>
              <a:t>וכוֹכְבֵי לֶכֶת </a:t>
            </a:r>
            <a:r>
              <a:rPr lang="he-IL" sz="2800" b="0" i="0" u="none" strike="noStrike" baseline="0" dirty="0">
                <a:solidFill>
                  <a:srgbClr val="00B0F0"/>
                </a:solidFill>
                <a:latin typeface="NarkisClassicMF-Regular"/>
              </a:rPr>
              <a:t>ועוד</a:t>
            </a:r>
            <a:endParaRPr lang="he-IL" sz="2800" dirty="0">
              <a:solidFill>
                <a:srgbClr val="00B0F0"/>
              </a:solidFill>
            </a:endParaRPr>
          </a:p>
        </p:txBody>
      </p:sp>
    </p:spTree>
    <p:extLst>
      <p:ext uri="{BB962C8B-B14F-4D97-AF65-F5344CB8AC3E}">
        <p14:creationId xmlns:p14="http://schemas.microsoft.com/office/powerpoint/2010/main" val="1083619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duotone>
              <a:schemeClr val="bg2">
                <a:shade val="45000"/>
                <a:satMod val="135000"/>
              </a:schemeClr>
              <a:prstClr val="white"/>
            </a:duotone>
          </a:blip>
          <a:stretch>
            <a:fillRect/>
          </a:stretch>
        </p:blipFill>
        <p:spPr>
          <a:xfrm>
            <a:off x="-69850" y="-26901"/>
            <a:ext cx="12331699" cy="6876662"/>
          </a:xfrm>
          <a:prstGeom prst="rect">
            <a:avLst/>
          </a:prstGeom>
          <a:solidFill>
            <a:srgbClr val="6699FF"/>
          </a:solidFill>
        </p:spPr>
      </p:pic>
      <p:pic>
        <p:nvPicPr>
          <p:cNvPr id="7" name="תמונה 6">
            <a:extLst>
              <a:ext uri="{FF2B5EF4-FFF2-40B4-BE49-F238E27FC236}">
                <a16:creationId xmlns:a16="http://schemas.microsoft.com/office/drawing/2014/main" id="{8595714C-6AEC-33CA-5D96-063AE0631D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44309" y="68663"/>
            <a:ext cx="1554967" cy="443122"/>
          </a:xfrm>
          <a:prstGeom prst="rect">
            <a:avLst/>
          </a:prstGeom>
          <a:noFill/>
        </p:spPr>
      </p:pic>
      <p:pic>
        <p:nvPicPr>
          <p:cNvPr id="8" name="תמונה 7">
            <a:extLst>
              <a:ext uri="{FF2B5EF4-FFF2-40B4-BE49-F238E27FC236}">
                <a16:creationId xmlns:a16="http://schemas.microsoft.com/office/drawing/2014/main" id="{C7E4D032-57D0-E9ED-C96B-FFCB5612D0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43" y="-26901"/>
            <a:ext cx="1542422" cy="565608"/>
          </a:xfrm>
          <a:prstGeom prst="rect">
            <a:avLst/>
          </a:prstGeom>
        </p:spPr>
      </p:pic>
      <p:sp>
        <p:nvSpPr>
          <p:cNvPr id="10" name="כותרת 1">
            <a:extLst>
              <a:ext uri="{FF2B5EF4-FFF2-40B4-BE49-F238E27FC236}">
                <a16:creationId xmlns:a16="http://schemas.microsoft.com/office/drawing/2014/main" id="{FA63EC30-428E-AC01-EA4C-390400C8DAE0}"/>
              </a:ext>
            </a:extLst>
          </p:cNvPr>
          <p:cNvSpPr txBox="1">
            <a:spLocks/>
          </p:cNvSpPr>
          <p:nvPr/>
        </p:nvSpPr>
        <p:spPr>
          <a:xfrm>
            <a:off x="-475431" y="88637"/>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b="1" dirty="0">
                <a:solidFill>
                  <a:srgbClr val="6699FF"/>
                </a:solidFill>
                <a:cs typeface="+mn-cs"/>
              </a:rPr>
              <a:t>גלקסיית שביל החלב</a:t>
            </a:r>
            <a:endParaRPr lang="en-US" b="1" dirty="0">
              <a:solidFill>
                <a:srgbClr val="6699FF"/>
              </a:solidFill>
              <a:cs typeface="+mn-cs"/>
            </a:endParaRPr>
          </a:p>
        </p:txBody>
      </p:sp>
      <p:pic>
        <p:nvPicPr>
          <p:cNvPr id="12" name="מציין מיקום תוכן 5">
            <a:extLst>
              <a:ext uri="{FF2B5EF4-FFF2-40B4-BE49-F238E27FC236}">
                <a16:creationId xmlns:a16="http://schemas.microsoft.com/office/drawing/2014/main" id="{989C39AE-7891-1031-4760-264C5FE913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39925" y="1746938"/>
            <a:ext cx="4351338" cy="4351338"/>
          </a:xfrm>
          <a:prstGeom prst="rect">
            <a:avLst/>
          </a:prstGeom>
        </p:spPr>
      </p:pic>
      <p:pic>
        <p:nvPicPr>
          <p:cNvPr id="13" name="תמונה 12">
            <a:extLst>
              <a:ext uri="{FF2B5EF4-FFF2-40B4-BE49-F238E27FC236}">
                <a16:creationId xmlns:a16="http://schemas.microsoft.com/office/drawing/2014/main" id="{355DC6A7-D70C-35FB-D456-536E403B08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9986" y="916308"/>
            <a:ext cx="3982090" cy="5576567"/>
          </a:xfrm>
          <a:prstGeom prst="rect">
            <a:avLst/>
          </a:prstGeom>
        </p:spPr>
      </p:pic>
      <p:sp>
        <p:nvSpPr>
          <p:cNvPr id="15" name="TextBox 7">
            <a:extLst>
              <a:ext uri="{FF2B5EF4-FFF2-40B4-BE49-F238E27FC236}">
                <a16:creationId xmlns:a16="http://schemas.microsoft.com/office/drawing/2014/main" id="{4302FB78-CD62-A671-3BA6-BBAC25122B12}"/>
              </a:ext>
            </a:extLst>
          </p:cNvPr>
          <p:cNvSpPr txBox="1"/>
          <p:nvPr/>
        </p:nvSpPr>
        <p:spPr>
          <a:xfrm>
            <a:off x="8077200" y="6410324"/>
            <a:ext cx="3952875" cy="369332"/>
          </a:xfrm>
          <a:prstGeom prst="rect">
            <a:avLst/>
          </a:prstGeom>
          <a:noFill/>
        </p:spPr>
        <p:txBody>
          <a:bodyPr wrap="square" rtlCol="0">
            <a:spAutoFit/>
          </a:bodyPr>
          <a:lstStyle/>
          <a:p>
            <a:r>
              <a:rPr lang="he-IL" dirty="0"/>
              <a:t>התמונות באדיבות ויקיפדיה</a:t>
            </a:r>
            <a:endParaRPr lang="en-US" dirty="0"/>
          </a:p>
        </p:txBody>
      </p:sp>
    </p:spTree>
    <p:extLst>
      <p:ext uri="{BB962C8B-B14F-4D97-AF65-F5344CB8AC3E}">
        <p14:creationId xmlns:p14="http://schemas.microsoft.com/office/powerpoint/2010/main" val="2089437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duotone>
              <a:schemeClr val="bg2">
                <a:shade val="45000"/>
                <a:satMod val="135000"/>
              </a:schemeClr>
              <a:prstClr val="white"/>
            </a:duotone>
          </a:blip>
          <a:stretch>
            <a:fillRect/>
          </a:stretch>
        </p:blipFill>
        <p:spPr>
          <a:xfrm>
            <a:off x="-31234" y="-130253"/>
            <a:ext cx="12331699" cy="7118505"/>
          </a:xfrm>
          <a:prstGeom prst="rect">
            <a:avLst/>
          </a:prstGeom>
          <a:solidFill>
            <a:srgbClr val="6699FF"/>
          </a:solidFill>
        </p:spPr>
      </p:pic>
      <p:pic>
        <p:nvPicPr>
          <p:cNvPr id="7" name="תמונה 6">
            <a:extLst>
              <a:ext uri="{FF2B5EF4-FFF2-40B4-BE49-F238E27FC236}">
                <a16:creationId xmlns:a16="http://schemas.microsoft.com/office/drawing/2014/main" id="{8595714C-6AEC-33CA-5D96-063AE0631D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44309" y="68663"/>
            <a:ext cx="1554967" cy="443122"/>
          </a:xfrm>
          <a:prstGeom prst="rect">
            <a:avLst/>
          </a:prstGeom>
          <a:noFill/>
        </p:spPr>
      </p:pic>
      <p:pic>
        <p:nvPicPr>
          <p:cNvPr id="8" name="תמונה 7">
            <a:extLst>
              <a:ext uri="{FF2B5EF4-FFF2-40B4-BE49-F238E27FC236}">
                <a16:creationId xmlns:a16="http://schemas.microsoft.com/office/drawing/2014/main" id="{C7E4D032-57D0-E9ED-C96B-FFCB5612D0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43" y="-26901"/>
            <a:ext cx="1542422" cy="565608"/>
          </a:xfrm>
          <a:prstGeom prst="rect">
            <a:avLst/>
          </a:prstGeom>
        </p:spPr>
      </p:pic>
      <p:pic>
        <p:nvPicPr>
          <p:cNvPr id="9" name="מציין מיקום תוכן 3">
            <a:extLst>
              <a:ext uri="{FF2B5EF4-FFF2-40B4-BE49-F238E27FC236}">
                <a16:creationId xmlns:a16="http://schemas.microsoft.com/office/drawing/2014/main" id="{66BBD950-6EC1-D371-FCAF-908C93FB3B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81765" y="1690688"/>
            <a:ext cx="7658404" cy="4986337"/>
          </a:xfrm>
          <a:prstGeom prst="rect">
            <a:avLst/>
          </a:prstGeom>
        </p:spPr>
      </p:pic>
      <p:sp>
        <p:nvSpPr>
          <p:cNvPr id="10" name="כותרת 1">
            <a:extLst>
              <a:ext uri="{FF2B5EF4-FFF2-40B4-BE49-F238E27FC236}">
                <a16:creationId xmlns:a16="http://schemas.microsoft.com/office/drawing/2014/main" id="{FA63EC30-428E-AC01-EA4C-390400C8DAE0}"/>
              </a:ext>
            </a:extLst>
          </p:cNvPr>
          <p:cNvSpPr txBox="1">
            <a:spLocks/>
          </p:cNvSpPr>
          <p:nvPr/>
        </p:nvSpPr>
        <p:spPr>
          <a:xfrm>
            <a:off x="-475431" y="88637"/>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b="1">
                <a:solidFill>
                  <a:srgbClr val="6699FF"/>
                </a:solidFill>
                <a:cs typeface="+mn-cs"/>
              </a:rPr>
              <a:t>גלקסיית </a:t>
            </a:r>
            <a:r>
              <a:rPr lang="en-GB" b="1">
                <a:solidFill>
                  <a:srgbClr val="6699FF"/>
                </a:solidFill>
                <a:cs typeface="+mn-cs"/>
              </a:rPr>
              <a:t>M33</a:t>
            </a:r>
            <a:endParaRPr lang="en-US" b="1" dirty="0">
              <a:solidFill>
                <a:srgbClr val="6699FF"/>
              </a:solidFill>
              <a:cs typeface="+mn-cs"/>
            </a:endParaRPr>
          </a:p>
        </p:txBody>
      </p:sp>
      <p:sp>
        <p:nvSpPr>
          <p:cNvPr id="11" name="TextBox 4">
            <a:extLst>
              <a:ext uri="{FF2B5EF4-FFF2-40B4-BE49-F238E27FC236}">
                <a16:creationId xmlns:a16="http://schemas.microsoft.com/office/drawing/2014/main" id="{2A27ADDD-6ECF-FAB1-6FDC-C331D71DEA4E}"/>
              </a:ext>
            </a:extLst>
          </p:cNvPr>
          <p:cNvSpPr txBox="1"/>
          <p:nvPr/>
        </p:nvSpPr>
        <p:spPr>
          <a:xfrm>
            <a:off x="-31234" y="5988734"/>
            <a:ext cx="1924050" cy="646331"/>
          </a:xfrm>
          <a:prstGeom prst="rect">
            <a:avLst/>
          </a:prstGeom>
          <a:noFill/>
        </p:spPr>
        <p:txBody>
          <a:bodyPr wrap="square" rtlCol="0">
            <a:spAutoFit/>
          </a:bodyPr>
          <a:lstStyle/>
          <a:p>
            <a:r>
              <a:rPr lang="he-IL" dirty="0"/>
              <a:t>התמונה באדיבות </a:t>
            </a:r>
            <a:r>
              <a:rPr lang="en-GB" dirty="0" err="1"/>
              <a:t>pixabay</a:t>
            </a:r>
            <a:endParaRPr lang="en-US" dirty="0"/>
          </a:p>
        </p:txBody>
      </p:sp>
    </p:spTree>
    <p:extLst>
      <p:ext uri="{BB962C8B-B14F-4D97-AF65-F5344CB8AC3E}">
        <p14:creationId xmlns:p14="http://schemas.microsoft.com/office/powerpoint/2010/main" val="412059030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3578</TotalTime>
  <Words>1893</Words>
  <Application>Microsoft Office PowerPoint</Application>
  <PresentationFormat>מסך רחב</PresentationFormat>
  <Paragraphs>171</Paragraphs>
  <Slides>33</Slides>
  <Notes>33</Notes>
  <HiddenSlides>0</HiddenSlides>
  <MMClips>0</MMClips>
  <ScaleCrop>false</ScaleCrop>
  <HeadingPairs>
    <vt:vector size="6" baseType="variant">
      <vt:variant>
        <vt:lpstr>גופנים בשימוש</vt:lpstr>
      </vt:variant>
      <vt:variant>
        <vt:i4>12</vt:i4>
      </vt:variant>
      <vt:variant>
        <vt:lpstr>ערכת נושא</vt:lpstr>
      </vt:variant>
      <vt:variant>
        <vt:i4>1</vt:i4>
      </vt:variant>
      <vt:variant>
        <vt:lpstr>כותרות שקופיות</vt:lpstr>
      </vt:variant>
      <vt:variant>
        <vt:i4>33</vt:i4>
      </vt:variant>
    </vt:vector>
  </HeadingPairs>
  <TitlesOfParts>
    <vt:vector size="46" baseType="lpstr">
      <vt:lpstr>Almoni Neue DL 4.0 AAA</vt:lpstr>
      <vt:lpstr>Arial</vt:lpstr>
      <vt:lpstr>Calibri</vt:lpstr>
      <vt:lpstr>Calibri Light</vt:lpstr>
      <vt:lpstr>Courier New</vt:lpstr>
      <vt:lpstr>NarkisClassicMF-Bold</vt:lpstr>
      <vt:lpstr>NarkisClassicMF-Regular</vt:lpstr>
      <vt:lpstr>NarkisimMFO</vt:lpstr>
      <vt:lpstr>NarkisimMFOBold</vt:lpstr>
      <vt:lpstr>Spacer-Black</vt:lpstr>
      <vt:lpstr>Wingdings 2</vt:lpstr>
      <vt:lpstr>YouTube Sans</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shlomi sh shlomish</cp:lastModifiedBy>
  <cp:revision>10</cp:revision>
  <dcterms:created xsi:type="dcterms:W3CDTF">2023-11-28T10:46:58Z</dcterms:created>
  <dcterms:modified xsi:type="dcterms:W3CDTF">2024-01-17T08:49:45Z</dcterms:modified>
</cp:coreProperties>
</file>