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302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BFDF26B-1F50-DB58-3C40-11100247B7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8F27F4A9-27B2-27A9-C05F-9D127807F6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EB8703E9-8AD1-85B4-3552-5F415B16D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CC879-466E-49DB-9720-61455CC5E6A5}" type="datetimeFigureOut">
              <a:rPr lang="he-IL" smtClean="0"/>
              <a:t>ז'/אלול/תשפ"ד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A1FA1D60-3C5E-D167-C55F-1AE3AD762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48EED5CA-91FF-9489-1881-927840DD8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7BBDC-70AA-466C-B83D-377C0B56F45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01395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7701012-167E-9364-5891-808E30A6C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69513988-6D62-0B91-6BC9-1DF638B3BA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C59BC99B-D8B2-5117-373A-153612328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CC879-466E-49DB-9720-61455CC5E6A5}" type="datetimeFigureOut">
              <a:rPr lang="he-IL" smtClean="0"/>
              <a:t>ז'/אלול/תשפ"ד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D44A3EB5-EF88-0879-F433-BBB984A5D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A4A16AAD-2741-D045-9B35-4C52ECD6B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7BBDC-70AA-466C-B83D-377C0B56F45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88485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519229E5-23E1-281C-65DF-F403287948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0B42ECD9-2EAC-707F-D7E5-57F3AA2CB3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919D5E50-B2CD-DB8D-D23C-3ED10B62F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CC879-466E-49DB-9720-61455CC5E6A5}" type="datetimeFigureOut">
              <a:rPr lang="he-IL" smtClean="0"/>
              <a:t>ז'/אלול/תשפ"ד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7C9F7EFE-93F2-046D-3B53-CAA3876BE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92C59108-E62A-67E9-7882-E5FF59732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7BBDC-70AA-466C-B83D-377C0B56F45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1961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79383A9-4555-368D-A6CC-D7676C8EE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60320E1B-457E-D2DD-D52A-4C5F760CD7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0DAD4E18-7AC8-40F5-FCE2-EAFF0112D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CC879-466E-49DB-9720-61455CC5E6A5}" type="datetimeFigureOut">
              <a:rPr lang="he-IL" smtClean="0"/>
              <a:t>ז'/אלול/תשפ"ד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2479A2C0-6FE3-17D7-17EE-5EF949647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AE0F7BF1-33F4-EE2B-6824-096AFCAB0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7BBDC-70AA-466C-B83D-377C0B56F45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33331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4FC7912-F323-C902-9130-59EEEE5E8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A8C4A5CD-BD51-46B5-5286-859738D877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C4477D15-32DC-CA19-B4A6-8AABE08E3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CC879-466E-49DB-9720-61455CC5E6A5}" type="datetimeFigureOut">
              <a:rPr lang="he-IL" smtClean="0"/>
              <a:t>ז'/אלול/תשפ"ד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A967D18A-99F5-2700-15B0-1E29D07C9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2545213C-2872-A911-9D2D-8A20FD723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7BBDC-70AA-466C-B83D-377C0B56F45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34215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F009E41-A1CD-B159-2737-7BCD3F8EC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43051A8-F02D-AFB7-EB6E-110AF6CA6B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848A26BC-5733-7C0E-8695-A41FF7A766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84002C41-F386-99E2-0985-392BC263C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CC879-466E-49DB-9720-61455CC5E6A5}" type="datetimeFigureOut">
              <a:rPr lang="he-IL" smtClean="0"/>
              <a:t>ז'/אלול/תשפ"ד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DA46F2D1-4B5C-560D-4333-EAF625C05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C9F999EC-6DC8-96EF-72F0-229D3C29B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7BBDC-70AA-466C-B83D-377C0B56F45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29038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A4770C4-65BA-C3B7-FC67-33C6C4A08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18F62FAA-74CE-3584-6365-60C3E56CAD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1387557C-9013-6AF7-CDAD-ABC59E8E8E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0725AA56-1494-D3D7-A44A-7D97F06485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3FE314C0-9E87-D95E-7679-D48F6ED9F8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96F2F0AA-5615-F249-7F40-4DE4C40B5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CC879-466E-49DB-9720-61455CC5E6A5}" type="datetimeFigureOut">
              <a:rPr lang="he-IL" smtClean="0"/>
              <a:t>ז'/אלול/תשפ"ד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777296D1-EEC8-0142-CFDA-AAAAB9ACE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B8D91CD7-1DC1-4645-3635-D78F87119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7BBDC-70AA-466C-B83D-377C0B56F45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3310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21C5827-1FD5-EC1C-84D0-20A298795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73FE3C0A-4B8C-D7F3-DACA-1FF7104F4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CC879-466E-49DB-9720-61455CC5E6A5}" type="datetimeFigureOut">
              <a:rPr lang="he-IL" smtClean="0"/>
              <a:t>ז'/אלול/תשפ"ד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93CAB807-9B1A-B17B-0124-8F5FAC8BB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F320DB9B-6DE6-A55C-10FD-10E23CABE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7BBDC-70AA-466C-B83D-377C0B56F45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15222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456C3558-41A8-DD5E-3B8C-4B302ED8C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CC879-466E-49DB-9720-61455CC5E6A5}" type="datetimeFigureOut">
              <a:rPr lang="he-IL" smtClean="0"/>
              <a:t>ז'/אלול/תשפ"ד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9FA61327-EB35-E118-39D3-3DA1053A7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6D6AFBE8-3BCD-BB97-1A6D-4A0A9350A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7BBDC-70AA-466C-B83D-377C0B56F45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07447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9A44D19-5E0F-028E-5115-393DA902E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7BE05EE4-C395-52A6-A0C6-A269F99BE1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CB06546D-5DC7-2CE7-A2E1-0CE1D2C6AF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419B67F3-516B-1F47-6C54-A2082604F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CC879-466E-49DB-9720-61455CC5E6A5}" type="datetimeFigureOut">
              <a:rPr lang="he-IL" smtClean="0"/>
              <a:t>ז'/אלול/תשפ"ד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7D07F167-FE8E-3ACF-E647-06AC5737D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1AB0C322-15F8-5E65-2968-DE57E13AC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7BBDC-70AA-466C-B83D-377C0B56F45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80796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3F71745-19B5-6FC4-8E04-BF94F143D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8F640F05-98F5-8903-B65A-3E02229840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C3A134AF-1EA2-79AA-05CB-AD7111C513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245DE1CC-D5CF-F71A-078E-3D292578B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CC879-466E-49DB-9720-61455CC5E6A5}" type="datetimeFigureOut">
              <a:rPr lang="he-IL" smtClean="0"/>
              <a:t>ז'/אלול/תשפ"ד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BD1866EF-AA69-55E8-7E78-1C58F7C0C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5D090218-D8A6-2948-94FA-F3BFB70E8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7BBDC-70AA-466C-B83D-377C0B56F45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32536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29DFF207-BCB0-F048-8786-5A93FB88C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E3A5C950-EAC2-E738-9C38-8360FAB92D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3B7770D3-B1CA-F6F8-2CF8-7D5E2A13CF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CC879-466E-49DB-9720-61455CC5E6A5}" type="datetimeFigureOut">
              <a:rPr lang="he-IL" smtClean="0"/>
              <a:t>ז'/אלול/תשפ"ד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B4879E8E-5D9D-8BCE-28D8-AA2ECB276A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5D35CE85-76AE-C5BB-6A97-77328F6577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7BBDC-70AA-466C-B83D-377C0B56F45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04549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>
            <a:extLst>
              <a:ext uri="{FF2B5EF4-FFF2-40B4-BE49-F238E27FC236}">
                <a16:creationId xmlns:a16="http://schemas.microsoft.com/office/drawing/2014/main" id="{E74574A6-8EC5-9574-B2BB-1335489742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687"/>
            <a:ext cx="12192000" cy="679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71567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מסך רחב</PresentationFormat>
  <Paragraphs>0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ערכת נושא Office</vt:lpstr>
      <vt:lpstr>מצגת של PowerPoint‏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noga mishan</dc:creator>
  <cp:lastModifiedBy>noga mishan</cp:lastModifiedBy>
  <cp:revision>1</cp:revision>
  <dcterms:created xsi:type="dcterms:W3CDTF">2024-09-10T15:00:12Z</dcterms:created>
  <dcterms:modified xsi:type="dcterms:W3CDTF">2024-09-10T15:00:51Z</dcterms:modified>
</cp:coreProperties>
</file>