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1"/>
  </p:notesMasterIdLst>
  <p:sldIdLst>
    <p:sldId id="329" r:id="rId2"/>
    <p:sldId id="331" r:id="rId3"/>
    <p:sldId id="333" r:id="rId4"/>
    <p:sldId id="334" r:id="rId5"/>
    <p:sldId id="335" r:id="rId6"/>
    <p:sldId id="336" r:id="rId7"/>
    <p:sldId id="338" r:id="rId8"/>
    <p:sldId id="346" r:id="rId9"/>
    <p:sldId id="337" r:id="rId10"/>
    <p:sldId id="347" r:id="rId11"/>
    <p:sldId id="344" r:id="rId12"/>
    <p:sldId id="339" r:id="rId13"/>
    <p:sldId id="343" r:id="rId14"/>
    <p:sldId id="340" r:id="rId15"/>
    <p:sldId id="341" r:id="rId16"/>
    <p:sldId id="342" r:id="rId17"/>
    <p:sldId id="348" r:id="rId18"/>
    <p:sldId id="332" r:id="rId19"/>
    <p:sldId id="34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27" autoAdjust="0"/>
    <p:restoredTop sz="86421" autoAdjust="0"/>
  </p:normalViewPr>
  <p:slideViewPr>
    <p:cSldViewPr snapToGrid="0" showGuides="1">
      <p:cViewPr varScale="1">
        <p:scale>
          <a:sx n="95" d="100"/>
          <a:sy n="95" d="100"/>
        </p:scale>
        <p:origin x="2406" y="-60"/>
      </p:cViewPr>
      <p:guideLst>
        <p:guide orient="horz" pos="220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AB7173E9-86E8-41D8-B343-C9725B3D9B2B}"/>
    <pc:docChg chg="modSld">
      <pc:chgData name="noga mishan" userId="802d01ca9850f5a0" providerId="LiveId" clId="{AB7173E9-86E8-41D8-B343-C9725B3D9B2B}" dt="2023-10-19T07:27:22.331" v="44" actId="20577"/>
      <pc:docMkLst>
        <pc:docMk/>
      </pc:docMkLst>
      <pc:sldChg chg="modNotesTx">
        <pc:chgData name="noga mishan" userId="802d01ca9850f5a0" providerId="LiveId" clId="{AB7173E9-86E8-41D8-B343-C9725B3D9B2B}" dt="2023-10-19T07:27:22.331" v="44" actId="20577"/>
        <pc:sldMkLst>
          <pc:docMk/>
          <pc:sldMk cId="3225073138" sldId="331"/>
        </pc:sldMkLst>
      </pc:sldChg>
      <pc:sldChg chg="addSp modSp mod">
        <pc:chgData name="noga mishan" userId="802d01ca9850f5a0" providerId="LiveId" clId="{AB7173E9-86E8-41D8-B343-C9725B3D9B2B}" dt="2023-10-11T08:34:05.980" v="40" actId="20577"/>
        <pc:sldMkLst>
          <pc:docMk/>
          <pc:sldMk cId="3897618605" sldId="340"/>
        </pc:sldMkLst>
        <pc:spChg chg="add mod">
          <ac:chgData name="noga mishan" userId="802d01ca9850f5a0" providerId="LiveId" clId="{AB7173E9-86E8-41D8-B343-C9725B3D9B2B}" dt="2023-10-11T08:34:05.980" v="40" actId="20577"/>
          <ac:spMkLst>
            <pc:docMk/>
            <pc:sldMk cId="3897618605" sldId="340"/>
            <ac:spMk id="6" creationId="{7E3D34B4-57A8-6FDC-1B69-99E337977883}"/>
          </ac:spMkLst>
        </pc:spChg>
      </pc:sldChg>
    </pc:docChg>
  </pc:docChgLst>
  <pc:docChgLst>
    <pc:chgData name="noga mishan" userId="802d01ca9850f5a0" providerId="LiveId" clId="{235F5C43-6287-43BA-B2FC-EE7D42531FFE}"/>
    <pc:docChg chg="undo custSel addSld delSld modSld sldOrd">
      <pc:chgData name="noga mishan" userId="802d01ca9850f5a0" providerId="LiveId" clId="{235F5C43-6287-43BA-B2FC-EE7D42531FFE}" dt="2023-10-10T04:25:48.818" v="2260" actId="20577"/>
      <pc:docMkLst>
        <pc:docMk/>
      </pc:docMkLst>
      <pc:sldChg chg="modNotesTx">
        <pc:chgData name="noga mishan" userId="802d01ca9850f5a0" providerId="LiveId" clId="{235F5C43-6287-43BA-B2FC-EE7D42531FFE}" dt="2023-10-09T09:47:30.581" v="70" actId="20577"/>
        <pc:sldMkLst>
          <pc:docMk/>
          <pc:sldMk cId="2839982423" sldId="329"/>
        </pc:sldMkLst>
      </pc:sldChg>
      <pc:sldChg chg="addSp modSp mod modNotesTx">
        <pc:chgData name="noga mishan" userId="802d01ca9850f5a0" providerId="LiveId" clId="{235F5C43-6287-43BA-B2FC-EE7D42531FFE}" dt="2023-10-10T04:19:59.201" v="2216" actId="20577"/>
        <pc:sldMkLst>
          <pc:docMk/>
          <pc:sldMk cId="3225073138" sldId="331"/>
        </pc:sldMkLst>
        <pc:picChg chg="add mod">
          <ac:chgData name="noga mishan" userId="802d01ca9850f5a0" providerId="LiveId" clId="{235F5C43-6287-43BA-B2FC-EE7D42531FFE}" dt="2023-10-09T11:26:47.124" v="2023" actId="1076"/>
          <ac:picMkLst>
            <pc:docMk/>
            <pc:sldMk cId="3225073138" sldId="331"/>
            <ac:picMk id="3" creationId="{D85E481D-9F9F-7705-495A-AFC74374F950}"/>
          </ac:picMkLst>
        </pc:picChg>
        <pc:picChg chg="add mod">
          <ac:chgData name="noga mishan" userId="802d01ca9850f5a0" providerId="LiveId" clId="{235F5C43-6287-43BA-B2FC-EE7D42531FFE}" dt="2023-10-09T11:28:37.116" v="2044"/>
          <ac:picMkLst>
            <pc:docMk/>
            <pc:sldMk cId="3225073138" sldId="331"/>
            <ac:picMk id="5" creationId="{9AC5F3D3-A3BA-E816-D139-26E5789F4D23}"/>
          </ac:picMkLst>
        </pc:picChg>
      </pc:sldChg>
      <pc:sldChg chg="addSp modSp mod modNotesTx">
        <pc:chgData name="noga mishan" userId="802d01ca9850f5a0" providerId="LiveId" clId="{235F5C43-6287-43BA-B2FC-EE7D42531FFE}" dt="2023-10-10T04:25:27.682" v="2258" actId="20577"/>
        <pc:sldMkLst>
          <pc:docMk/>
          <pc:sldMk cId="1376009496" sldId="332"/>
        </pc:sldMkLst>
        <pc:spChg chg="mod">
          <ac:chgData name="noga mishan" userId="802d01ca9850f5a0" providerId="LiveId" clId="{235F5C43-6287-43BA-B2FC-EE7D42531FFE}" dt="2023-10-09T11:28:15.559" v="2041" actId="1076"/>
          <ac:spMkLst>
            <pc:docMk/>
            <pc:sldMk cId="1376009496" sldId="332"/>
            <ac:spMk id="2" creationId="{00000000-0000-0000-0000-000000000000}"/>
          </ac:spMkLst>
        </pc:spChg>
        <pc:picChg chg="add mod">
          <ac:chgData name="noga mishan" userId="802d01ca9850f5a0" providerId="LiveId" clId="{235F5C43-6287-43BA-B2FC-EE7D42531FFE}" dt="2023-10-09T11:28:17.730" v="2042"/>
          <ac:picMkLst>
            <pc:docMk/>
            <pc:sldMk cId="1376009496" sldId="332"/>
            <ac:picMk id="4" creationId="{9AE07FB2-4FB3-A9B1-9D8D-539EB4B53995}"/>
          </ac:picMkLst>
        </pc:picChg>
        <pc:picChg chg="add mod">
          <ac:chgData name="noga mishan" userId="802d01ca9850f5a0" providerId="LiveId" clId="{235F5C43-6287-43BA-B2FC-EE7D42531FFE}" dt="2023-10-09T11:31:21.019" v="2072"/>
          <ac:picMkLst>
            <pc:docMk/>
            <pc:sldMk cId="1376009496" sldId="332"/>
            <ac:picMk id="5" creationId="{A8342051-A273-7597-D995-934A8EC20CEA}"/>
          </ac:picMkLst>
        </pc:picChg>
      </pc:sldChg>
      <pc:sldChg chg="addSp modSp modNotesTx">
        <pc:chgData name="noga mishan" userId="802d01ca9850f5a0" providerId="LiveId" clId="{235F5C43-6287-43BA-B2FC-EE7D42531FFE}" dt="2023-10-10T04:20:33.328" v="2219" actId="20577"/>
        <pc:sldMkLst>
          <pc:docMk/>
          <pc:sldMk cId="4080702347" sldId="333"/>
        </pc:sldMkLst>
        <pc:picChg chg="add mod">
          <ac:chgData name="noga mishan" userId="802d01ca9850f5a0" providerId="LiveId" clId="{235F5C43-6287-43BA-B2FC-EE7D42531FFE}" dt="2023-10-09T11:26:54.309" v="2024"/>
          <ac:picMkLst>
            <pc:docMk/>
            <pc:sldMk cId="4080702347" sldId="333"/>
            <ac:picMk id="5" creationId="{48243FC6-E1AA-D1AA-8A0B-1474A8B5AF3E}"/>
          </ac:picMkLst>
        </pc:picChg>
        <pc:picChg chg="add mod">
          <ac:chgData name="noga mishan" userId="802d01ca9850f5a0" providerId="LiveId" clId="{235F5C43-6287-43BA-B2FC-EE7D42531FFE}" dt="2023-10-09T11:28:42.771" v="2045"/>
          <ac:picMkLst>
            <pc:docMk/>
            <pc:sldMk cId="4080702347" sldId="333"/>
            <ac:picMk id="6" creationId="{D2F6131A-F566-C834-674A-B85D12B4B34B}"/>
          </ac:picMkLst>
        </pc:picChg>
      </pc:sldChg>
      <pc:sldChg chg="addSp modSp modNotesTx">
        <pc:chgData name="noga mishan" userId="802d01ca9850f5a0" providerId="LiveId" clId="{235F5C43-6287-43BA-B2FC-EE7D42531FFE}" dt="2023-10-10T04:21:01.911" v="2220" actId="20577"/>
        <pc:sldMkLst>
          <pc:docMk/>
          <pc:sldMk cId="1827147649" sldId="334"/>
        </pc:sldMkLst>
        <pc:picChg chg="add mod">
          <ac:chgData name="noga mishan" userId="802d01ca9850f5a0" providerId="LiveId" clId="{235F5C43-6287-43BA-B2FC-EE7D42531FFE}" dt="2023-10-09T11:26:58.199" v="2025"/>
          <ac:picMkLst>
            <pc:docMk/>
            <pc:sldMk cId="1827147649" sldId="334"/>
            <ac:picMk id="6" creationId="{CC23E5CB-3810-2B2F-ADB8-337AF86A3DE5}"/>
          </ac:picMkLst>
        </pc:picChg>
        <pc:picChg chg="add mod">
          <ac:chgData name="noga mishan" userId="802d01ca9850f5a0" providerId="LiveId" clId="{235F5C43-6287-43BA-B2FC-EE7D42531FFE}" dt="2023-10-09T11:28:48.129" v="2046"/>
          <ac:picMkLst>
            <pc:docMk/>
            <pc:sldMk cId="1827147649" sldId="334"/>
            <ac:picMk id="7" creationId="{137C8AD7-467A-BCB7-2A28-4A478C5D6B8B}"/>
          </ac:picMkLst>
        </pc:picChg>
      </pc:sldChg>
      <pc:sldChg chg="addSp modSp mod modNotesTx">
        <pc:chgData name="noga mishan" userId="802d01ca9850f5a0" providerId="LiveId" clId="{235F5C43-6287-43BA-B2FC-EE7D42531FFE}" dt="2023-10-10T04:21:26.499" v="2221"/>
        <pc:sldMkLst>
          <pc:docMk/>
          <pc:sldMk cId="2453372420" sldId="335"/>
        </pc:sldMkLst>
        <pc:picChg chg="add mod">
          <ac:chgData name="noga mishan" userId="802d01ca9850f5a0" providerId="LiveId" clId="{235F5C43-6287-43BA-B2FC-EE7D42531FFE}" dt="2023-10-09T11:27:02.427" v="2026"/>
          <ac:picMkLst>
            <pc:docMk/>
            <pc:sldMk cId="2453372420" sldId="335"/>
            <ac:picMk id="3" creationId="{E45176B9-A9D4-DCA8-02F1-E11FC21AFD5A}"/>
          </ac:picMkLst>
        </pc:picChg>
        <pc:picChg chg="add mod">
          <ac:chgData name="noga mishan" userId="802d01ca9850f5a0" providerId="LiveId" clId="{235F5C43-6287-43BA-B2FC-EE7D42531FFE}" dt="2023-10-09T11:29:11.554" v="2049" actId="207"/>
          <ac:picMkLst>
            <pc:docMk/>
            <pc:sldMk cId="2453372420" sldId="335"/>
            <ac:picMk id="4" creationId="{439DB2FD-B9EB-489A-64A0-B051FE75DE0D}"/>
          </ac:picMkLst>
        </pc:picChg>
      </pc:sldChg>
      <pc:sldChg chg="addSp modSp mod">
        <pc:chgData name="noga mishan" userId="802d01ca9850f5a0" providerId="LiveId" clId="{235F5C43-6287-43BA-B2FC-EE7D42531FFE}" dt="2023-10-09T11:29:46.640" v="2052" actId="207"/>
        <pc:sldMkLst>
          <pc:docMk/>
          <pc:sldMk cId="3203350104" sldId="336"/>
        </pc:sldMkLst>
        <pc:picChg chg="add mod">
          <ac:chgData name="noga mishan" userId="802d01ca9850f5a0" providerId="LiveId" clId="{235F5C43-6287-43BA-B2FC-EE7D42531FFE}" dt="2023-10-09T11:27:08.441" v="2027"/>
          <ac:picMkLst>
            <pc:docMk/>
            <pc:sldMk cId="3203350104" sldId="336"/>
            <ac:picMk id="4" creationId="{2C4C9375-2536-FCFE-77F7-65548FB11325}"/>
          </ac:picMkLst>
        </pc:picChg>
        <pc:picChg chg="add mod">
          <ac:chgData name="noga mishan" userId="802d01ca9850f5a0" providerId="LiveId" clId="{235F5C43-6287-43BA-B2FC-EE7D42531FFE}" dt="2023-10-09T11:29:46.640" v="2052" actId="207"/>
          <ac:picMkLst>
            <pc:docMk/>
            <pc:sldMk cId="3203350104" sldId="336"/>
            <ac:picMk id="6" creationId="{33F427DE-83EC-7B4C-E7D7-204283073526}"/>
          </ac:picMkLst>
        </pc:picChg>
      </pc:sldChg>
      <pc:sldChg chg="addSp modSp modNotesTx">
        <pc:chgData name="noga mishan" userId="802d01ca9850f5a0" providerId="LiveId" clId="{235F5C43-6287-43BA-B2FC-EE7D42531FFE}" dt="2023-10-09T11:30:20.863" v="2060"/>
        <pc:sldMkLst>
          <pc:docMk/>
          <pc:sldMk cId="2953151326" sldId="337"/>
        </pc:sldMkLst>
        <pc:picChg chg="add mod">
          <ac:chgData name="noga mishan" userId="802d01ca9850f5a0" providerId="LiveId" clId="{235F5C43-6287-43BA-B2FC-EE7D42531FFE}" dt="2023-10-09T11:27:21.766" v="2030"/>
          <ac:picMkLst>
            <pc:docMk/>
            <pc:sldMk cId="2953151326" sldId="337"/>
            <ac:picMk id="3" creationId="{33F33405-8C6B-2AA4-9E78-B0758E8CF29E}"/>
          </ac:picMkLst>
        </pc:picChg>
        <pc:picChg chg="add mod">
          <ac:chgData name="noga mishan" userId="802d01ca9850f5a0" providerId="LiveId" clId="{235F5C43-6287-43BA-B2FC-EE7D42531FFE}" dt="2023-10-09T11:30:20.863" v="2060"/>
          <ac:picMkLst>
            <pc:docMk/>
            <pc:sldMk cId="2953151326" sldId="337"/>
            <ac:picMk id="5" creationId="{75EAA9FE-7A70-370F-A9DE-C9A98809454D}"/>
          </ac:picMkLst>
        </pc:picChg>
      </pc:sldChg>
      <pc:sldChg chg="addSp modSp mod ord">
        <pc:chgData name="noga mishan" userId="802d01ca9850f5a0" providerId="LiveId" clId="{235F5C43-6287-43BA-B2FC-EE7D42531FFE}" dt="2023-10-09T11:30:10.163" v="2058" actId="14100"/>
        <pc:sldMkLst>
          <pc:docMk/>
          <pc:sldMk cId="2332358629" sldId="338"/>
        </pc:sldMkLst>
        <pc:picChg chg="mod">
          <ac:chgData name="noga mishan" userId="802d01ca9850f5a0" providerId="LiveId" clId="{235F5C43-6287-43BA-B2FC-EE7D42531FFE}" dt="2023-10-09T11:30:10.163" v="2058" actId="14100"/>
          <ac:picMkLst>
            <pc:docMk/>
            <pc:sldMk cId="2332358629" sldId="338"/>
            <ac:picMk id="3" creationId="{00000000-0000-0000-0000-000000000000}"/>
          </ac:picMkLst>
        </pc:picChg>
        <pc:picChg chg="add mod">
          <ac:chgData name="noga mishan" userId="802d01ca9850f5a0" providerId="LiveId" clId="{235F5C43-6287-43BA-B2FC-EE7D42531FFE}" dt="2023-10-09T11:27:14.346" v="2028"/>
          <ac:picMkLst>
            <pc:docMk/>
            <pc:sldMk cId="2332358629" sldId="338"/>
            <ac:picMk id="4" creationId="{5E73640F-A1CA-103F-9629-926E6ADBF0FC}"/>
          </ac:picMkLst>
        </pc:picChg>
        <pc:picChg chg="add mod">
          <ac:chgData name="noga mishan" userId="802d01ca9850f5a0" providerId="LiveId" clId="{235F5C43-6287-43BA-B2FC-EE7D42531FFE}" dt="2023-10-09T11:30:02.618" v="2055" actId="14100"/>
          <ac:picMkLst>
            <pc:docMk/>
            <pc:sldMk cId="2332358629" sldId="338"/>
            <ac:picMk id="6" creationId="{6415A9E7-86DF-AAA4-7103-74F704512A2D}"/>
          </ac:picMkLst>
        </pc:picChg>
      </pc:sldChg>
      <pc:sldChg chg="addSp modSp mod modNotesTx">
        <pc:chgData name="noga mishan" userId="802d01ca9850f5a0" providerId="LiveId" clId="{235F5C43-6287-43BA-B2FC-EE7D42531FFE}" dt="2023-10-10T04:22:52.738" v="2226" actId="20577"/>
        <pc:sldMkLst>
          <pc:docMk/>
          <pc:sldMk cId="3857113779" sldId="339"/>
        </pc:sldMkLst>
        <pc:spChg chg="mod">
          <ac:chgData name="noga mishan" userId="802d01ca9850f5a0" providerId="LiveId" clId="{235F5C43-6287-43BA-B2FC-EE7D42531FFE}" dt="2023-10-09T11:27:36.825" v="2033" actId="1076"/>
          <ac:spMkLst>
            <pc:docMk/>
            <pc:sldMk cId="3857113779" sldId="339"/>
            <ac:spMk id="2" creationId="{00000000-0000-0000-0000-000000000000}"/>
          </ac:spMkLst>
        </pc:spChg>
        <pc:picChg chg="add mod">
          <ac:chgData name="noga mishan" userId="802d01ca9850f5a0" providerId="LiveId" clId="{235F5C43-6287-43BA-B2FC-EE7D42531FFE}" dt="2023-10-09T11:27:39.043" v="2034"/>
          <ac:picMkLst>
            <pc:docMk/>
            <pc:sldMk cId="3857113779" sldId="339"/>
            <ac:picMk id="3" creationId="{E3447DBC-FCA5-8E68-A530-8C78253731FA}"/>
          </ac:picMkLst>
        </pc:picChg>
        <pc:picChg chg="add mod">
          <ac:chgData name="noga mishan" userId="802d01ca9850f5a0" providerId="LiveId" clId="{235F5C43-6287-43BA-B2FC-EE7D42531FFE}" dt="2023-10-09T11:30:36.657" v="2063"/>
          <ac:picMkLst>
            <pc:docMk/>
            <pc:sldMk cId="3857113779" sldId="339"/>
            <ac:picMk id="5" creationId="{FAFD603B-D9AA-DEFA-820E-161C5583358B}"/>
          </ac:picMkLst>
        </pc:picChg>
      </pc:sldChg>
      <pc:sldChg chg="addSp modSp modNotesTx">
        <pc:chgData name="noga mishan" userId="802d01ca9850f5a0" providerId="LiveId" clId="{235F5C43-6287-43BA-B2FC-EE7D42531FFE}" dt="2023-10-10T04:23:29.242" v="2228" actId="20577"/>
        <pc:sldMkLst>
          <pc:docMk/>
          <pc:sldMk cId="3897618605" sldId="340"/>
        </pc:sldMkLst>
        <pc:picChg chg="add mod">
          <ac:chgData name="noga mishan" userId="802d01ca9850f5a0" providerId="LiveId" clId="{235F5C43-6287-43BA-B2FC-EE7D42531FFE}" dt="2023-10-09T11:27:50.603" v="2036"/>
          <ac:picMkLst>
            <pc:docMk/>
            <pc:sldMk cId="3897618605" sldId="340"/>
            <ac:picMk id="3" creationId="{C9477784-2ECD-6CAB-3826-A65C0E394692}"/>
          </ac:picMkLst>
        </pc:picChg>
        <pc:picChg chg="add mod">
          <ac:chgData name="noga mishan" userId="802d01ca9850f5a0" providerId="LiveId" clId="{235F5C43-6287-43BA-B2FC-EE7D42531FFE}" dt="2023-10-09T11:30:47.513" v="2065"/>
          <ac:picMkLst>
            <pc:docMk/>
            <pc:sldMk cId="3897618605" sldId="340"/>
            <ac:picMk id="5" creationId="{DA940D2B-C709-EFEE-E2B8-9553E0D2260C}"/>
          </ac:picMkLst>
        </pc:picChg>
      </pc:sldChg>
      <pc:sldChg chg="addSp modSp mod modNotesTx">
        <pc:chgData name="noga mishan" userId="802d01ca9850f5a0" providerId="LiveId" clId="{235F5C43-6287-43BA-B2FC-EE7D42531FFE}" dt="2023-10-10T04:24:35.810" v="2232" actId="20577"/>
        <pc:sldMkLst>
          <pc:docMk/>
          <pc:sldMk cId="2537897851" sldId="341"/>
        </pc:sldMkLst>
        <pc:spChg chg="mod">
          <ac:chgData name="noga mishan" userId="802d01ca9850f5a0" providerId="LiveId" clId="{235F5C43-6287-43BA-B2FC-EE7D42531FFE}" dt="2023-10-09T11:27:57.664" v="2037" actId="1076"/>
          <ac:spMkLst>
            <pc:docMk/>
            <pc:sldMk cId="2537897851" sldId="341"/>
            <ac:spMk id="2" creationId="{00000000-0000-0000-0000-000000000000}"/>
          </ac:spMkLst>
        </pc:spChg>
        <pc:picChg chg="add mod">
          <ac:chgData name="noga mishan" userId="802d01ca9850f5a0" providerId="LiveId" clId="{235F5C43-6287-43BA-B2FC-EE7D42531FFE}" dt="2023-10-09T11:28:00.179" v="2038"/>
          <ac:picMkLst>
            <pc:docMk/>
            <pc:sldMk cId="2537897851" sldId="341"/>
            <ac:picMk id="3" creationId="{3E5E84E9-91D0-6F8F-3145-4063CC66D278}"/>
          </ac:picMkLst>
        </pc:picChg>
        <pc:picChg chg="add mod">
          <ac:chgData name="noga mishan" userId="802d01ca9850f5a0" providerId="LiveId" clId="{235F5C43-6287-43BA-B2FC-EE7D42531FFE}" dt="2023-10-09T11:30:52.762" v="2066"/>
          <ac:picMkLst>
            <pc:docMk/>
            <pc:sldMk cId="2537897851" sldId="341"/>
            <ac:picMk id="6" creationId="{4D44BE37-556E-A4AE-6BFA-F963AA39C252}"/>
          </ac:picMkLst>
        </pc:picChg>
      </pc:sldChg>
      <pc:sldChg chg="addSp delSp modSp mod modNotesTx">
        <pc:chgData name="noga mishan" userId="802d01ca9850f5a0" providerId="LiveId" clId="{235F5C43-6287-43BA-B2FC-EE7D42531FFE}" dt="2023-10-09T11:31:11.600" v="2070" actId="14100"/>
        <pc:sldMkLst>
          <pc:docMk/>
          <pc:sldMk cId="837658435" sldId="342"/>
        </pc:sldMkLst>
        <pc:spChg chg="del">
          <ac:chgData name="noga mishan" userId="802d01ca9850f5a0" providerId="LiveId" clId="{235F5C43-6287-43BA-B2FC-EE7D42531FFE}" dt="2023-10-09T11:31:02.649" v="2067" actId="478"/>
          <ac:spMkLst>
            <pc:docMk/>
            <pc:sldMk cId="837658435" sldId="342"/>
            <ac:spMk id="2" creationId="{00000000-0000-0000-0000-000000000000}"/>
          </ac:spMkLst>
        </pc:spChg>
        <pc:picChg chg="add mod">
          <ac:chgData name="noga mishan" userId="802d01ca9850f5a0" providerId="LiveId" clId="{235F5C43-6287-43BA-B2FC-EE7D42531FFE}" dt="2023-10-09T11:28:04.515" v="2039"/>
          <ac:picMkLst>
            <pc:docMk/>
            <pc:sldMk cId="837658435" sldId="342"/>
            <ac:picMk id="3" creationId="{91ADE952-4CF5-4AA0-4083-5F6A9AD638B8}"/>
          </ac:picMkLst>
        </pc:picChg>
        <pc:picChg chg="add mod">
          <ac:chgData name="noga mishan" userId="802d01ca9850f5a0" providerId="LiveId" clId="{235F5C43-6287-43BA-B2FC-EE7D42531FFE}" dt="2023-10-09T11:31:11.600" v="2070" actId="14100"/>
          <ac:picMkLst>
            <pc:docMk/>
            <pc:sldMk cId="837658435" sldId="342"/>
            <ac:picMk id="5" creationId="{62D5B3E1-CDFF-91B9-7D23-EAE31A9BDAAE}"/>
          </ac:picMkLst>
        </pc:picChg>
      </pc:sldChg>
      <pc:sldChg chg="addSp modSp modNotesTx">
        <pc:chgData name="noga mishan" userId="802d01ca9850f5a0" providerId="LiveId" clId="{235F5C43-6287-43BA-B2FC-EE7D42531FFE}" dt="2023-10-09T11:30:41.874" v="2064"/>
        <pc:sldMkLst>
          <pc:docMk/>
          <pc:sldMk cId="933002554" sldId="343"/>
        </pc:sldMkLst>
        <pc:picChg chg="add mod">
          <ac:chgData name="noga mishan" userId="802d01ca9850f5a0" providerId="LiveId" clId="{235F5C43-6287-43BA-B2FC-EE7D42531FFE}" dt="2023-10-09T11:27:45.542" v="2035"/>
          <ac:picMkLst>
            <pc:docMk/>
            <pc:sldMk cId="933002554" sldId="343"/>
            <ac:picMk id="3" creationId="{CFA0B1B3-1EB9-623A-43AB-0E660305A804}"/>
          </ac:picMkLst>
        </pc:picChg>
        <pc:picChg chg="add mod">
          <ac:chgData name="noga mishan" userId="802d01ca9850f5a0" providerId="LiveId" clId="{235F5C43-6287-43BA-B2FC-EE7D42531FFE}" dt="2023-10-09T11:30:41.874" v="2064"/>
          <ac:picMkLst>
            <pc:docMk/>
            <pc:sldMk cId="933002554" sldId="343"/>
            <ac:picMk id="6" creationId="{9C95E568-782F-D6C4-6066-24099709AC2C}"/>
          </ac:picMkLst>
        </pc:picChg>
      </pc:sldChg>
      <pc:sldChg chg="addSp modSp ord modNotesTx">
        <pc:chgData name="noga mishan" userId="802d01ca9850f5a0" providerId="LiveId" clId="{235F5C43-6287-43BA-B2FC-EE7D42531FFE}" dt="2023-10-10T04:22:03.297" v="2224"/>
        <pc:sldMkLst>
          <pc:docMk/>
          <pc:sldMk cId="2274729235" sldId="344"/>
        </pc:sldMkLst>
        <pc:picChg chg="add mod">
          <ac:chgData name="noga mishan" userId="802d01ca9850f5a0" providerId="LiveId" clId="{235F5C43-6287-43BA-B2FC-EE7D42531FFE}" dt="2023-10-09T11:27:31.061" v="2032"/>
          <ac:picMkLst>
            <pc:docMk/>
            <pc:sldMk cId="2274729235" sldId="344"/>
            <ac:picMk id="3" creationId="{A28B9346-A003-B4E6-193A-9CB4FF8477E5}"/>
          </ac:picMkLst>
        </pc:picChg>
        <pc:picChg chg="add mod">
          <ac:chgData name="noga mishan" userId="802d01ca9850f5a0" providerId="LiveId" clId="{235F5C43-6287-43BA-B2FC-EE7D42531FFE}" dt="2023-10-09T11:30:32.095" v="2062"/>
          <ac:picMkLst>
            <pc:docMk/>
            <pc:sldMk cId="2274729235" sldId="344"/>
            <ac:picMk id="5" creationId="{53A7D83C-7369-69BF-9E80-71C9BF957679}"/>
          </ac:picMkLst>
        </pc:picChg>
      </pc:sldChg>
      <pc:sldChg chg="addSp delSp modSp new mod modNotesTx">
        <pc:chgData name="noga mishan" userId="802d01ca9850f5a0" providerId="LiveId" clId="{235F5C43-6287-43BA-B2FC-EE7D42531FFE}" dt="2023-10-10T04:25:48.818" v="2260" actId="20577"/>
        <pc:sldMkLst>
          <pc:docMk/>
          <pc:sldMk cId="1474512434" sldId="345"/>
        </pc:sldMkLst>
        <pc:spChg chg="del">
          <ac:chgData name="noga mishan" userId="802d01ca9850f5a0" providerId="LiveId" clId="{235F5C43-6287-43BA-B2FC-EE7D42531FFE}" dt="2023-10-09T10:57:24.933" v="1714" actId="478"/>
          <ac:spMkLst>
            <pc:docMk/>
            <pc:sldMk cId="1474512434" sldId="345"/>
            <ac:spMk id="2" creationId="{EEEA79DA-49BD-CD8A-2B0A-85C67C488D6A}"/>
          </ac:spMkLst>
        </pc:spChg>
        <pc:spChg chg="del">
          <ac:chgData name="noga mishan" userId="802d01ca9850f5a0" providerId="LiveId" clId="{235F5C43-6287-43BA-B2FC-EE7D42531FFE}" dt="2023-10-09T10:57:22.667" v="1713" actId="478"/>
          <ac:spMkLst>
            <pc:docMk/>
            <pc:sldMk cId="1474512434" sldId="345"/>
            <ac:spMk id="3" creationId="{E507D553-F556-46E2-82AD-5ED342627FC6}"/>
          </ac:spMkLst>
        </pc:spChg>
        <pc:spChg chg="add mod">
          <ac:chgData name="noga mishan" userId="802d01ca9850f5a0" providerId="LiveId" clId="{235F5C43-6287-43BA-B2FC-EE7D42531FFE}" dt="2023-10-09T11:02:07.401" v="1730" actId="1582"/>
          <ac:spMkLst>
            <pc:docMk/>
            <pc:sldMk cId="1474512434" sldId="345"/>
            <ac:spMk id="11" creationId="{30D4DA29-AC1E-DA3C-595A-8A4EC0879181}"/>
          </ac:spMkLst>
        </pc:spChg>
        <pc:picChg chg="add">
          <ac:chgData name="noga mishan" userId="802d01ca9850f5a0" providerId="LiveId" clId="{235F5C43-6287-43BA-B2FC-EE7D42531FFE}" dt="2023-10-09T10:57:17.793" v="1712" actId="22"/>
          <ac:picMkLst>
            <pc:docMk/>
            <pc:sldMk cId="1474512434" sldId="345"/>
            <ac:picMk id="5" creationId="{F5E730A2-98D9-57A8-A0CB-30AD5239147B}"/>
          </ac:picMkLst>
        </pc:picChg>
        <pc:picChg chg="add mod">
          <ac:chgData name="noga mishan" userId="802d01ca9850f5a0" providerId="LiveId" clId="{235F5C43-6287-43BA-B2FC-EE7D42531FFE}" dt="2023-10-09T10:57:58.631" v="1716" actId="1076"/>
          <ac:picMkLst>
            <pc:docMk/>
            <pc:sldMk cId="1474512434" sldId="345"/>
            <ac:picMk id="7" creationId="{0A36DDBE-6DDD-C876-1FD3-C293F1A38361}"/>
          </ac:picMkLst>
        </pc:picChg>
        <pc:picChg chg="add mod">
          <ac:chgData name="noga mishan" userId="802d01ca9850f5a0" providerId="LiveId" clId="{235F5C43-6287-43BA-B2FC-EE7D42531FFE}" dt="2023-10-09T10:58:38.803" v="1718" actId="1076"/>
          <ac:picMkLst>
            <pc:docMk/>
            <pc:sldMk cId="1474512434" sldId="345"/>
            <ac:picMk id="9" creationId="{C73BA08B-3FD2-F4AF-7DEF-EE91E459A258}"/>
          </ac:picMkLst>
        </pc:picChg>
        <pc:picChg chg="add mod">
          <ac:chgData name="noga mishan" userId="802d01ca9850f5a0" providerId="LiveId" clId="{235F5C43-6287-43BA-B2FC-EE7D42531FFE}" dt="2023-10-09T11:28:22.276" v="2043"/>
          <ac:picMkLst>
            <pc:docMk/>
            <pc:sldMk cId="1474512434" sldId="345"/>
            <ac:picMk id="12" creationId="{A99447D4-3A63-E06E-5A22-39E692545D5E}"/>
          </ac:picMkLst>
        </pc:picChg>
        <pc:picChg chg="add mod">
          <ac:chgData name="noga mishan" userId="802d01ca9850f5a0" providerId="LiveId" clId="{235F5C43-6287-43BA-B2FC-EE7D42531FFE}" dt="2023-10-09T11:31:25.300" v="2073"/>
          <ac:picMkLst>
            <pc:docMk/>
            <pc:sldMk cId="1474512434" sldId="345"/>
            <ac:picMk id="13" creationId="{8CCE1765-97C3-8D0F-DA35-7452D6C408DD}"/>
          </ac:picMkLst>
        </pc:picChg>
      </pc:sldChg>
      <pc:sldChg chg="addSp delSp modSp new add del mod ord modNotesTx">
        <pc:chgData name="noga mishan" userId="802d01ca9850f5a0" providerId="LiveId" clId="{235F5C43-6287-43BA-B2FC-EE7D42531FFE}" dt="2023-10-10T04:21:40.949" v="2222" actId="20577"/>
        <pc:sldMkLst>
          <pc:docMk/>
          <pc:sldMk cId="338934442" sldId="346"/>
        </pc:sldMkLst>
        <pc:picChg chg="add del mod">
          <ac:chgData name="noga mishan" userId="802d01ca9850f5a0" providerId="LiveId" clId="{235F5C43-6287-43BA-B2FC-EE7D42531FFE}" dt="2023-10-09T11:19:39.104" v="1918" actId="478"/>
          <ac:picMkLst>
            <pc:docMk/>
            <pc:sldMk cId="338934442" sldId="346"/>
            <ac:picMk id="3" creationId="{F099EF21-6930-B7E5-F0A5-950E2FB50A3D}"/>
          </ac:picMkLst>
        </pc:picChg>
        <pc:picChg chg="add mod">
          <ac:chgData name="noga mishan" userId="802d01ca9850f5a0" providerId="LiveId" clId="{235F5C43-6287-43BA-B2FC-EE7D42531FFE}" dt="2023-10-09T11:19:50.101" v="1924" actId="14100"/>
          <ac:picMkLst>
            <pc:docMk/>
            <pc:sldMk cId="338934442" sldId="346"/>
            <ac:picMk id="5" creationId="{78C9099A-35B9-FE95-84E4-0227944C128F}"/>
          </ac:picMkLst>
        </pc:picChg>
        <pc:picChg chg="add mod">
          <ac:chgData name="noga mishan" userId="802d01ca9850f5a0" providerId="LiveId" clId="{235F5C43-6287-43BA-B2FC-EE7D42531FFE}" dt="2023-10-09T11:27:17.767" v="2029"/>
          <ac:picMkLst>
            <pc:docMk/>
            <pc:sldMk cId="338934442" sldId="346"/>
            <ac:picMk id="6" creationId="{1AC57DCB-BCC1-BB0C-99DF-4C9C86BA39B8}"/>
          </ac:picMkLst>
        </pc:picChg>
        <pc:picChg chg="add mod">
          <ac:chgData name="noga mishan" userId="802d01ca9850f5a0" providerId="LiveId" clId="{235F5C43-6287-43BA-B2FC-EE7D42531FFE}" dt="2023-10-09T11:30:14.302" v="2059"/>
          <ac:picMkLst>
            <pc:docMk/>
            <pc:sldMk cId="338934442" sldId="346"/>
            <ac:picMk id="7" creationId="{E44F4C43-C445-B2BA-DA86-18C7D7FCF312}"/>
          </ac:picMkLst>
        </pc:picChg>
      </pc:sldChg>
      <pc:sldChg chg="addSp delSp modSp new mod modNotesTx">
        <pc:chgData name="noga mishan" userId="802d01ca9850f5a0" providerId="LiveId" clId="{235F5C43-6287-43BA-B2FC-EE7D42531FFE}" dt="2023-10-09T11:30:25.941" v="2061"/>
        <pc:sldMkLst>
          <pc:docMk/>
          <pc:sldMk cId="3880250053" sldId="347"/>
        </pc:sldMkLst>
        <pc:spChg chg="del">
          <ac:chgData name="noga mishan" userId="802d01ca9850f5a0" providerId="LiveId" clId="{235F5C43-6287-43BA-B2FC-EE7D42531FFE}" dt="2023-10-09T11:17:32.581" v="1911" actId="478"/>
          <ac:spMkLst>
            <pc:docMk/>
            <pc:sldMk cId="3880250053" sldId="347"/>
            <ac:spMk id="2" creationId="{3083010C-1C8C-EE65-D1BE-0302C2677CE7}"/>
          </ac:spMkLst>
        </pc:spChg>
        <pc:graphicFrameChg chg="add del mod">
          <ac:chgData name="noga mishan" userId="802d01ca9850f5a0" providerId="LiveId" clId="{235F5C43-6287-43BA-B2FC-EE7D42531FFE}" dt="2023-10-09T11:17:41.391" v="1913" actId="478"/>
          <ac:graphicFrameMkLst>
            <pc:docMk/>
            <pc:sldMk cId="3880250053" sldId="347"/>
            <ac:graphicFrameMk id="5" creationId="{C1A30912-85E3-3597-BCA1-410A4E14AD60}"/>
          </ac:graphicFrameMkLst>
        </pc:graphicFrameChg>
        <pc:picChg chg="add mod">
          <ac:chgData name="noga mishan" userId="802d01ca9850f5a0" providerId="LiveId" clId="{235F5C43-6287-43BA-B2FC-EE7D42531FFE}" dt="2023-10-09T11:17:30.503" v="1910" actId="14100"/>
          <ac:picMkLst>
            <pc:docMk/>
            <pc:sldMk cId="3880250053" sldId="347"/>
            <ac:picMk id="4" creationId="{DE0C4DBA-19F9-6AB8-8522-3C69B491382C}"/>
          </ac:picMkLst>
        </pc:picChg>
        <pc:picChg chg="add mod">
          <ac:chgData name="noga mishan" userId="802d01ca9850f5a0" providerId="LiveId" clId="{235F5C43-6287-43BA-B2FC-EE7D42531FFE}" dt="2023-10-09T11:27:26.062" v="2031"/>
          <ac:picMkLst>
            <pc:docMk/>
            <pc:sldMk cId="3880250053" sldId="347"/>
            <ac:picMk id="6" creationId="{E428560D-0160-9075-48BC-6D9BD9C8213F}"/>
          </ac:picMkLst>
        </pc:picChg>
        <pc:picChg chg="add mod">
          <ac:chgData name="noga mishan" userId="802d01ca9850f5a0" providerId="LiveId" clId="{235F5C43-6287-43BA-B2FC-EE7D42531FFE}" dt="2023-10-09T11:30:25.941" v="2061"/>
          <ac:picMkLst>
            <pc:docMk/>
            <pc:sldMk cId="3880250053" sldId="347"/>
            <ac:picMk id="7" creationId="{B141FA69-AD36-37ED-F9C0-313969567E15}"/>
          </ac:picMkLst>
        </pc:picChg>
      </pc:sldChg>
      <pc:sldChg chg="addSp modSp new mod modNotesTx">
        <pc:chgData name="noga mishan" userId="802d01ca9850f5a0" providerId="LiveId" clId="{235F5C43-6287-43BA-B2FC-EE7D42531FFE}" dt="2023-10-10T04:25:11.780" v="2246" actId="20577"/>
        <pc:sldMkLst>
          <pc:docMk/>
          <pc:sldMk cId="597469950" sldId="348"/>
        </pc:sldMkLst>
        <pc:picChg chg="add">
          <ac:chgData name="noga mishan" userId="802d01ca9850f5a0" providerId="LiveId" clId="{235F5C43-6287-43BA-B2FC-EE7D42531FFE}" dt="2023-10-09T11:22:53.560" v="1933" actId="22"/>
          <ac:picMkLst>
            <pc:docMk/>
            <pc:sldMk cId="597469950" sldId="348"/>
            <ac:picMk id="3" creationId="{FB5ACF58-2AA9-B4A4-BA64-E230CDE59406}"/>
          </ac:picMkLst>
        </pc:picChg>
        <pc:picChg chg="add mod">
          <ac:chgData name="noga mishan" userId="802d01ca9850f5a0" providerId="LiveId" clId="{235F5C43-6287-43BA-B2FC-EE7D42531FFE}" dt="2023-10-09T11:28:09.498" v="2040"/>
          <ac:picMkLst>
            <pc:docMk/>
            <pc:sldMk cId="597469950" sldId="348"/>
            <ac:picMk id="4" creationId="{40EEDEFD-00CF-8477-2EB3-BDE0728D3F5A}"/>
          </ac:picMkLst>
        </pc:picChg>
        <pc:picChg chg="add mod">
          <ac:chgData name="noga mishan" userId="802d01ca9850f5a0" providerId="LiveId" clId="{235F5C43-6287-43BA-B2FC-EE7D42531FFE}" dt="2023-10-09T11:31:16.645" v="2071"/>
          <ac:picMkLst>
            <pc:docMk/>
            <pc:sldMk cId="597469950" sldId="348"/>
            <ac:picMk id="5" creationId="{F5A818DB-21B4-E989-18F2-7E2BF7A81A9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ח'/חשון/תשפ"ד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400" b="0" i="0" u="none" strike="noStrike" baseline="0" dirty="0">
                <a:latin typeface="FontbitDavid"/>
              </a:rPr>
              <a:t>תת פרק זה </a:t>
            </a:r>
            <a:r>
              <a:rPr lang="he-IL" sz="1800" b="0" i="0" u="none" strike="noStrike" baseline="0" dirty="0">
                <a:latin typeface="FontbitDavid"/>
              </a:rPr>
              <a:t>עוסק בתופעות אופייניות לצמחים (החצב, שלכת, פירות סתיו) ולבעלי חיים (נמלה, נחליאלי, נדידת עופות) בסתיו. מצגת זו מתמקדת בנושא </a:t>
            </a:r>
            <a:r>
              <a:rPr lang="he-IL" sz="1800" b="1" i="0" u="none" strike="noStrike" baseline="0" dirty="0">
                <a:latin typeface="FontbitDavid"/>
              </a:rPr>
              <a:t>צמחים בסתיו</a:t>
            </a:r>
            <a:r>
              <a:rPr lang="he-IL" sz="1800" b="0" i="0" u="none" strike="noStrike" baseline="0" dirty="0">
                <a:latin typeface="FontbitDavid"/>
              </a:rPr>
              <a:t>.</a:t>
            </a:r>
          </a:p>
          <a:p>
            <a:pPr algn="r"/>
            <a:r>
              <a:rPr lang="he-IL" sz="1800" b="0" i="0" u="none" strike="noStrike" baseline="0" dirty="0">
                <a:latin typeface="FontbitDavid"/>
              </a:rPr>
              <a:t>עם הזמן התלמידים יבחינו בכך שבכל עונה פורחים צמחים ומבשילים פירות הייחודיים לה.</a:t>
            </a:r>
          </a:p>
          <a:p>
            <a:pPr algn="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החצב</a:t>
            </a:r>
          </a:p>
          <a:p>
            <a:r>
              <a:rPr lang="he-IL" b="0" dirty="0"/>
              <a:t>זוהי גרסה דיגיטלית של המשימה בעמוד 29.</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378794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באזורים רבים בארץ אפשר לראות חצבים גם בגינות ציבוריות, שבילים וצידי דרכים.</a:t>
            </a:r>
          </a:p>
          <a:p>
            <a:pPr algn="r"/>
            <a:r>
              <a:rPr lang="he-IL" sz="1800" b="0" i="0" u="none" strike="noStrike" baseline="0" dirty="0">
                <a:latin typeface="FontbitDavid"/>
              </a:rPr>
              <a:t>החצב הוא צמח מוגן. מומלץ לדון במשמעות של "צמח מוגן". יש להדגיש שחצבים, אך גם סתווניות,</a:t>
            </a:r>
          </a:p>
          <a:p>
            <a:pPr algn="r"/>
            <a:r>
              <a:rPr lang="he-IL" sz="1800" b="0" i="0" u="none" strike="noStrike" baseline="0" dirty="0">
                <a:latin typeface="FontbitDavid"/>
              </a:rPr>
              <a:t>חבצלות וחלמוניות (וצמחים רבים נוספים), הם צמחים מוגנים-אסור לקטוף אותם.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775676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כיוון שהחצב הוא צמח מוגן, אי אפשר להביאו לכיתה, אבל אפשר ללמוד עליו בעזרת תצפית בבצל הגינה הקרוב לחצב. </a:t>
            </a:r>
          </a:p>
          <a:p>
            <a:pPr algn="r"/>
            <a:r>
              <a:rPr lang="he-IL" sz="1800" b="0" i="0" u="none" strike="noStrike" baseline="0" dirty="0">
                <a:latin typeface="FontbitDavid"/>
              </a:rPr>
              <a:t>שימו לב! יש להדגיש בפני הילדים שבניגוד לחצב שהוא רעיל גם לבני אדם בצל הגינה אינו רעיל. הוא ראוי למאכל אדם.</a:t>
            </a:r>
          </a:p>
          <a:p>
            <a:pPr algn="r"/>
            <a:r>
              <a:rPr lang="he-IL" sz="1800" b="0" i="0" u="none" strike="noStrike" baseline="0" dirty="0">
                <a:latin typeface="FontbitDavid"/>
              </a:rPr>
              <a:t>מטרת הפעילות היא שהתלמידים יעקבו אחר צמיחת העלים של בצל הגינה ויכירו את איבריו. </a:t>
            </a:r>
          </a:p>
          <a:p>
            <a:pPr algn="r"/>
            <a:r>
              <a:rPr lang="he-IL" sz="1800" b="0" i="0" u="none" strike="noStrike" baseline="0" dirty="0">
                <a:latin typeface="FontbitDavid"/>
              </a:rPr>
              <a:t>עורכים מעקב ומתעדים שינויים של 3 תצפיות. </a:t>
            </a:r>
          </a:p>
          <a:p>
            <a:pPr algn="r"/>
            <a:r>
              <a:rPr lang="he-IL" sz="1800" b="0" i="0" u="none" strike="noStrike" baseline="0" dirty="0">
                <a:latin typeface="FontbitDavid"/>
              </a:rPr>
              <a:t>לפני הפעילות בכיתה חשוב לחשוף בצלים לאור השמש, עד שהעלים הירוקים עומדים להציץ מתוכם. בכיתה יש להעמידם במקום מואר ולעקוב במשך שבועיים עד חודש אחר ההתארכות וכמות</a:t>
            </a:r>
          </a:p>
          <a:p>
            <a:pPr algn="r"/>
            <a:r>
              <a:rPr lang="he-IL" sz="1800" b="0" i="0" u="none" strike="noStrike" baseline="0" dirty="0">
                <a:latin typeface="FontbitDavid"/>
              </a:rPr>
              <a:t>העלים והשורשים. </a:t>
            </a:r>
          </a:p>
          <a:p>
            <a:pPr algn="r"/>
            <a:r>
              <a:rPr lang="he-IL" sz="1800" b="0" i="0" u="none" strike="noStrike" baseline="0" dirty="0">
                <a:latin typeface="FontbitDavid"/>
              </a:rPr>
              <a:t>מסכמים את התצפית בשאלה 4 עמוד 30.</a:t>
            </a:r>
          </a:p>
          <a:p>
            <a:pPr algn="r"/>
            <a:endParaRPr lang="he-IL" sz="1800" b="0" i="0" u="none" strike="noStrike" baseline="0" dirty="0">
              <a:latin typeface="FontbitDavid"/>
            </a:endParaRPr>
          </a:p>
          <a:p>
            <a:pPr algn="r"/>
            <a:r>
              <a:rPr lang="he-IL" sz="1800" b="0" i="0" u="none" strike="noStrike" baseline="0" dirty="0">
                <a:latin typeface="FontbitDavid"/>
              </a:rPr>
              <a:t>בסוף התצפיות אפשר לחתוך את הבצל לאורכו, לכסות בניילון נצמד/שקוף (כדי למנוע צריבות) ולזהות את האיברים השונים של הבצל. אפשר גם להפריד את אחד העלים הירוקים עד הבסיס ולהראות שהגלדים הם החלק התחתון של העלים הירוקים.</a:t>
            </a: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944740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 את בצל הגינה אחרי ביצוע המשימה.</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809774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מאפיין נוסף של הסתיו הוא הבשלת הפרי. צמחים עמוסי פרי אפשר לראות בפרדסים ובמטעים, אך גם ברחובות העיר ובחצרות הבתים.</a:t>
            </a:r>
          </a:p>
          <a:p>
            <a:r>
              <a:rPr lang="he-IL" dirty="0"/>
              <a:t>לא כל הפירות אכילים, לדוגמה: בסתיו מבשילים גם הפירות של צמח הכותנה. אפשר להרחיב את</a:t>
            </a:r>
          </a:p>
          <a:p>
            <a:r>
              <a:rPr lang="he-IL" dirty="0"/>
              <a:t>הלמידה ולעסוק במסיק זיתים או </a:t>
            </a:r>
            <a:r>
              <a:rPr lang="he-IL" dirty="0" err="1"/>
              <a:t>בבציר</a:t>
            </a:r>
            <a:r>
              <a:rPr lang="he-IL" dirty="0"/>
              <a:t> ענבים (מתחיל בקיץ מסתיים בסתיו)  בהתאם לאזור המגורים. אם אפשר, כדאי לצאת לכרמים ולהשתתף במסיק (ולהכין שמן מהזיתים) או </a:t>
            </a:r>
            <a:r>
              <a:rPr lang="he-IL" dirty="0" err="1"/>
              <a:t>בבציר</a:t>
            </a:r>
            <a:r>
              <a:rPr lang="he-IL" dirty="0"/>
              <a:t> (ולהכין יין מענבים). מומלץ להעשיר את החוויה הלימודית באמצעות תמונות או סרטים.</a:t>
            </a:r>
          </a:p>
          <a:p>
            <a:endParaRPr lang="he-IL" dirty="0"/>
          </a:p>
          <a:p>
            <a:r>
              <a:rPr lang="he-IL" dirty="0"/>
              <a:t>קטע המידע שבתבנית </a:t>
            </a:r>
            <a:r>
              <a:rPr lang="he-IL" b="1" dirty="0"/>
              <a:t>היודעים אתם ש... </a:t>
            </a:r>
            <a:r>
              <a:rPr lang="he-IL" dirty="0"/>
              <a:t>מזמן </a:t>
            </a:r>
            <a:r>
              <a:rPr lang="he-IL" sz="1800" b="0" i="0" u="none" strike="noStrike" baseline="0" dirty="0">
                <a:latin typeface="FontbitDavid"/>
              </a:rPr>
              <a:t>עיסוק באחת המשמעויות של חג הסוכות שחל בסתיו בט"ו בתשרי. בסוכות חוגגים את אסיף הפירות, ואפשר להרחיב ולהתבונן בארבעת המינים: אתרוג, לולב, הדס וערבה.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320381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מטרתו של קטע המידע בעמוד 32 היא להציג את תופעת השלכת ולהבחין בין </a:t>
            </a:r>
            <a:r>
              <a:rPr lang="he-IL" b="1" dirty="0"/>
              <a:t>עצים ירוקי עד </a:t>
            </a:r>
            <a:r>
              <a:rPr lang="he-IL" b="0" dirty="0"/>
              <a:t>לבין</a:t>
            </a:r>
            <a:r>
              <a:rPr lang="he-IL" b="1" dirty="0"/>
              <a:t> עצים בשלכת. </a:t>
            </a:r>
            <a:r>
              <a:rPr lang="he-IL" dirty="0"/>
              <a:t>קוראים את הקטע ומקיימים דיון על התופעה. בהקשר זה חשוב להדגיש שגם עצים ירוקי עד משירים עלים בכמויות קטנות במשך כל השנה, ולכן נשארים ירוקים. ראו עץ ירק עד ועץ בשלכת בשקופית 16.</a:t>
            </a:r>
          </a:p>
          <a:p>
            <a:r>
              <a:rPr lang="he-IL" dirty="0"/>
              <a:t>עונים על המשימה: </a:t>
            </a:r>
            <a:r>
              <a:rPr lang="he-IL" b="1" dirty="0"/>
              <a:t>בודקים עלים בסתיו</a:t>
            </a:r>
            <a:r>
              <a:rPr lang="he-IL" dirty="0"/>
              <a:t>, עמודים 34-33.</a:t>
            </a:r>
          </a:p>
          <a:p>
            <a:r>
              <a:rPr lang="he-IL" dirty="0"/>
              <a:t>במשימה זו התלמידים יצאו לסיור בגינה סמוכה, יתבוננו בעצים (בשלכת ובירוקי עד) ויתרשמו מצבעי העלים. הם יאספו מהאדמה עלי שלכת, יקטפו גם עלים ירוקים ויערכו השוואה ביניהם (עלים יבשים, חומים/צהובים, מתפוררים לעומת עלים לחים, ירוקים ואינם מתפוררים). קוראים במליאה את מהלך המשימה ואת אפשריות הבחירה להשלמה ולבסוף מסכמים דמיון ושוני בין עלים מעצים בשלכת לעלים מעצים ירוקי עד.</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152674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עץ בשלכת ועץ ירוק עד</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95451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יחידת התוכן (סתיו) משימה דיגיטלית: </a:t>
            </a:r>
            <a:r>
              <a:rPr lang="he-IL" b="1" dirty="0"/>
              <a:t>עלה מחפש קבוצה.</a:t>
            </a:r>
          </a:p>
          <a:p>
            <a:r>
              <a:rPr lang="he-IL" b="0" i="0" dirty="0">
                <a:effectLst/>
                <a:latin typeface="Almoni Neue DL 4.0 AAA"/>
              </a:rPr>
              <a:t>המשימה עוסקת במיומנות המיון של עלי שלכת לקבוצות לפי תכונות שונות, יצירת קבוצות והכללה.</a:t>
            </a:r>
            <a:endParaRPr lang="he-IL" b="1"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129175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מסכמים תת פרק זה בעזרת הגדי הסיכום בתבנית </a:t>
            </a:r>
            <a:r>
              <a:rPr lang="he-IL" b="1" dirty="0"/>
              <a:t>מה למדנו?</a:t>
            </a:r>
          </a:p>
          <a:p>
            <a:pPr algn="r"/>
            <a:endParaRPr lang="he-IL" dirty="0"/>
          </a:p>
          <a:p>
            <a:pPr algn="r"/>
            <a:r>
              <a:rPr lang="he-IL" dirty="0"/>
              <a:t>משלימים מילים חסרות במשפטים הבאים:</a:t>
            </a:r>
          </a:p>
          <a:p>
            <a:pPr algn="r"/>
            <a:r>
              <a:rPr lang="he-IL" sz="1800" b="0" i="0" u="none" strike="noStrike" baseline="0" dirty="0">
                <a:solidFill>
                  <a:srgbClr val="000000"/>
                </a:solidFill>
                <a:latin typeface="MF_FrankRuhl-Regular"/>
              </a:rPr>
              <a:t>לִפְנֵי בּוֹא הַגְּשָׁמִים מַקְדִּימִים לִפְרֹחַ צְמָחִים מְבַשְּׂרֵי ________.</a:t>
            </a:r>
          </a:p>
          <a:p>
            <a:pPr algn="r"/>
            <a:r>
              <a:rPr lang="he-IL" sz="1800" b="0" i="0" u="none" strike="noStrike" baseline="0" dirty="0" err="1">
                <a:solidFill>
                  <a:srgbClr val="000000"/>
                </a:solidFill>
                <a:latin typeface="MF_FrankRuhl-Regular"/>
              </a:rPr>
              <a:t>בַּסְּתָו</a:t>
            </a:r>
            <a:r>
              <a:rPr lang="he-IL" sz="1800" b="0" i="0" u="none" strike="noStrike" baseline="0" dirty="0">
                <a:solidFill>
                  <a:srgbClr val="000000"/>
                </a:solidFill>
                <a:latin typeface="MF_FrankRuhl-Regular"/>
              </a:rPr>
              <a:t> ________ הֶחָצָבִים, חֲבַצֶּלֶת הַחוֹף, </a:t>
            </a:r>
            <a:r>
              <a:rPr lang="he-IL" sz="1800" b="0" i="0" u="none" strike="noStrike" baseline="0" dirty="0" err="1">
                <a:solidFill>
                  <a:srgbClr val="000000"/>
                </a:solidFill>
                <a:latin typeface="MF_FrankRuhl-Regular"/>
              </a:rPr>
              <a:t>הַסִּתְוָנִית</a:t>
            </a:r>
            <a:r>
              <a:rPr lang="he-IL" sz="1800" b="0" i="0" u="none" strike="noStrike" baseline="0" dirty="0">
                <a:solidFill>
                  <a:srgbClr val="000000"/>
                </a:solidFill>
                <a:latin typeface="MF_FrankRuhl-Regular"/>
              </a:rPr>
              <a:t> וְהַחֶלְמוֹנִית.</a:t>
            </a:r>
          </a:p>
          <a:p>
            <a:pPr algn="r"/>
            <a:r>
              <a:rPr lang="he-IL" sz="1800" b="0" i="0" u="none" strike="noStrike" baseline="0" dirty="0">
                <a:solidFill>
                  <a:srgbClr val="000000"/>
                </a:solidFill>
                <a:latin typeface="MF_FrankRuhl-Regular"/>
              </a:rPr>
              <a:t>מַבְשִׁילִים ________שֶׁל צְמָחִים רַבִּים, לְמָשָׁל: בָּטְנִים, עֲנָבִים, זֵיתִים וְכֻתְנָה.</a:t>
            </a:r>
          </a:p>
          <a:p>
            <a:pPr algn="r"/>
            <a:r>
              <a:rPr lang="he-IL" sz="1800" b="0" i="0" u="none" strike="noStrike" baseline="0" dirty="0">
                <a:solidFill>
                  <a:srgbClr val="000000"/>
                </a:solidFill>
                <a:latin typeface="MF_FrankRuhl-Regular"/>
              </a:rPr>
              <a:t>חוֹגְגִים אֶת חַג הָאָסִיף - חַג הַ________.</a:t>
            </a:r>
          </a:p>
          <a:p>
            <a:pPr algn="r"/>
            <a:r>
              <a:rPr lang="he-IL" sz="1800" b="0" i="0" u="none" strike="noStrike" baseline="0" dirty="0">
                <a:solidFill>
                  <a:srgbClr val="000000"/>
                </a:solidFill>
                <a:latin typeface="MF_FrankRuhl-Regular"/>
              </a:rPr>
              <a:t>רוֹאִים עֵצִים רַבִּים בְּ________.</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32670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משלימים מילים חסרות במשפטים הבאים:</a:t>
            </a:r>
          </a:p>
          <a:p>
            <a:pPr algn="r"/>
            <a:r>
              <a:rPr lang="he-IL" sz="1200" b="0" i="0" u="none" strike="noStrike" baseline="0" dirty="0">
                <a:solidFill>
                  <a:srgbClr val="000000"/>
                </a:solidFill>
                <a:latin typeface="MF_FrankRuhl-Regular"/>
              </a:rPr>
              <a:t>לִפְנֵי בּוֹא הַגְּשָׁמִים מַקְדִּימִים לִפְרֹחַ צְמָחִים מְבַשְּׂרֵי ________.</a:t>
            </a:r>
          </a:p>
          <a:p>
            <a:pPr algn="r"/>
            <a:r>
              <a:rPr lang="he-IL" sz="1200" b="0" i="0" u="none" strike="noStrike" baseline="0" dirty="0" err="1">
                <a:solidFill>
                  <a:srgbClr val="000000"/>
                </a:solidFill>
                <a:latin typeface="MF_FrankRuhl-Regular"/>
              </a:rPr>
              <a:t>בַּסְּתָו</a:t>
            </a:r>
            <a:r>
              <a:rPr lang="he-IL" sz="1200" b="0" i="0" u="none" strike="noStrike" baseline="0" dirty="0">
                <a:solidFill>
                  <a:srgbClr val="000000"/>
                </a:solidFill>
                <a:latin typeface="MF_FrankRuhl-Regular"/>
              </a:rPr>
              <a:t> ________ הֶחָצָבִים, חֲבַצֶּלֶת הַחוֹף, </a:t>
            </a:r>
            <a:r>
              <a:rPr lang="he-IL" sz="1200" b="0" i="0" u="none" strike="noStrike" baseline="0" dirty="0" err="1">
                <a:solidFill>
                  <a:srgbClr val="000000"/>
                </a:solidFill>
                <a:latin typeface="MF_FrankRuhl-Regular"/>
              </a:rPr>
              <a:t>הַסִּתְוָנִית</a:t>
            </a:r>
            <a:r>
              <a:rPr lang="he-IL" sz="1200" b="0" i="0" u="none" strike="noStrike" baseline="0" dirty="0">
                <a:solidFill>
                  <a:srgbClr val="000000"/>
                </a:solidFill>
                <a:latin typeface="MF_FrankRuhl-Regular"/>
              </a:rPr>
              <a:t> וְהַחֶלְמוֹנִית.</a:t>
            </a:r>
          </a:p>
          <a:p>
            <a:pPr algn="r"/>
            <a:r>
              <a:rPr lang="he-IL" sz="1200" b="0" i="0" u="none" strike="noStrike" baseline="0" dirty="0">
                <a:solidFill>
                  <a:srgbClr val="000000"/>
                </a:solidFill>
                <a:latin typeface="MF_FrankRuhl-Regular"/>
              </a:rPr>
              <a:t>מַבְשִׁילִים ________שֶׁל צְמָחִים רַבִּים, לְמָשָׁל: בָּטְנִים, עֲנָבִים, זֵיתִים וְכֻתְנָה.</a:t>
            </a:r>
          </a:p>
          <a:p>
            <a:pPr algn="r"/>
            <a:r>
              <a:rPr lang="he-IL" sz="1200" b="0" i="0" u="none" strike="noStrike" baseline="0" dirty="0">
                <a:solidFill>
                  <a:srgbClr val="000000"/>
                </a:solidFill>
                <a:latin typeface="MF_FrankRuhl-Regular"/>
              </a:rPr>
              <a:t>חוֹגְגִים אֶת חַג הָאָסִיף - חַג הַ________.</a:t>
            </a:r>
          </a:p>
          <a:p>
            <a:pPr algn="r"/>
            <a:r>
              <a:rPr lang="he-IL" sz="1200" b="0" i="0" u="none" strike="noStrike" baseline="0" dirty="0">
                <a:solidFill>
                  <a:srgbClr val="000000"/>
                </a:solidFill>
                <a:latin typeface="MF_FrankRuhl-Regular"/>
              </a:rPr>
              <a:t>רוֹאִים עֵצִים רַבִּים בְּ________.</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413320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מזכירים לתלמידים את גלגל עונות השנה. </a:t>
            </a:r>
          </a:p>
          <a:p>
            <a:r>
              <a:rPr lang="he-IL" dirty="0"/>
              <a:t>מתמקדים באיורים של צמחים ובבעלי חיים שרואים בגזרת סתיו.</a:t>
            </a:r>
          </a:p>
          <a:p>
            <a:r>
              <a:rPr lang="he-IL" dirty="0"/>
              <a:t>שואלים: אילו איורים של צמחים פורחים בסתיו?</a:t>
            </a:r>
          </a:p>
          <a:p>
            <a:r>
              <a:rPr lang="he-IL" dirty="0"/>
              <a:t>שואלים: אילו צמחים ובעלי חיים פעילים נוספים יש בסתיו שאתם מכירים?</a:t>
            </a:r>
          </a:p>
          <a:p>
            <a:r>
              <a:rPr lang="he-IL" dirty="0"/>
              <a:t>במצגת זו נתמקד בצמחים פורחים בסתיו.</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1457953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כדאי לצאת לסיור לחצר או לשדה הבר, לצפות בבעלי חיים ובצמחים ולהתרשם מתופעות</a:t>
            </a:r>
          </a:p>
          <a:p>
            <a:pPr algn="r"/>
            <a:r>
              <a:rPr lang="he-IL" sz="1800" b="0" i="0" u="none" strike="noStrike" baseline="0" dirty="0">
                <a:latin typeface="FontbitDavid"/>
              </a:rPr>
              <a:t>הקשורות בהם ומאפיינות את הסתיו.</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מטרת הסיור להתרשם מתופעות כמו שלכת, פריחת חצב, חבצלת החוף, חלמונית וסתווניות, הבשלת פירות וכדומה.</a:t>
            </a:r>
          </a:p>
          <a:p>
            <a:pPr algn="r"/>
            <a:r>
              <a:rPr lang="he-IL" sz="1800" b="0" i="0" u="none" strike="noStrike" baseline="0" dirty="0">
                <a:latin typeface="NarkisimMFO"/>
              </a:rPr>
              <a:t>בסיור של עונת הסתיו אפשר להתרשם מהתופעות העונתיות האופייניות </a:t>
            </a:r>
            <a:r>
              <a:rPr lang="he-IL" sz="1800" b="1" i="0" u="none" strike="noStrike" baseline="0" dirty="0">
                <a:latin typeface="NarkisimMFOBold"/>
              </a:rPr>
              <a:t>לצמחים</a:t>
            </a:r>
            <a:r>
              <a:rPr lang="he-IL" sz="1800" b="0" i="0" u="none" strike="noStrike" baseline="0" dirty="0">
                <a:latin typeface="NarkisimMFO"/>
              </a:rPr>
              <a:t>, כמו פריחה של צמחים</a:t>
            </a:r>
          </a:p>
          <a:p>
            <a:pPr algn="r"/>
            <a:r>
              <a:rPr lang="he-IL" sz="1800" b="0" i="0" u="none" strike="noStrike" baseline="0" dirty="0">
                <a:latin typeface="NarkisimMFO"/>
              </a:rPr>
              <a:t>מבשרי סתיו (חצב, רקפת, סתוונית), שרידים של צמחים שקמלו והתייבשו בקיץ. ייתכן שאפשר יהיה</a:t>
            </a:r>
          </a:p>
          <a:p>
            <a:pPr algn="r"/>
            <a:r>
              <a:rPr lang="he-IL" sz="1800" b="0" i="0" u="none" strike="noStrike" baseline="0" dirty="0">
                <a:latin typeface="NarkisimMFO"/>
              </a:rPr>
              <a:t>למצוא על האדמה זרעים ופירות יבשים (את רובם אסור לאכול!) שהופצו ונפלו על האדמה בסוף הקיץ</a:t>
            </a:r>
          </a:p>
          <a:p>
            <a:pPr algn="r"/>
            <a:r>
              <a:rPr lang="he-IL" sz="1800" b="0" i="0" u="none" strike="noStrike" baseline="0" dirty="0">
                <a:latin typeface="NarkisimMFO"/>
              </a:rPr>
              <a:t>ובסתיו. תופעה נוספת היא השרת עלים ושלכת. </a:t>
            </a:r>
          </a:p>
          <a:p>
            <a:pPr algn="r"/>
            <a:endParaRPr lang="he-IL" sz="1800" b="0" i="0" u="none" strike="noStrike" baseline="0" dirty="0">
              <a:latin typeface="NarkisimMFO"/>
            </a:endParaRPr>
          </a:p>
          <a:p>
            <a:pPr algn="r"/>
            <a:r>
              <a:rPr lang="he-IL" sz="1800" b="0" i="0" u="none" strike="noStrike" baseline="0" dirty="0">
                <a:latin typeface="FontbitDavid"/>
              </a:rPr>
              <a:t>יש לדון עם התלמידים על ההבדל בין שדה בר לבין גינה. שדה בר הוא סביבה טבעית שהאדם לא מטפל בה.</a:t>
            </a:r>
            <a:endParaRPr lang="he-IL" sz="1400" b="0" i="0" u="none" strike="noStrike" baseline="0" dirty="0">
              <a:latin typeface="FontbitDavid"/>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 </a:t>
            </a:r>
            <a:endParaRPr lang="he-IL" sz="1800" b="0" i="0" u="none" strike="noStrike" baseline="0" dirty="0">
              <a:latin typeface="FontbitDavid"/>
            </a:endParaRPr>
          </a:p>
          <a:p>
            <a:pPr algn="r"/>
            <a:r>
              <a:rPr lang="he-IL" sz="1800" b="1" i="0" u="none" strike="noStrike" baseline="0" dirty="0">
                <a:latin typeface="SymbolMT"/>
              </a:rPr>
              <a:t>שימו לב</a:t>
            </a:r>
            <a:r>
              <a:rPr lang="he-IL" sz="1800" b="0" i="0" u="none" strike="noStrike" baseline="0" dirty="0">
                <a:latin typeface="SymbolMT"/>
              </a:rPr>
              <a:t>: </a:t>
            </a:r>
            <a:r>
              <a:rPr lang="he-IL" sz="1800" b="0" i="0" u="none" strike="noStrike" baseline="0" dirty="0">
                <a:latin typeface="NarkisimMFO"/>
              </a:rPr>
              <a:t>סיור הוא האמצעי המתאים ביותר להתרשם מהשינויים המתחוללים בסביבה. לכן בחוברת זו יש הצעות למספר סיורים, שבכל אחד מהם דגש על היבט אחר. מומלץ לבצע לפחות חלק מהסיורים באותו אתר, כדי להתרשם מהשינויים המתרחשים במקום במהלך השנה. </a:t>
            </a:r>
            <a:endParaRPr lang="he-IL" sz="1800" b="0" i="0" u="none" strike="noStrike" baseline="0" dirty="0">
              <a:latin typeface="FontbitDavid"/>
            </a:endParaRPr>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3419182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מציגים</a:t>
            </a:r>
            <a:r>
              <a:rPr lang="he-IL" baseline="0" dirty="0"/>
              <a:t> את התמונות של הצמחים הפורחים בשקופיות 7-4 ואחר כך מפנים לביצוע המשימה: </a:t>
            </a:r>
            <a:r>
              <a:rPr lang="he-IL" b="1" baseline="0" dirty="0"/>
              <a:t>מי אני? </a:t>
            </a:r>
            <a:r>
              <a:rPr lang="he-IL" b="0" baseline="0" dirty="0"/>
              <a:t>(עמוד 28).</a:t>
            </a:r>
          </a:p>
          <a:p>
            <a:pPr algn="r"/>
            <a:r>
              <a:rPr lang="he-IL" sz="1200" b="0" i="0" u="none" strike="noStrike" baseline="0" dirty="0">
                <a:latin typeface="FontbitDavid"/>
              </a:rPr>
              <a:t>מטרת הפעילות היא לחזור על שמות הצמחים וזיהוין באמצעות המאפיינים שלהן. השאלות מנוסחות כחידות כדי לעורר עניין.</a:t>
            </a:r>
            <a:endParaRPr lang="en-US" dirty="0"/>
          </a:p>
          <a:p>
            <a:endParaRPr lang="en-US" b="1"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1341297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להציג</a:t>
            </a:r>
            <a:r>
              <a:rPr lang="he-IL" baseline="0" dirty="0"/>
              <a:t> את התמונות של הצמחים הפורחים בשקופיות ואחר כך להפנות לביצוע המשימה: מי אני</a:t>
            </a:r>
            <a:endParaRPr lang="en-US" dirty="0"/>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5</a:t>
            </a:fld>
            <a:endParaRPr lang="x-none">
              <a:solidFill>
                <a:prstClr val="black"/>
              </a:solidFill>
            </a:endParaRPr>
          </a:p>
        </p:txBody>
      </p:sp>
    </p:spTree>
    <p:extLst>
      <p:ext uri="{BB962C8B-B14F-4D97-AF65-F5344CB8AC3E}">
        <p14:creationId xmlns:p14="http://schemas.microsoft.com/office/powerpoint/2010/main" val="329888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להציג</a:t>
            </a:r>
            <a:r>
              <a:rPr lang="he-IL" baseline="0" dirty="0"/>
              <a:t> את התמונות של הצמחים הפורחים בשקופיות ואחר כך להפנות לביצוע המשימה: מי אני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6</a:t>
            </a:fld>
            <a:endParaRPr lang="x-none">
              <a:solidFill>
                <a:prstClr val="black"/>
              </a:solidFill>
            </a:endParaRPr>
          </a:p>
        </p:txBody>
      </p:sp>
    </p:spTree>
    <p:extLst>
      <p:ext uri="{BB962C8B-B14F-4D97-AF65-F5344CB8AC3E}">
        <p14:creationId xmlns:p14="http://schemas.microsoft.com/office/powerpoint/2010/main" val="357801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להציג</a:t>
            </a:r>
            <a:r>
              <a:rPr lang="he-IL" baseline="0" dirty="0"/>
              <a:t> את התמונות של הצמחים הפורחים בשקופיות ואחר כך להפנות לביצוע המשימה: מי אני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7</a:t>
            </a:fld>
            <a:endParaRPr lang="x-none">
              <a:solidFill>
                <a:prstClr val="black"/>
              </a:solidFill>
            </a:endParaRPr>
          </a:p>
        </p:txBody>
      </p:sp>
    </p:spTree>
    <p:extLst>
      <p:ext uri="{BB962C8B-B14F-4D97-AF65-F5344CB8AC3E}">
        <p14:creationId xmlns:p14="http://schemas.microsoft.com/office/powerpoint/2010/main" val="122137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באתר במבט מקוון, בספר הדיגיטלי, משימה: </a:t>
            </a:r>
            <a:r>
              <a:rPr lang="he-IL" b="1" dirty="0"/>
              <a:t>מי פורח בסתיו?</a:t>
            </a:r>
          </a:p>
          <a:p>
            <a:r>
              <a:rPr lang="he-IL" b="0" dirty="0"/>
              <a:t>זוהי גרסה דיגיטלית של המשימה שבעמוד 28.</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411427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baseline="0" dirty="0">
                <a:latin typeface="FontbitDavid"/>
              </a:rPr>
              <a:t>מומלץ לקרוא בקול את קטע המידע, בדגש על המילים המודגשות, תוך זיהוי האיברים שבאיור.</a:t>
            </a:r>
            <a:endParaRPr lang="he-IL" baseline="0" dirty="0"/>
          </a:p>
          <a:p>
            <a:r>
              <a:rPr lang="he-IL" baseline="0" dirty="0"/>
              <a:t>לאחר שמכירים את אברי החצב, מיישמים ידע והבנה במשימה: </a:t>
            </a:r>
            <a:r>
              <a:rPr lang="he-IL" b="1" baseline="0" dirty="0"/>
              <a:t>איזה איבר חסר לצמח החצב?</a:t>
            </a:r>
          </a:p>
          <a:p>
            <a:r>
              <a:rPr lang="he-IL" b="1" baseline="0" dirty="0"/>
              <a:t>להעשרה: </a:t>
            </a:r>
            <a:r>
              <a:rPr lang="he-IL" b="0" baseline="0" dirty="0"/>
              <a:t>קוראים את המידע בתבנית </a:t>
            </a:r>
            <a:r>
              <a:rPr lang="he-IL" b="1" baseline="0" dirty="0"/>
              <a:t>היודעים אתם ש...</a:t>
            </a:r>
          </a:p>
          <a:p>
            <a:pPr algn="r"/>
            <a:endParaRPr lang="he-IL" sz="1800" b="0" i="0" u="none" strike="noStrike" baseline="0" dirty="0">
              <a:latin typeface="FontbitDavid"/>
            </a:endParaRPr>
          </a:p>
          <a:p>
            <a:pPr algn="r"/>
            <a:r>
              <a:rPr lang="he-IL" sz="1800" b="0" i="0" u="none" strike="noStrike" baseline="0" dirty="0">
                <a:latin typeface="FontbitDavid"/>
              </a:rPr>
              <a:t>החצב הוא מבשר הסתיו המוכר ביותר וחשוב להכירו למרות שלא לכולם מזדמן לראותו בטבע. צמחי חצב פורחים עוד לפני הגשמים הראשונים, בתגובה להתארכות הלילות ולהתקצרות הימים בעונת הסתיו. החצב פורח לפני הגשם בזכות מאגר גדול של מים ושל חומרי מזון שנאגרו בבצל בשנה הקודמת. </a:t>
            </a:r>
          </a:p>
          <a:p>
            <a:pPr algn="r"/>
            <a:endParaRPr lang="he-IL" sz="1800" b="0" i="0" u="none" strike="noStrike" baseline="0" dirty="0">
              <a:latin typeface="FontbitDavid"/>
            </a:endParaRPr>
          </a:p>
          <a:p>
            <a:pPr algn="r"/>
            <a:r>
              <a:rPr lang="he-IL" sz="1200" b="0" i="0" u="none" strike="noStrike" baseline="0" dirty="0">
                <a:latin typeface="FontbitDavid"/>
              </a:rPr>
              <a:t>לקיים דיון על הבצל:</a:t>
            </a:r>
          </a:p>
          <a:p>
            <a:pPr algn="r"/>
            <a:r>
              <a:rPr lang="he-IL" sz="1200" b="0" i="0" u="none" strike="noStrike" baseline="0" dirty="0">
                <a:latin typeface="FontbitDavid"/>
              </a:rPr>
              <a:t>הבצל הוא מאגר חומרי מזון של הצמח (יתרון לצמח). </a:t>
            </a:r>
          </a:p>
          <a:p>
            <a:pPr algn="r"/>
            <a:r>
              <a:rPr lang="he-IL" sz="1200" b="0" i="0" u="none" strike="noStrike" baseline="0" dirty="0">
                <a:latin typeface="FontbitDavid"/>
              </a:rPr>
              <a:t>אך לבצל יש גם חסרון (מבחינת בעלי חיים צמחונים) הוא יכול היה לשמש מזון לבעלי חיים. </a:t>
            </a:r>
          </a:p>
          <a:p>
            <a:pPr algn="r"/>
            <a:r>
              <a:rPr lang="he-IL" sz="1200" b="0" i="0" u="none" strike="noStrike" baseline="0" dirty="0">
                <a:latin typeface="FontbitDavid"/>
              </a:rPr>
              <a:t>לצמח הבצל יש מנגנון הגנה שמרתיע בעלי חיים להתקרב אליו ולאכול את הבצל: הבצל מכיל חומרי רעל הכוללים </a:t>
            </a:r>
            <a:r>
              <a:rPr lang="he-IL" sz="1200" b="0" i="0" u="none" strike="noStrike" baseline="0" dirty="0" err="1">
                <a:latin typeface="FontbitDavid"/>
              </a:rPr>
              <a:t>גליקוזידים</a:t>
            </a:r>
            <a:r>
              <a:rPr lang="he-IL" sz="1200" b="0" i="0" u="none" strike="noStrike" baseline="0" dirty="0">
                <a:latin typeface="FontbitDavid"/>
              </a:rPr>
              <a:t> הפועלים על הלב וחומרים הגורמים לגירוד בעור (יתרון מבחינת צמח החצב)</a:t>
            </a:r>
          </a:p>
          <a:p>
            <a:pPr algn="r"/>
            <a:r>
              <a:rPr lang="he-IL" sz="1200" b="0" i="0" u="none" strike="noStrike" baseline="0" dirty="0">
                <a:latin typeface="FontbitDavid"/>
              </a:rPr>
              <a:t>מומלץ לקיים דיון בכיתה על היתרון שיש לצמח בעל בצל רעיל או חלקי צמח אחרים</a:t>
            </a:r>
          </a:p>
          <a:p>
            <a:pPr algn="r"/>
            <a:r>
              <a:rPr lang="he-IL" sz="1200" b="0" i="0" u="none" strike="noStrike" baseline="0" dirty="0">
                <a:latin typeface="FontbitDavid"/>
              </a:rPr>
              <a:t>רעילים. </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249491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ח'/חשון/תשפ"ד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ח'/חשון/תשפ"ד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commons.wikimedia.org/wiki/File:ARS_red_onion.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hRdDXKbdbSU" TargetMode="External"/><Relationship Id="rId5" Type="http://schemas.openxmlformats.org/officeDocument/2006/relationships/image" Target="../media/image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https://commons.wikimedia.org/wiki/File:Hazav.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Sternbergia2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File:Pacratium_maritimum_Paestum.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Sitvanit01.jpg"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jpeg"/><Relationship Id="rId4" Type="http://schemas.openxmlformats.org/officeDocument/2006/relationships/hyperlink" Target="https://commons.wikimedia.org/wiki/User:MathKnigh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מצגת מלווה לשיעורים</a:t>
            </a:r>
            <a:endParaRPr lang="en-US" b="1" dirty="0">
              <a:cs typeface="+mn-cs"/>
            </a:endParaRPr>
          </a:p>
        </p:txBody>
      </p:sp>
      <p:sp>
        <p:nvSpPr>
          <p:cNvPr id="3" name="מציין מיקום תוכן 2"/>
          <p:cNvSpPr>
            <a:spLocks noGrp="1"/>
          </p:cNvSpPr>
          <p:nvPr>
            <p:ph idx="1"/>
          </p:nvPr>
        </p:nvSpPr>
        <p:spPr/>
        <p:txBody>
          <a:bodyPr>
            <a:normAutofit/>
          </a:bodyPr>
          <a:lstStyle/>
          <a:p>
            <a:pPr marL="0" indent="0" algn="ctr" rtl="1">
              <a:buNone/>
            </a:pPr>
            <a:r>
              <a:rPr lang="he-IL" sz="4800" b="1" dirty="0">
                <a:solidFill>
                  <a:srgbClr val="00A9EA"/>
                </a:solidFill>
                <a:latin typeface="EnzoagadaMF-Bold"/>
              </a:rPr>
              <a:t>מַדָּע וְטְֶכְנוֹלוֹגְיָּה</a:t>
            </a:r>
          </a:p>
          <a:p>
            <a:pPr marL="0" indent="0" algn="ctr" rtl="1">
              <a:buNone/>
            </a:pPr>
            <a:r>
              <a:rPr lang="he-IL" sz="4800" b="1" dirty="0">
                <a:solidFill>
                  <a:srgbClr val="00A9EA"/>
                </a:solidFill>
                <a:latin typeface="EnzoagadaMF-Bold"/>
              </a:rPr>
              <a:t>  לְכִתָּה א</a:t>
            </a:r>
          </a:p>
          <a:p>
            <a:pPr marL="0" indent="0" algn="ctr" rtl="1">
              <a:buNone/>
            </a:pPr>
            <a:r>
              <a:rPr lang="he-IL" sz="4800" b="1" dirty="0">
                <a:solidFill>
                  <a:srgbClr val="00A9EA"/>
                </a:solidFill>
                <a:latin typeface="EnzoagadaMF-Bold"/>
              </a:rPr>
              <a:t>מַעְגַּל עוֹנוֹת הַשָּׁנָה</a:t>
            </a:r>
          </a:p>
          <a:p>
            <a:pPr marL="0" indent="0" algn="ctr" rtl="1">
              <a:buNone/>
            </a:pPr>
            <a:r>
              <a:rPr lang="he-IL" sz="4800" b="1" dirty="0">
                <a:solidFill>
                  <a:srgbClr val="00A9EA"/>
                </a:solidFill>
                <a:latin typeface="EnzoagadaMF-Bold"/>
              </a:rPr>
              <a:t> </a:t>
            </a:r>
          </a:p>
          <a:p>
            <a:pPr marL="0" indent="0" algn="ctr" rtl="1">
              <a:buNone/>
            </a:pPr>
            <a:r>
              <a:rPr lang="he-IL" sz="3600" b="1" dirty="0">
                <a:latin typeface="EnzoagadaMF-Bold"/>
              </a:rPr>
              <a:t>פֶּרֶק רִאשׁוֹן: </a:t>
            </a:r>
            <a:r>
              <a:rPr lang="he-IL" sz="3600" b="1" dirty="0" err="1">
                <a:latin typeface="EnzoagadaMF-Bold"/>
              </a:rPr>
              <a:t>הַסְּתָו</a:t>
            </a:r>
            <a:r>
              <a:rPr lang="he-IL" sz="3600" b="1" dirty="0">
                <a:latin typeface="EnzoagadaMF-Bold"/>
              </a:rPr>
              <a:t> הִגִּיעַ</a:t>
            </a:r>
          </a:p>
          <a:p>
            <a:pPr marL="0" indent="0" algn="ctr" rtl="1">
              <a:buNone/>
            </a:pPr>
            <a:r>
              <a:rPr lang="he-IL" sz="3600" b="1" dirty="0">
                <a:solidFill>
                  <a:srgbClr val="FF0000"/>
                </a:solidFill>
                <a:latin typeface="EnzoagadaMF-Bold"/>
              </a:rPr>
              <a:t> צמחים</a:t>
            </a:r>
            <a:endParaRPr lang="he-IL" sz="3600" b="1" dirty="0">
              <a:latin typeface="EnzoagadaMF-Bold"/>
            </a:endParaRP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156103"/>
            <a:ext cx="1621677" cy="87180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E0C4DBA-19F9-6AB8-8522-3C69B49138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0771" y="1362927"/>
            <a:ext cx="7960092" cy="4132146"/>
          </a:xfrm>
          <a:prstGeom prst="rect">
            <a:avLst/>
          </a:prstGeom>
        </p:spPr>
      </p:pic>
      <p:pic>
        <p:nvPicPr>
          <p:cNvPr id="6" name="תמונה 5">
            <a:extLst>
              <a:ext uri="{FF2B5EF4-FFF2-40B4-BE49-F238E27FC236}">
                <a16:creationId xmlns:a16="http://schemas.microsoft.com/office/drawing/2014/main" id="{E428560D-0160-9075-48BC-6D9BD9C821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7" name="תמונה 6">
            <a:extLst>
              <a:ext uri="{FF2B5EF4-FFF2-40B4-BE49-F238E27FC236}">
                <a16:creationId xmlns:a16="http://schemas.microsoft.com/office/drawing/2014/main" id="{B141FA69-AD36-37ED-F9C0-313969567E1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88025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שדה חצבים בהר ציון, ירושלים</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73658" y="1690689"/>
            <a:ext cx="4519806" cy="6026409"/>
          </a:xfrm>
          <a:prstGeom prst="rect">
            <a:avLst/>
          </a:prstGeom>
        </p:spPr>
      </p:pic>
      <p:pic>
        <p:nvPicPr>
          <p:cNvPr id="3" name="תמונה 2">
            <a:extLst>
              <a:ext uri="{FF2B5EF4-FFF2-40B4-BE49-F238E27FC236}">
                <a16:creationId xmlns:a16="http://schemas.microsoft.com/office/drawing/2014/main" id="{A28B9346-A003-B4E6-193A-9CB4FF8477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53A7D83C-7369-69BF-9E80-71C9BF9576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27472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856014"/>
            <a:ext cx="7886700" cy="1325563"/>
          </a:xfrm>
        </p:spPr>
        <p:txBody>
          <a:bodyPr/>
          <a:lstStyle/>
          <a:p>
            <a:pPr algn="r"/>
            <a:r>
              <a:rPr lang="he-IL" b="1" dirty="0">
                <a:cs typeface="+mn-cs"/>
              </a:rPr>
              <a:t>מְשִׂימָה: מְגַדְּלִים אֶת בְּצַל הַגִּנָּה </a:t>
            </a:r>
            <a:r>
              <a:rPr lang="he-IL" sz="2800" b="1" dirty="0">
                <a:cs typeface="+mn-cs"/>
              </a:rPr>
              <a:t>(עמוד 30)</a:t>
            </a:r>
            <a:endParaRPr lang="en-US" sz="2800" b="1" dirty="0">
              <a:cs typeface="+mn-cs"/>
            </a:endParaRPr>
          </a:p>
        </p:txBody>
      </p:sp>
      <p:pic>
        <p:nvPicPr>
          <p:cNvPr id="4" name="מציין מיקום תוכן 3"/>
          <p:cNvPicPr>
            <a:picLocks noGrp="1" noChangeAspect="1"/>
          </p:cNvPicPr>
          <p:nvPr>
            <p:ph idx="1"/>
          </p:nvPr>
        </p:nvPicPr>
        <p:blipFill>
          <a:blip r:embed="rId3"/>
          <a:stretch>
            <a:fillRect/>
          </a:stretch>
        </p:blipFill>
        <p:spPr>
          <a:xfrm>
            <a:off x="90535" y="2109255"/>
            <a:ext cx="8723579" cy="4201009"/>
          </a:xfrm>
          <a:prstGeom prst="rect">
            <a:avLst/>
          </a:prstGeom>
        </p:spPr>
      </p:pic>
      <p:pic>
        <p:nvPicPr>
          <p:cNvPr id="3" name="תמונה 2">
            <a:extLst>
              <a:ext uri="{FF2B5EF4-FFF2-40B4-BE49-F238E27FC236}">
                <a16:creationId xmlns:a16="http://schemas.microsoft.com/office/drawing/2014/main" id="{E3447DBC-FCA5-8E68-A530-8C7825373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FAFD603B-D9AA-DEFA-820E-161C5583358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857113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latin typeface="MF_FrankRuhl-Regular"/>
                <a:cs typeface="+mn-cs"/>
              </a:rPr>
              <a:t>בְּצַל הַגִּנָּה</a:t>
            </a:r>
            <a:endParaRPr lang="en-US" sz="54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537627" y="1427273"/>
            <a:ext cx="4068745" cy="5983450"/>
          </a:xfrm>
          <a:prstGeom prst="rect">
            <a:avLst/>
          </a:prstGeom>
        </p:spPr>
      </p:pic>
      <p:sp>
        <p:nvSpPr>
          <p:cNvPr id="5" name="TextBox 4"/>
          <p:cNvSpPr txBox="1"/>
          <p:nvPr/>
        </p:nvSpPr>
        <p:spPr>
          <a:xfrm>
            <a:off x="6998329" y="5251009"/>
            <a:ext cx="1738265" cy="369332"/>
          </a:xfrm>
          <a:prstGeom prst="rect">
            <a:avLst/>
          </a:prstGeom>
          <a:noFill/>
        </p:spPr>
        <p:txBody>
          <a:bodyPr wrap="square" rtlCol="0">
            <a:spAutoFit/>
          </a:bodyPr>
          <a:lstStyle/>
          <a:p>
            <a:r>
              <a:rPr lang="he-IL" dirty="0">
                <a:hlinkClick r:id="rId4"/>
              </a:rPr>
              <a:t>מקור: ויקיפדיה</a:t>
            </a:r>
            <a:endParaRPr lang="en-US" dirty="0"/>
          </a:p>
        </p:txBody>
      </p:sp>
      <p:pic>
        <p:nvPicPr>
          <p:cNvPr id="3" name="תמונה 2">
            <a:extLst>
              <a:ext uri="{FF2B5EF4-FFF2-40B4-BE49-F238E27FC236}">
                <a16:creationId xmlns:a16="http://schemas.microsoft.com/office/drawing/2014/main" id="{CFA0B1B3-1EB9-623A-43AB-0E660305A8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6" name="תמונה 5">
            <a:extLst>
              <a:ext uri="{FF2B5EF4-FFF2-40B4-BE49-F238E27FC236}">
                <a16:creationId xmlns:a16="http://schemas.microsoft.com/office/drawing/2014/main" id="{9C95E568-782F-D6C4-6066-24099709AC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93300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solidFill>
                  <a:schemeClr val="accent5"/>
                </a:solidFill>
                <a:latin typeface="MF_FrankRuhl-Regular"/>
                <a:cs typeface="+mn-cs"/>
              </a:rPr>
              <a:t>פֵּרוֹת </a:t>
            </a:r>
            <a:r>
              <a:rPr lang="he-IL" sz="5400" b="1" dirty="0" err="1">
                <a:solidFill>
                  <a:schemeClr val="accent5"/>
                </a:solidFill>
                <a:latin typeface="MF_FrankRuhl-Regular"/>
                <a:cs typeface="+mn-cs"/>
              </a:rPr>
              <a:t>בַּסְּתְָו</a:t>
            </a:r>
            <a:r>
              <a:rPr lang="he-IL" sz="5400" b="1" dirty="0">
                <a:solidFill>
                  <a:schemeClr val="accent5"/>
                </a:solidFill>
                <a:latin typeface="MF_FrankRuhl-Regular"/>
                <a:cs typeface="+mn-cs"/>
              </a:rPr>
              <a:t> </a:t>
            </a:r>
            <a:r>
              <a:rPr lang="he-IL" sz="2800" b="1" dirty="0">
                <a:latin typeface="MF_FrankRuhl-Regular"/>
                <a:cs typeface="+mn-cs"/>
              </a:rPr>
              <a:t>(עמוד 31)</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0920" y="1825625"/>
            <a:ext cx="7382160" cy="4351338"/>
          </a:xfrm>
          <a:prstGeom prst="rect">
            <a:avLst/>
          </a:prstGeom>
        </p:spPr>
      </p:pic>
      <p:pic>
        <p:nvPicPr>
          <p:cNvPr id="3" name="תמונה 2">
            <a:extLst>
              <a:ext uri="{FF2B5EF4-FFF2-40B4-BE49-F238E27FC236}">
                <a16:creationId xmlns:a16="http://schemas.microsoft.com/office/drawing/2014/main" id="{C9477784-2ECD-6CAB-3826-A65C0E3946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DA940D2B-C709-EFEE-E2B8-9553E0D226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
        <p:nvSpPr>
          <p:cNvPr id="6" name="תיבת טקסט 5">
            <a:extLst>
              <a:ext uri="{FF2B5EF4-FFF2-40B4-BE49-F238E27FC236}">
                <a16:creationId xmlns:a16="http://schemas.microsoft.com/office/drawing/2014/main" id="{7E3D34B4-57A8-6FDC-1B69-99E337977883}"/>
              </a:ext>
            </a:extLst>
          </p:cNvPr>
          <p:cNvSpPr txBox="1"/>
          <p:nvPr/>
        </p:nvSpPr>
        <p:spPr>
          <a:xfrm>
            <a:off x="1534160" y="6512560"/>
            <a:ext cx="3423920" cy="369332"/>
          </a:xfrm>
          <a:prstGeom prst="rect">
            <a:avLst/>
          </a:prstGeom>
          <a:noFill/>
        </p:spPr>
        <p:txBody>
          <a:bodyPr wrap="square" rtlCol="1">
            <a:spAutoFit/>
          </a:bodyPr>
          <a:lstStyle/>
          <a:p>
            <a:r>
              <a:rPr lang="he-IL" dirty="0">
                <a:hlinkClick r:id="rId6"/>
              </a:rPr>
              <a:t>לאחר </a:t>
            </a:r>
            <a:r>
              <a:rPr lang="he-IL" dirty="0" err="1">
                <a:hlinkClick r:id="rId6"/>
              </a:rPr>
              <a:t>הבציר</a:t>
            </a:r>
            <a:r>
              <a:rPr lang="he-IL" dirty="0">
                <a:hlinkClick r:id="rId6"/>
              </a:rPr>
              <a:t> דורכים ענבים בגת</a:t>
            </a:r>
            <a:endParaRPr lang="he-IL" dirty="0"/>
          </a:p>
        </p:txBody>
      </p:sp>
    </p:spTree>
    <p:extLst>
      <p:ext uri="{BB962C8B-B14F-4D97-AF65-F5344CB8AC3E}">
        <p14:creationId xmlns:p14="http://schemas.microsoft.com/office/powerpoint/2010/main" val="389761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8393" y="681037"/>
            <a:ext cx="7886700" cy="1325563"/>
          </a:xfrm>
        </p:spPr>
        <p:txBody>
          <a:bodyPr>
            <a:normAutofit/>
          </a:bodyPr>
          <a:lstStyle/>
          <a:p>
            <a:pPr algn="r"/>
            <a:r>
              <a:rPr lang="he-IL" sz="5400" b="1" dirty="0">
                <a:solidFill>
                  <a:schemeClr val="accent5"/>
                </a:solidFill>
                <a:cs typeface="+mn-cs"/>
              </a:rPr>
              <a:t>עֲלֵי שַׁלֶּכֶת </a:t>
            </a:r>
            <a:r>
              <a:rPr lang="he-IL" sz="3200" b="1" dirty="0">
                <a:cs typeface="+mn-cs"/>
              </a:rPr>
              <a:t>(עמוד 32)</a:t>
            </a:r>
            <a:endParaRPr lang="en-US" sz="32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71016" y="1825625"/>
            <a:ext cx="6401968" cy="4351338"/>
          </a:xfrm>
          <a:prstGeom prst="rect">
            <a:avLst/>
          </a:prstGeom>
        </p:spPr>
      </p:pic>
      <p:sp>
        <p:nvSpPr>
          <p:cNvPr id="5" name="מלבן 4"/>
          <p:cNvSpPr/>
          <p:nvPr/>
        </p:nvSpPr>
        <p:spPr>
          <a:xfrm flipV="1">
            <a:off x="1897427" y="6482280"/>
            <a:ext cx="6522296" cy="341632"/>
          </a:xfrm>
          <a:prstGeom prst="rect">
            <a:avLst/>
          </a:prstGeom>
        </p:spPr>
        <p:txBody>
          <a:bodyPr wrap="square">
            <a:spAutoFit/>
          </a:bodyPr>
          <a:lstStyle/>
          <a:p>
            <a:pPr lvl="0" algn="ctr" defTabSz="914400" rtl="1">
              <a:lnSpc>
                <a:spcPct val="90000"/>
              </a:lnSpc>
              <a:spcBef>
                <a:spcPts val="1000"/>
              </a:spcBef>
            </a:pPr>
            <a:r>
              <a:rPr lang="he-IL">
                <a:solidFill>
                  <a:prstClr val="black"/>
                </a:solidFill>
                <a:latin typeface="EnzoagadaMF-Bold"/>
              </a:rPr>
              <a:t> </a:t>
            </a:r>
            <a:r>
              <a:rPr lang="he-IL">
                <a:solidFill>
                  <a:prstClr val="black"/>
                </a:solidFill>
                <a:latin typeface="Arial" panose="020B0604020202020204" pitchFamily="34" charset="0"/>
                <a:cs typeface="Arial" panose="020B0604020202020204" pitchFamily="34" charset="0"/>
              </a:rPr>
              <a:t> </a:t>
            </a:r>
            <a:endParaRPr lang="en-US" dirty="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5957180" y="6482281"/>
            <a:ext cx="2558170" cy="341632"/>
          </a:xfrm>
          <a:prstGeom prst="rect">
            <a:avLst/>
          </a:prstGeom>
          <a:noFill/>
        </p:spPr>
        <p:txBody>
          <a:bodyPr wrap="square" rtlCol="0">
            <a:spAutoFit/>
          </a:bodyPr>
          <a:lstStyle/>
          <a:p>
            <a:pPr lvl="0" algn="ctr" defTabSz="914400" rtl="1">
              <a:lnSpc>
                <a:spcPct val="90000"/>
              </a:lnSpc>
              <a:spcBef>
                <a:spcPts val="1000"/>
              </a:spcBef>
            </a:pPr>
            <a:r>
              <a:rPr lang="he-IL" dirty="0">
                <a:solidFill>
                  <a:prstClr val="black"/>
                </a:solidFill>
                <a:latin typeface="EnzoagadaMF-Bold"/>
              </a:rPr>
              <a:t>התמונה באדיבות </a:t>
            </a:r>
            <a:r>
              <a:rPr lang="en-GB" dirty="0" err="1">
                <a:solidFill>
                  <a:prstClr val="black"/>
                </a:solidFill>
                <a:latin typeface="EnzoagadaMF-Bold"/>
              </a:rPr>
              <a:t>p</a:t>
            </a:r>
            <a:r>
              <a:rPr lang="en-GB" dirty="0" err="1">
                <a:solidFill>
                  <a:prstClr val="black"/>
                </a:solidFill>
                <a:latin typeface="Arial" panose="020B0604020202020204" pitchFamily="34" charset="0"/>
                <a:cs typeface="Arial" panose="020B0604020202020204" pitchFamily="34" charset="0"/>
              </a:rPr>
              <a:t>ixabay</a:t>
            </a:r>
            <a:endParaRPr lang="en-US" dirty="0">
              <a:solidFill>
                <a:prstClr val="black"/>
              </a:solidFill>
              <a:latin typeface="Arial" panose="020B0604020202020204" pitchFamily="34" charset="0"/>
              <a:cs typeface="Arial" panose="020B0604020202020204" pitchFamily="34" charset="0"/>
            </a:endParaRPr>
          </a:p>
        </p:txBody>
      </p:sp>
      <p:pic>
        <p:nvPicPr>
          <p:cNvPr id="3" name="תמונה 2">
            <a:extLst>
              <a:ext uri="{FF2B5EF4-FFF2-40B4-BE49-F238E27FC236}">
                <a16:creationId xmlns:a16="http://schemas.microsoft.com/office/drawing/2014/main" id="{3E5E84E9-91D0-6F8F-3145-4063CC66D2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6" name="תמונה 5">
            <a:extLst>
              <a:ext uri="{FF2B5EF4-FFF2-40B4-BE49-F238E27FC236}">
                <a16:creationId xmlns:a16="http://schemas.microsoft.com/office/drawing/2014/main" id="{4D44BE37-556E-A4AE-6BFA-F963AA39C2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53789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72675" y="894896"/>
            <a:ext cx="5149186" cy="5599795"/>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521" y="713469"/>
            <a:ext cx="2827600" cy="5962650"/>
          </a:xfrm>
          <a:prstGeom prst="rect">
            <a:avLst/>
          </a:prstGeom>
        </p:spPr>
      </p:pic>
      <p:sp>
        <p:nvSpPr>
          <p:cNvPr id="11" name="TextBox 10"/>
          <p:cNvSpPr txBox="1"/>
          <p:nvPr/>
        </p:nvSpPr>
        <p:spPr>
          <a:xfrm>
            <a:off x="5566653" y="6494691"/>
            <a:ext cx="2669320" cy="341632"/>
          </a:xfrm>
          <a:prstGeom prst="rect">
            <a:avLst/>
          </a:prstGeom>
          <a:noFill/>
        </p:spPr>
        <p:txBody>
          <a:bodyPr wrap="none" rtlCol="0">
            <a:spAutoFit/>
          </a:bodyPr>
          <a:lstStyle/>
          <a:p>
            <a:pPr lvl="0" algn="ctr" defTabSz="914400" rtl="1">
              <a:lnSpc>
                <a:spcPct val="90000"/>
              </a:lnSpc>
              <a:spcBef>
                <a:spcPts val="1000"/>
              </a:spcBef>
            </a:pPr>
            <a:r>
              <a:rPr lang="he-IL" dirty="0">
                <a:solidFill>
                  <a:prstClr val="black"/>
                </a:solidFill>
                <a:latin typeface="EnzoagadaMF-Bold"/>
              </a:rPr>
              <a:t>התמונות באדיבות </a:t>
            </a:r>
            <a:r>
              <a:rPr lang="en-GB" dirty="0" err="1">
                <a:solidFill>
                  <a:prstClr val="black"/>
                </a:solidFill>
                <a:latin typeface="Arial" panose="020B0604020202020204" pitchFamily="34" charset="0"/>
                <a:cs typeface="Arial" panose="020B0604020202020204" pitchFamily="34" charset="0"/>
              </a:rPr>
              <a:t>Pixabay</a:t>
            </a:r>
            <a:endParaRPr lang="en-US" dirty="0">
              <a:solidFill>
                <a:prstClr val="black"/>
              </a:solidFill>
              <a:latin typeface="Arial" panose="020B0604020202020204" pitchFamily="34" charset="0"/>
              <a:cs typeface="Arial" panose="020B0604020202020204" pitchFamily="34" charset="0"/>
            </a:endParaRPr>
          </a:p>
        </p:txBody>
      </p:sp>
      <p:pic>
        <p:nvPicPr>
          <p:cNvPr id="3" name="תמונה 2">
            <a:extLst>
              <a:ext uri="{FF2B5EF4-FFF2-40B4-BE49-F238E27FC236}">
                <a16:creationId xmlns:a16="http://schemas.microsoft.com/office/drawing/2014/main" id="{91ADE952-4CF5-4AA0-4083-5F6A9AD638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62D5B3E1-CDFF-91B9-7D23-EAE31A9BDA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641376"/>
          </a:xfrm>
          <a:prstGeom prst="rect">
            <a:avLst/>
          </a:prstGeom>
        </p:spPr>
      </p:pic>
    </p:spTree>
    <p:extLst>
      <p:ext uri="{BB962C8B-B14F-4D97-AF65-F5344CB8AC3E}">
        <p14:creationId xmlns:p14="http://schemas.microsoft.com/office/powerpoint/2010/main" val="837658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B5ACF58-2AA9-B4A4-BA64-E230CDE594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06136"/>
            <a:ext cx="9144000" cy="4845728"/>
          </a:xfrm>
          <a:prstGeom prst="rect">
            <a:avLst/>
          </a:prstGeom>
        </p:spPr>
      </p:pic>
      <p:pic>
        <p:nvPicPr>
          <p:cNvPr id="4" name="תמונה 3">
            <a:extLst>
              <a:ext uri="{FF2B5EF4-FFF2-40B4-BE49-F238E27FC236}">
                <a16:creationId xmlns:a16="http://schemas.microsoft.com/office/drawing/2014/main" id="{40EEDEFD-00CF-8477-2EB3-BDE0728D3F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F5A818DB-21B4-E989-18F2-7E2BF7A81A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597469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5888" y="604837"/>
            <a:ext cx="7886700" cy="1325563"/>
          </a:xfrm>
        </p:spPr>
        <p:txBody>
          <a:bodyPr>
            <a:normAutofit/>
          </a:bodyPr>
          <a:lstStyle/>
          <a:p>
            <a:pPr algn="r"/>
            <a:r>
              <a:rPr lang="he-IL" sz="5400" b="1" dirty="0">
                <a:solidFill>
                  <a:schemeClr val="accent1"/>
                </a:solidFill>
                <a:latin typeface="Arial" panose="020B0604020202020204" pitchFamily="34" charset="0"/>
                <a:cs typeface="Arial" panose="020B0604020202020204" pitchFamily="34" charset="0"/>
              </a:rPr>
              <a:t>מָה לָמַדְנוּ?    </a:t>
            </a:r>
            <a:endParaRPr lang="en-US" sz="5400" b="1" dirty="0">
              <a:solidFill>
                <a:schemeClr val="accent1"/>
              </a:solidFill>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471714" y="1901825"/>
            <a:ext cx="8167461" cy="4351338"/>
          </a:xfrm>
        </p:spPr>
        <p:txBody>
          <a:bodyPr/>
          <a:lstStyle/>
          <a:p>
            <a:pPr marL="514350" indent="-514350" algn="r" rtl="1">
              <a:buFont typeface="+mj-lt"/>
              <a:buAutoNum type="arabicPeriod"/>
            </a:pPr>
            <a:r>
              <a:rPr lang="he-IL" dirty="0"/>
              <a:t>לִפְנֵי בּוֹא הַגְּשָׁמִים מַקְדִּימִים לִפְרֹחַ צְמָחִים מְבַשְּׂרֵי </a:t>
            </a:r>
            <a:r>
              <a:rPr lang="he-IL" dirty="0" err="1"/>
              <a:t>סְתָו</a:t>
            </a:r>
            <a:r>
              <a:rPr lang="he-IL" dirty="0"/>
              <a:t>.</a:t>
            </a:r>
          </a:p>
          <a:p>
            <a:pPr marL="514350" indent="-514350" algn="r" rtl="1">
              <a:buFont typeface="+mj-lt"/>
              <a:buAutoNum type="arabicPeriod"/>
            </a:pPr>
            <a:r>
              <a:rPr lang="he-IL" dirty="0" err="1"/>
              <a:t>בַּסְּתָו</a:t>
            </a:r>
            <a:r>
              <a:rPr lang="he-IL" dirty="0"/>
              <a:t> פּוֹרְחִים הֶחָצָבִים, חֲבַצֶּלֶת הַחוֹף, </a:t>
            </a:r>
            <a:r>
              <a:rPr lang="he-IL" dirty="0" err="1"/>
              <a:t>הַסִּתְוָנִית</a:t>
            </a:r>
            <a:r>
              <a:rPr lang="he-IL" dirty="0"/>
              <a:t> וְהַחֶלְמוֹנִית.</a:t>
            </a:r>
          </a:p>
          <a:p>
            <a:pPr marL="514350" indent="-514350" algn="r" rtl="1">
              <a:buFont typeface="+mj-lt"/>
              <a:buAutoNum type="arabicPeriod"/>
            </a:pPr>
            <a:r>
              <a:rPr lang="he-IL" dirty="0"/>
              <a:t>מַבְשִׁילִים פֵּרוֹת שֶׁל צְמָחִים רַבִּים, לְמָשָׁל:</a:t>
            </a:r>
            <a:endParaRPr lang="en-GB" dirty="0"/>
          </a:p>
          <a:p>
            <a:pPr marL="0" indent="0" algn="r" rtl="1">
              <a:buNone/>
            </a:pPr>
            <a:r>
              <a:rPr lang="he-IL" dirty="0"/>
              <a:t>     בָּטְנִים, עֲנָבִים, זֵיתִים וְכֻתְנָה.</a:t>
            </a:r>
            <a:r>
              <a:rPr lang="en-GB" dirty="0"/>
              <a:t> </a:t>
            </a:r>
          </a:p>
          <a:p>
            <a:pPr marL="0" indent="0" algn="r" rtl="1">
              <a:buNone/>
            </a:pPr>
            <a:r>
              <a:rPr lang="he-IL" dirty="0"/>
              <a:t>4.  חוֹגְגִים אֶת חַג הָאָסִיף - חַג הַסֻּכּוֹת.</a:t>
            </a:r>
          </a:p>
          <a:p>
            <a:pPr marL="0" indent="0" algn="r" rtl="1">
              <a:buNone/>
            </a:pPr>
            <a:r>
              <a:rPr lang="he-IL"/>
              <a:t>5.  רוֹאִים </a:t>
            </a:r>
            <a:r>
              <a:rPr lang="he-IL" dirty="0"/>
              <a:t>עֵצִים רַבִּים בְּשַׁלֶּכֶת</a:t>
            </a:r>
            <a:endParaRPr lang="en-US" dirty="0"/>
          </a:p>
        </p:txBody>
      </p:sp>
      <p:pic>
        <p:nvPicPr>
          <p:cNvPr id="4" name="תמונה 3">
            <a:extLst>
              <a:ext uri="{FF2B5EF4-FFF2-40B4-BE49-F238E27FC236}">
                <a16:creationId xmlns:a16="http://schemas.microsoft.com/office/drawing/2014/main" id="{9AE07FB2-4FB3-A9B1-9D8D-539EB4B539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A8342051-A273-7597-D995-934A8EC20C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376009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5E730A2-98D9-57A8-A0CB-30AD5239147B}"/>
              </a:ext>
            </a:extLst>
          </p:cNvPr>
          <p:cNvPicPr>
            <a:picLocks noChangeAspect="1"/>
          </p:cNvPicPr>
          <p:nvPr/>
        </p:nvPicPr>
        <p:blipFill>
          <a:blip r:embed="rId3"/>
          <a:stretch>
            <a:fillRect/>
          </a:stretch>
        </p:blipFill>
        <p:spPr>
          <a:xfrm>
            <a:off x="276225" y="3076575"/>
            <a:ext cx="8591550" cy="704850"/>
          </a:xfrm>
          <a:prstGeom prst="rect">
            <a:avLst/>
          </a:prstGeom>
        </p:spPr>
      </p:pic>
      <p:pic>
        <p:nvPicPr>
          <p:cNvPr id="7" name="תמונה 6">
            <a:extLst>
              <a:ext uri="{FF2B5EF4-FFF2-40B4-BE49-F238E27FC236}">
                <a16:creationId xmlns:a16="http://schemas.microsoft.com/office/drawing/2014/main" id="{0A36DDBE-6DDD-C876-1FD3-C293F1A38361}"/>
              </a:ext>
            </a:extLst>
          </p:cNvPr>
          <p:cNvPicPr>
            <a:picLocks noChangeAspect="1"/>
          </p:cNvPicPr>
          <p:nvPr/>
        </p:nvPicPr>
        <p:blipFill>
          <a:blip r:embed="rId4"/>
          <a:stretch>
            <a:fillRect/>
          </a:stretch>
        </p:blipFill>
        <p:spPr>
          <a:xfrm>
            <a:off x="1632084" y="4217018"/>
            <a:ext cx="6515100" cy="676275"/>
          </a:xfrm>
          <a:prstGeom prst="rect">
            <a:avLst/>
          </a:prstGeom>
        </p:spPr>
      </p:pic>
      <p:pic>
        <p:nvPicPr>
          <p:cNvPr id="9" name="תמונה 8">
            <a:extLst>
              <a:ext uri="{FF2B5EF4-FFF2-40B4-BE49-F238E27FC236}">
                <a16:creationId xmlns:a16="http://schemas.microsoft.com/office/drawing/2014/main" id="{C73BA08B-3FD2-F4AF-7DEF-EE91E459A258}"/>
              </a:ext>
            </a:extLst>
          </p:cNvPr>
          <p:cNvPicPr>
            <a:picLocks noChangeAspect="1"/>
          </p:cNvPicPr>
          <p:nvPr/>
        </p:nvPicPr>
        <p:blipFill>
          <a:blip r:embed="rId5"/>
          <a:stretch>
            <a:fillRect/>
          </a:stretch>
        </p:blipFill>
        <p:spPr>
          <a:xfrm>
            <a:off x="2957512" y="5564254"/>
            <a:ext cx="3228975" cy="619125"/>
          </a:xfrm>
          <a:prstGeom prst="rect">
            <a:avLst/>
          </a:prstGeom>
        </p:spPr>
      </p:pic>
      <p:sp>
        <p:nvSpPr>
          <p:cNvPr id="11" name="תיבת טקסט 10">
            <a:extLst>
              <a:ext uri="{FF2B5EF4-FFF2-40B4-BE49-F238E27FC236}">
                <a16:creationId xmlns:a16="http://schemas.microsoft.com/office/drawing/2014/main" id="{30D4DA29-AC1E-DA3C-595A-8A4EC0879181}"/>
              </a:ext>
            </a:extLst>
          </p:cNvPr>
          <p:cNvSpPr txBox="1"/>
          <p:nvPr/>
        </p:nvSpPr>
        <p:spPr>
          <a:xfrm>
            <a:off x="3431406" y="1629696"/>
            <a:ext cx="4114800" cy="707886"/>
          </a:xfrm>
          <a:prstGeom prst="rect">
            <a:avLst/>
          </a:prstGeom>
          <a:noFill/>
          <a:ln w="12700">
            <a:solidFill>
              <a:schemeClr val="accent5"/>
            </a:solidFill>
          </a:ln>
        </p:spPr>
        <p:txBody>
          <a:bodyPr wrap="square">
            <a:spAutoFit/>
          </a:bodyPr>
          <a:lstStyle/>
          <a:p>
            <a:pPr marL="0" indent="0" algn="ctr" rtl="1">
              <a:buNone/>
            </a:pPr>
            <a:r>
              <a:rPr lang="he-IL" sz="4000" b="1" dirty="0">
                <a:latin typeface="MF_FrankRuhl-Regular"/>
              </a:rPr>
              <a:t>מֻשָּׂגִים שֶׁלָּמַדְנוּ</a:t>
            </a:r>
          </a:p>
        </p:txBody>
      </p:sp>
      <p:pic>
        <p:nvPicPr>
          <p:cNvPr id="12" name="תמונה 11">
            <a:extLst>
              <a:ext uri="{FF2B5EF4-FFF2-40B4-BE49-F238E27FC236}">
                <a16:creationId xmlns:a16="http://schemas.microsoft.com/office/drawing/2014/main" id="{A99447D4-3A63-E06E-5A22-39E692545D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13" name="תמונה 12">
            <a:extLst>
              <a:ext uri="{FF2B5EF4-FFF2-40B4-BE49-F238E27FC236}">
                <a16:creationId xmlns:a16="http://schemas.microsoft.com/office/drawing/2014/main" id="{8CCE1765-97C3-8D0F-DA35-7452D6C408D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47451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err="1">
                <a:solidFill>
                  <a:schemeClr val="accent5"/>
                </a:solidFill>
                <a:cs typeface="+mn-cs"/>
              </a:rPr>
              <a:t>הַסְּתָו</a:t>
            </a:r>
            <a:r>
              <a:rPr lang="he-IL" sz="5400" b="1" dirty="0">
                <a:solidFill>
                  <a:schemeClr val="accent5"/>
                </a:solidFill>
                <a:cs typeface="+mn-cs"/>
              </a:rPr>
              <a:t> הִגִּיעַ</a:t>
            </a:r>
            <a:endParaRPr lang="en-US" sz="5400" b="1" dirty="0">
              <a:solidFill>
                <a:schemeClr val="accent5"/>
              </a:solidFill>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1549" y="1643786"/>
            <a:ext cx="7993152" cy="5214214"/>
          </a:xfrm>
          <a:prstGeom prst="rect">
            <a:avLst/>
          </a:prstGeom>
        </p:spPr>
      </p:pic>
      <p:pic>
        <p:nvPicPr>
          <p:cNvPr id="3" name="תמונה 2">
            <a:extLst>
              <a:ext uri="{FF2B5EF4-FFF2-40B4-BE49-F238E27FC236}">
                <a16:creationId xmlns:a16="http://schemas.microsoft.com/office/drawing/2014/main" id="{D85E481D-9F9F-7705-495A-AFC74374F9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9AC5F3D3-A3BA-E816-D139-26E5789F4D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22507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schemeClr val="accent5"/>
                </a:solidFill>
                <a:cs typeface="+mn-cs"/>
              </a:rPr>
              <a:t>צְמָחִים וּבַעֲלֵי חַיִּים </a:t>
            </a:r>
            <a:r>
              <a:rPr lang="he-IL" b="1" dirty="0" err="1">
                <a:solidFill>
                  <a:schemeClr val="accent5"/>
                </a:solidFill>
                <a:cs typeface="+mn-cs"/>
              </a:rPr>
              <a:t>בַּסְּתָו</a:t>
            </a:r>
            <a:endParaRPr lang="en-US" b="1" dirty="0">
              <a:solidFill>
                <a:schemeClr val="accent5"/>
              </a:solidFill>
              <a:cs typeface="+mn-cs"/>
            </a:endParaRPr>
          </a:p>
        </p:txBody>
      </p:sp>
      <p:sp>
        <p:nvSpPr>
          <p:cNvPr id="3" name="מציין מיקום תוכן 2"/>
          <p:cNvSpPr>
            <a:spLocks noGrp="1"/>
          </p:cNvSpPr>
          <p:nvPr>
            <p:ph idx="1"/>
          </p:nvPr>
        </p:nvSpPr>
        <p:spPr/>
        <p:txBody>
          <a:bodyPr>
            <a:normAutofit/>
          </a:bodyPr>
          <a:lstStyle/>
          <a:p>
            <a:pPr marL="0" indent="0" algn="r" rtl="1">
              <a:buNone/>
            </a:pPr>
            <a:r>
              <a:rPr lang="he-IL" sz="3200" b="1" dirty="0"/>
              <a:t>מְשִׂימָה (סיור): מַרְאֵה הַסְּבִיבָה </a:t>
            </a:r>
            <a:r>
              <a:rPr lang="he-IL" sz="3200" b="1" dirty="0" err="1"/>
              <a:t>בַּסְּתָו</a:t>
            </a:r>
            <a:r>
              <a:rPr lang="he-IL" sz="3200" b="1" dirty="0"/>
              <a:t> </a:t>
            </a:r>
            <a:r>
              <a:rPr lang="he-IL" b="1" dirty="0"/>
              <a:t>(עמוד 27)</a:t>
            </a:r>
          </a:p>
          <a:p>
            <a:pPr marL="0" indent="0" algn="r" rtl="1">
              <a:buNone/>
            </a:pPr>
            <a:endParaRPr lang="he-IL" sz="3200" b="1" dirty="0"/>
          </a:p>
          <a:p>
            <a:pPr marL="0" indent="0" algn="r" rtl="1">
              <a:buNone/>
            </a:pPr>
            <a:endParaRPr lang="en-US" sz="3200" b="1"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719" y="2505656"/>
            <a:ext cx="7316003" cy="4244258"/>
          </a:xfrm>
          <a:prstGeom prst="rect">
            <a:avLst/>
          </a:prstGeom>
        </p:spPr>
      </p:pic>
      <p:pic>
        <p:nvPicPr>
          <p:cNvPr id="5" name="תמונה 4">
            <a:extLst>
              <a:ext uri="{FF2B5EF4-FFF2-40B4-BE49-F238E27FC236}">
                <a16:creationId xmlns:a16="http://schemas.microsoft.com/office/drawing/2014/main" id="{48243FC6-E1AA-D1AA-8A0B-1474A8B5AF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6" name="תמונה 5">
            <a:extLst>
              <a:ext uri="{FF2B5EF4-FFF2-40B4-BE49-F238E27FC236}">
                <a16:creationId xmlns:a16="http://schemas.microsoft.com/office/drawing/2014/main" id="{D2F6131A-F566-C834-674A-B85D12B4B34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4080702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5400" b="1" dirty="0">
                <a:solidFill>
                  <a:schemeClr val="accent5"/>
                </a:solidFill>
                <a:latin typeface="MF_FrankRuhl-Regular"/>
                <a:cs typeface="+mn-cs"/>
              </a:rPr>
              <a:t>צְמָחִים פּוְֹרחִים </a:t>
            </a:r>
            <a:r>
              <a:rPr lang="he-IL" sz="5400" b="1" dirty="0" err="1">
                <a:solidFill>
                  <a:schemeClr val="accent5"/>
                </a:solidFill>
                <a:latin typeface="MF_FrankRuhl-Regular"/>
                <a:cs typeface="+mn-cs"/>
              </a:rPr>
              <a:t>בַּסְּתָו</a:t>
            </a:r>
            <a:endParaRPr lang="en-US" sz="5400" b="1" dirty="0">
              <a:solidFill>
                <a:schemeClr val="accent5"/>
              </a:solidFill>
              <a:cs typeface="+mn-cs"/>
            </a:endParaRPr>
          </a:p>
        </p:txBody>
      </p:sp>
      <p:sp>
        <p:nvSpPr>
          <p:cNvPr id="3" name="מציין מיקום תוכן 2"/>
          <p:cNvSpPr>
            <a:spLocks noGrp="1"/>
          </p:cNvSpPr>
          <p:nvPr>
            <p:ph idx="1"/>
          </p:nvPr>
        </p:nvSpPr>
        <p:spPr/>
        <p:txBody>
          <a:bodyPr/>
          <a:lstStyle/>
          <a:p>
            <a:pPr marL="0" indent="0" algn="r">
              <a:buNone/>
            </a:pPr>
            <a:r>
              <a:rPr lang="he-IL" sz="6000" b="1" dirty="0"/>
              <a:t>הֶחָצָב</a:t>
            </a:r>
          </a:p>
          <a:p>
            <a:pPr marL="0" indent="0" algn="r">
              <a:buNone/>
            </a:pPr>
            <a:endParaRPr lang="en-US" dirty="0"/>
          </a:p>
        </p:txBody>
      </p:sp>
      <p:pic>
        <p:nvPicPr>
          <p:cNvPr id="4" name="תמונה 3"/>
          <p:cNvPicPr>
            <a:picLocks noChangeAspect="1"/>
          </p:cNvPicPr>
          <p:nvPr/>
        </p:nvPicPr>
        <p:blipFill>
          <a:blip r:embed="rId3"/>
          <a:stretch>
            <a:fillRect/>
          </a:stretch>
        </p:blipFill>
        <p:spPr>
          <a:xfrm>
            <a:off x="1318411" y="1825624"/>
            <a:ext cx="3778690" cy="5038253"/>
          </a:xfrm>
          <a:prstGeom prst="rect">
            <a:avLst/>
          </a:prstGeom>
        </p:spPr>
      </p:pic>
      <p:sp>
        <p:nvSpPr>
          <p:cNvPr id="5" name="TextBox 4"/>
          <p:cNvSpPr txBox="1"/>
          <p:nvPr/>
        </p:nvSpPr>
        <p:spPr>
          <a:xfrm>
            <a:off x="5703683" y="5767057"/>
            <a:ext cx="3440317" cy="646331"/>
          </a:xfrm>
          <a:prstGeom prst="rect">
            <a:avLst/>
          </a:prstGeom>
          <a:noFill/>
        </p:spPr>
        <p:txBody>
          <a:bodyPr wrap="square" rtlCol="0">
            <a:spAutoFit/>
          </a:bodyPr>
          <a:lstStyle/>
          <a:p>
            <a:pPr algn="r"/>
            <a:r>
              <a:rPr lang="he-IL" dirty="0"/>
              <a:t>מקור: </a:t>
            </a:r>
            <a:r>
              <a:rPr lang="he-IL" dirty="0">
                <a:hlinkClick r:id="rId4"/>
              </a:rPr>
              <a:t>ויקיפדיה</a:t>
            </a:r>
            <a:endParaRPr lang="he-IL" dirty="0"/>
          </a:p>
          <a:p>
            <a:pPr algn="r"/>
            <a:r>
              <a:rPr lang="he-IL" dirty="0"/>
              <a:t>בעל היצירה: </a:t>
            </a:r>
            <a:r>
              <a:rPr lang="he-IL" dirty="0" err="1"/>
              <a:t>שומבלע</a:t>
            </a:r>
            <a:r>
              <a:rPr lang="en-US" dirty="0"/>
              <a:t> </a:t>
            </a:r>
          </a:p>
        </p:txBody>
      </p:sp>
      <p:pic>
        <p:nvPicPr>
          <p:cNvPr id="6" name="תמונה 5">
            <a:extLst>
              <a:ext uri="{FF2B5EF4-FFF2-40B4-BE49-F238E27FC236}">
                <a16:creationId xmlns:a16="http://schemas.microsoft.com/office/drawing/2014/main" id="{CC23E5CB-3810-2B2F-ADB8-337AF86A3D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7" name="תמונה 6">
            <a:extLst>
              <a:ext uri="{FF2B5EF4-FFF2-40B4-BE49-F238E27FC236}">
                <a16:creationId xmlns:a16="http://schemas.microsoft.com/office/drawing/2014/main" id="{137C8AD7-467A-BCB7-2A28-4A478C5D6B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1827147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9564" y="1162843"/>
            <a:ext cx="7886700" cy="1325563"/>
          </a:xfrm>
        </p:spPr>
        <p:txBody>
          <a:bodyPr>
            <a:normAutofit/>
          </a:bodyPr>
          <a:lstStyle/>
          <a:p>
            <a:pPr algn="r"/>
            <a:r>
              <a:rPr lang="he-IL" sz="6000" b="1" dirty="0">
                <a:cs typeface="+mn-cs"/>
              </a:rPr>
              <a:t>חֶלְמוֹנִית</a:t>
            </a:r>
            <a:endParaRPr lang="en-US" sz="6000" b="1" dirty="0">
              <a:cs typeface="+mn-cs"/>
            </a:endParaRPr>
          </a:p>
        </p:txBody>
      </p:sp>
      <p:sp>
        <p:nvSpPr>
          <p:cNvPr id="5" name="TextBox 4"/>
          <p:cNvSpPr txBox="1"/>
          <p:nvPr/>
        </p:nvSpPr>
        <p:spPr>
          <a:xfrm>
            <a:off x="5703683" y="5767057"/>
            <a:ext cx="3440317" cy="646331"/>
          </a:xfrm>
          <a:prstGeom prst="rect">
            <a:avLst/>
          </a:prstGeom>
          <a:noFill/>
        </p:spPr>
        <p:txBody>
          <a:bodyPr wrap="square" rtlCol="0">
            <a:spAutoFit/>
          </a:bodyPr>
          <a:lstStyle/>
          <a:p>
            <a:pPr algn="r"/>
            <a:r>
              <a:rPr lang="he-IL" dirty="0">
                <a:solidFill>
                  <a:prstClr val="black"/>
                </a:solidFill>
              </a:rPr>
              <a:t>מקור: </a:t>
            </a:r>
            <a:r>
              <a:rPr lang="he-IL" dirty="0">
                <a:solidFill>
                  <a:prstClr val="black"/>
                </a:solidFill>
                <a:hlinkClick r:id="rId3"/>
              </a:rPr>
              <a:t>ויקיפדיה </a:t>
            </a:r>
            <a:endParaRPr lang="he-IL" dirty="0">
              <a:solidFill>
                <a:prstClr val="black"/>
              </a:solidFill>
            </a:endParaRPr>
          </a:p>
          <a:p>
            <a:pPr algn="r"/>
            <a:r>
              <a:rPr lang="he-IL" dirty="0">
                <a:solidFill>
                  <a:prstClr val="black"/>
                </a:solidFill>
              </a:rPr>
              <a:t>בעל היצירה: תמר הירדני</a:t>
            </a:r>
            <a:r>
              <a:rPr lang="en-US" dirty="0">
                <a:solidFill>
                  <a:prstClr val="black"/>
                </a:solidFill>
              </a:rPr>
              <a:t> </a:t>
            </a:r>
          </a:p>
        </p:txBody>
      </p:sp>
      <p:pic>
        <p:nvPicPr>
          <p:cNvPr id="6" name="תמונה 5"/>
          <p:cNvPicPr>
            <a:picLocks noChangeAspect="1"/>
          </p:cNvPicPr>
          <p:nvPr/>
        </p:nvPicPr>
        <p:blipFill>
          <a:blip r:embed="rId4"/>
          <a:stretch>
            <a:fillRect/>
          </a:stretch>
        </p:blipFill>
        <p:spPr>
          <a:xfrm>
            <a:off x="-232595" y="62877"/>
            <a:ext cx="5383828" cy="6795123"/>
          </a:xfrm>
          <a:prstGeom prst="rect">
            <a:avLst/>
          </a:prstGeom>
        </p:spPr>
      </p:pic>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3" name="תמונה 2">
            <a:extLst>
              <a:ext uri="{FF2B5EF4-FFF2-40B4-BE49-F238E27FC236}">
                <a16:creationId xmlns:a16="http://schemas.microsoft.com/office/drawing/2014/main" id="{E45176B9-A9D4-DCA8-02F1-E11FC21AFD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4" name="תמונה 3">
            <a:extLst>
              <a:ext uri="{FF2B5EF4-FFF2-40B4-BE49-F238E27FC236}">
                <a16:creationId xmlns:a16="http://schemas.microsoft.com/office/drawing/2014/main" id="{439DB2FD-B9EB-489A-64A0-B051FE75DE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7991" y="-32864"/>
            <a:ext cx="1688260" cy="955815"/>
          </a:xfrm>
          <a:prstGeom prst="rect">
            <a:avLst/>
          </a:prstGeom>
          <a:solidFill>
            <a:schemeClr val="bg1"/>
          </a:solidFill>
        </p:spPr>
      </p:pic>
    </p:spTree>
    <p:extLst>
      <p:ext uri="{BB962C8B-B14F-4D97-AF65-F5344CB8AC3E}">
        <p14:creationId xmlns:p14="http://schemas.microsoft.com/office/powerpoint/2010/main" val="245337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952247" y="2046083"/>
            <a:ext cx="4073642" cy="913103"/>
          </a:xfrm>
        </p:spPr>
        <p:txBody>
          <a:bodyPr>
            <a:noAutofit/>
          </a:bodyPr>
          <a:lstStyle/>
          <a:p>
            <a:pPr algn="r"/>
            <a:r>
              <a:rPr lang="he-IL" sz="6000" b="1" dirty="0">
                <a:cs typeface="+mn-cs"/>
              </a:rPr>
              <a:t>חֲבַצֶלֶת </a:t>
            </a:r>
            <a:br>
              <a:rPr lang="he-IL" sz="6000" b="1" dirty="0">
                <a:cs typeface="+mn-cs"/>
              </a:rPr>
            </a:br>
            <a:r>
              <a:rPr lang="he-IL" sz="6000" b="1" dirty="0">
                <a:cs typeface="+mn-cs"/>
              </a:rPr>
              <a:t>הַחַוֹף</a:t>
            </a:r>
            <a:endParaRPr lang="en-US" sz="6000" b="1" dirty="0">
              <a:cs typeface="+mn-cs"/>
            </a:endParaRPr>
          </a:p>
        </p:txBody>
      </p:sp>
      <p:sp>
        <p:nvSpPr>
          <p:cNvPr id="5" name="TextBox 4"/>
          <p:cNvSpPr txBox="1"/>
          <p:nvPr/>
        </p:nvSpPr>
        <p:spPr>
          <a:xfrm>
            <a:off x="5703683" y="5767057"/>
            <a:ext cx="3440317" cy="646331"/>
          </a:xfrm>
          <a:prstGeom prst="rect">
            <a:avLst/>
          </a:prstGeom>
          <a:noFill/>
        </p:spPr>
        <p:txBody>
          <a:bodyPr wrap="square" rtlCol="0">
            <a:spAutoFit/>
          </a:bodyPr>
          <a:lstStyle/>
          <a:p>
            <a:pPr algn="r"/>
            <a:r>
              <a:rPr lang="he-IL" dirty="0">
                <a:solidFill>
                  <a:prstClr val="black"/>
                </a:solidFill>
              </a:rPr>
              <a:t>מקור:  </a:t>
            </a:r>
            <a:r>
              <a:rPr lang="he-IL" dirty="0">
                <a:solidFill>
                  <a:prstClr val="black"/>
                </a:solidFill>
                <a:hlinkClick r:id="rId3"/>
              </a:rPr>
              <a:t>ויקיפדיה</a:t>
            </a:r>
            <a:endParaRPr lang="he-IL" dirty="0">
              <a:solidFill>
                <a:prstClr val="black"/>
              </a:solidFill>
            </a:endParaRPr>
          </a:p>
          <a:p>
            <a:pPr algn="r"/>
            <a:r>
              <a:rPr lang="he-IL" dirty="0">
                <a:solidFill>
                  <a:prstClr val="black"/>
                </a:solidFill>
              </a:rPr>
              <a:t> </a:t>
            </a:r>
            <a:endParaRPr lang="en-US" dirty="0">
              <a:solidFill>
                <a:prstClr val="black"/>
              </a:solidFill>
            </a:endParaRPr>
          </a:p>
        </p:txBody>
      </p:sp>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3" name="תמונה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5120640" cy="6858000"/>
          </a:xfrm>
          <a:prstGeom prst="rect">
            <a:avLst/>
          </a:prstGeom>
        </p:spPr>
      </p:pic>
      <p:pic>
        <p:nvPicPr>
          <p:cNvPr id="4" name="תמונה 3">
            <a:extLst>
              <a:ext uri="{FF2B5EF4-FFF2-40B4-BE49-F238E27FC236}">
                <a16:creationId xmlns:a16="http://schemas.microsoft.com/office/drawing/2014/main" id="{2C4C9375-2536-FCFE-77F7-65548FB113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6" name="תמונה 5">
            <a:extLst>
              <a:ext uri="{FF2B5EF4-FFF2-40B4-BE49-F238E27FC236}">
                <a16:creationId xmlns:a16="http://schemas.microsoft.com/office/drawing/2014/main" id="{33F427DE-83EC-7B4C-E7D7-2042830735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72093"/>
            <a:ext cx="1688260" cy="683282"/>
          </a:xfrm>
          <a:prstGeom prst="rect">
            <a:avLst/>
          </a:prstGeom>
          <a:solidFill>
            <a:schemeClr val="bg1"/>
          </a:solidFill>
        </p:spPr>
      </p:pic>
    </p:spTree>
    <p:extLst>
      <p:ext uri="{BB962C8B-B14F-4D97-AF65-F5344CB8AC3E}">
        <p14:creationId xmlns:p14="http://schemas.microsoft.com/office/powerpoint/2010/main" val="320335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49564" y="1162843"/>
            <a:ext cx="7886700" cy="1325563"/>
          </a:xfrm>
        </p:spPr>
        <p:txBody>
          <a:bodyPr>
            <a:normAutofit/>
          </a:bodyPr>
          <a:lstStyle/>
          <a:p>
            <a:pPr algn="r"/>
            <a:r>
              <a:rPr lang="he-IL" sz="6000" b="1" dirty="0" err="1">
                <a:cs typeface="+mn-cs"/>
              </a:rPr>
              <a:t>סִתְוָנִית</a:t>
            </a:r>
            <a:endParaRPr lang="en-US" sz="6000" b="1" dirty="0">
              <a:cs typeface="+mn-cs"/>
            </a:endParaRPr>
          </a:p>
        </p:txBody>
      </p:sp>
      <p:sp>
        <p:nvSpPr>
          <p:cNvPr id="5" name="TextBox 4"/>
          <p:cNvSpPr txBox="1"/>
          <p:nvPr/>
        </p:nvSpPr>
        <p:spPr>
          <a:xfrm>
            <a:off x="5703683" y="5767057"/>
            <a:ext cx="3440317" cy="646331"/>
          </a:xfrm>
          <a:prstGeom prst="rect">
            <a:avLst/>
          </a:prstGeom>
          <a:noFill/>
        </p:spPr>
        <p:txBody>
          <a:bodyPr wrap="square" rtlCol="0">
            <a:spAutoFit/>
          </a:bodyPr>
          <a:lstStyle/>
          <a:p>
            <a:pPr algn="r"/>
            <a:r>
              <a:rPr lang="he-IL" dirty="0">
                <a:solidFill>
                  <a:prstClr val="black"/>
                </a:solidFill>
              </a:rPr>
              <a:t>מקור:  </a:t>
            </a:r>
            <a:r>
              <a:rPr lang="he-IL" dirty="0">
                <a:solidFill>
                  <a:prstClr val="black"/>
                </a:solidFill>
                <a:hlinkClick r:id="rId3"/>
              </a:rPr>
              <a:t>ויקיפדיה, </a:t>
            </a:r>
            <a:r>
              <a:rPr lang="he-IL" dirty="0">
                <a:solidFill>
                  <a:prstClr val="black"/>
                </a:solidFill>
              </a:rPr>
              <a:t>בעל היצירה: </a:t>
            </a:r>
            <a:r>
              <a:rPr lang="en-US" u="sng" dirty="0" err="1">
                <a:solidFill>
                  <a:srgbClr val="0645AD"/>
                </a:solidFill>
                <a:latin typeface="Arial" panose="020B0604020202020204" pitchFamily="34" charset="0"/>
                <a:hlinkClick r:id="rId4" tooltip="User:MathKnight"/>
              </a:rPr>
              <a:t>MathKnight</a:t>
            </a:r>
            <a:r>
              <a:rPr lang="he-IL" u="sng" dirty="0">
                <a:solidFill>
                  <a:srgbClr val="0645AD"/>
                </a:solidFill>
                <a:latin typeface="Arial" panose="020B0604020202020204" pitchFamily="34" charset="0"/>
              </a:rPr>
              <a:t> </a:t>
            </a:r>
            <a:endParaRPr lang="en-US" dirty="0">
              <a:solidFill>
                <a:prstClr val="black"/>
              </a:solidFill>
            </a:endParaRPr>
          </a:p>
        </p:txBody>
      </p:sp>
      <p:sp>
        <p:nvSpPr>
          <p:cNvPr id="7" name="מציין מיקום תוכן 6"/>
          <p:cNvSpPr>
            <a:spLocks noGrp="1"/>
          </p:cNvSpPr>
          <p:nvPr>
            <p:ph idx="1"/>
          </p:nvPr>
        </p:nvSpPr>
        <p:spPr>
          <a:xfrm flipH="1" flipV="1">
            <a:off x="-3905249" y="6176963"/>
            <a:ext cx="5472792" cy="3814762"/>
          </a:xfrm>
        </p:spPr>
        <p:txBody>
          <a:bodyPr/>
          <a:lstStyle/>
          <a:p>
            <a:endParaRPr lang="en-US" dirty="0"/>
          </a:p>
        </p:txBody>
      </p:sp>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481" y="40265"/>
            <a:ext cx="6385045" cy="5468769"/>
          </a:xfrm>
          <a:prstGeom prst="rect">
            <a:avLst/>
          </a:prstGeom>
        </p:spPr>
      </p:pic>
      <p:pic>
        <p:nvPicPr>
          <p:cNvPr id="4" name="תמונה 3">
            <a:extLst>
              <a:ext uri="{FF2B5EF4-FFF2-40B4-BE49-F238E27FC236}">
                <a16:creationId xmlns:a16="http://schemas.microsoft.com/office/drawing/2014/main" id="{5E73640F-A1CA-103F-9629-926E6ADBF0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6" name="תמונה 5">
            <a:extLst>
              <a:ext uri="{FF2B5EF4-FFF2-40B4-BE49-F238E27FC236}">
                <a16:creationId xmlns:a16="http://schemas.microsoft.com/office/drawing/2014/main" id="{6415A9E7-86DF-AAA4-7103-74F704512A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72093"/>
            <a:ext cx="1688260" cy="832728"/>
          </a:xfrm>
          <a:prstGeom prst="rect">
            <a:avLst/>
          </a:prstGeom>
          <a:solidFill>
            <a:schemeClr val="bg1"/>
          </a:solidFill>
        </p:spPr>
      </p:pic>
    </p:spTree>
    <p:extLst>
      <p:ext uri="{BB962C8B-B14F-4D97-AF65-F5344CB8AC3E}">
        <p14:creationId xmlns:p14="http://schemas.microsoft.com/office/powerpoint/2010/main" val="2332358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78C9099A-35B9-FE95-84E4-0227944C12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758" y="1078030"/>
            <a:ext cx="8547234" cy="5293895"/>
          </a:xfrm>
          <a:prstGeom prst="rect">
            <a:avLst/>
          </a:prstGeom>
        </p:spPr>
      </p:pic>
      <p:pic>
        <p:nvPicPr>
          <p:cNvPr id="6" name="תמונה 5">
            <a:extLst>
              <a:ext uri="{FF2B5EF4-FFF2-40B4-BE49-F238E27FC236}">
                <a16:creationId xmlns:a16="http://schemas.microsoft.com/office/drawing/2014/main" id="{1AC57DCB-BCC1-BB0C-99DF-4C9C86BA39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7" name="תמונה 6">
            <a:extLst>
              <a:ext uri="{FF2B5EF4-FFF2-40B4-BE49-F238E27FC236}">
                <a16:creationId xmlns:a16="http://schemas.microsoft.com/office/drawing/2014/main" id="{E44F4C43-C445-B2BA-DA86-18C7D7FCF3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338934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6000" b="1" dirty="0">
                <a:solidFill>
                  <a:schemeClr val="accent5"/>
                </a:solidFill>
                <a:latin typeface="MF_FrankRuhl-Regular"/>
                <a:cs typeface="+mn-cs"/>
              </a:rPr>
              <a:t>הֶחָצָב </a:t>
            </a:r>
            <a:r>
              <a:rPr lang="he-IL" sz="2800" b="1" dirty="0">
                <a:latin typeface="MF_FrankRuhl-Regular"/>
                <a:cs typeface="+mn-cs"/>
              </a:rPr>
              <a:t>(עמוד 29)</a:t>
            </a:r>
            <a:endParaRPr lang="en-US" sz="2800"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16040" y="1675563"/>
            <a:ext cx="3604153" cy="4890699"/>
          </a:xfrm>
          <a:prstGeom prst="rect">
            <a:avLst/>
          </a:prstGeom>
        </p:spPr>
      </p:pic>
      <p:pic>
        <p:nvPicPr>
          <p:cNvPr id="3" name="תמונה 2">
            <a:extLst>
              <a:ext uri="{FF2B5EF4-FFF2-40B4-BE49-F238E27FC236}">
                <a16:creationId xmlns:a16="http://schemas.microsoft.com/office/drawing/2014/main" id="{33F33405-8C6B-2AA4-9E78-B0758E8CF2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31407" y="40265"/>
            <a:ext cx="1621677" cy="642794"/>
          </a:xfrm>
          <a:prstGeom prst="rect">
            <a:avLst/>
          </a:prstGeom>
        </p:spPr>
      </p:pic>
      <p:pic>
        <p:nvPicPr>
          <p:cNvPr id="5" name="תמונה 4">
            <a:extLst>
              <a:ext uri="{FF2B5EF4-FFF2-40B4-BE49-F238E27FC236}">
                <a16:creationId xmlns:a16="http://schemas.microsoft.com/office/drawing/2014/main" id="{75EAA9FE-7A70-370F-A9DE-C9A9880945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72092"/>
            <a:ext cx="1688260" cy="955815"/>
          </a:xfrm>
          <a:prstGeom prst="rect">
            <a:avLst/>
          </a:prstGeom>
        </p:spPr>
      </p:pic>
    </p:spTree>
    <p:extLst>
      <p:ext uri="{BB962C8B-B14F-4D97-AF65-F5344CB8AC3E}">
        <p14:creationId xmlns:p14="http://schemas.microsoft.com/office/powerpoint/2010/main" val="295315132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1665</TotalTime>
  <Words>1386</Words>
  <Application>Microsoft Office PowerPoint</Application>
  <PresentationFormat>‫הצגה על המסך (4:3)</PresentationFormat>
  <Paragraphs>137</Paragraphs>
  <Slides>19</Slides>
  <Notes>19</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19</vt:i4>
      </vt:variant>
    </vt:vector>
  </HeadingPairs>
  <TitlesOfParts>
    <vt:vector size="30" baseType="lpstr">
      <vt:lpstr>Almoni Neue DL 4.0 AAA</vt:lpstr>
      <vt:lpstr>Arial</vt:lpstr>
      <vt:lpstr>Calibri</vt:lpstr>
      <vt:lpstr>Calibri Light</vt:lpstr>
      <vt:lpstr>EnzoagadaMF-Bold</vt:lpstr>
      <vt:lpstr>FontbitDavid</vt:lpstr>
      <vt:lpstr>MF_FrankRuhl-Regular</vt:lpstr>
      <vt:lpstr>NarkisimMFO</vt:lpstr>
      <vt:lpstr>NarkisimMFOBold</vt:lpstr>
      <vt:lpstr>SymbolMT</vt:lpstr>
      <vt:lpstr>ערכת נושא Office</vt:lpstr>
      <vt:lpstr>מצגת מלווה לשיעורים</vt:lpstr>
      <vt:lpstr>הַסְּתָו הִגִּיעַ</vt:lpstr>
      <vt:lpstr>צְמָחִים וּבַעֲלֵי חַיִּים בַּסְּתָו</vt:lpstr>
      <vt:lpstr>צְמָחִים פּוְֹרחִים בַּסְּתָו</vt:lpstr>
      <vt:lpstr>חֶלְמוֹנִית</vt:lpstr>
      <vt:lpstr>חֲבַצֶלֶת  הַחַוֹף</vt:lpstr>
      <vt:lpstr>סִתְוָנִית</vt:lpstr>
      <vt:lpstr>מצגת של PowerPoint‏</vt:lpstr>
      <vt:lpstr>הֶחָצָב (עמוד 29)</vt:lpstr>
      <vt:lpstr>מצגת של PowerPoint‏</vt:lpstr>
      <vt:lpstr>שדה חצבים בהר ציון, ירושלים</vt:lpstr>
      <vt:lpstr>מְשִׂימָה: מְגַדְּלִים אֶת בְּצַל הַגִּנָּה (עמוד 30)</vt:lpstr>
      <vt:lpstr>בְּצַל הַגִּנָּה</vt:lpstr>
      <vt:lpstr>פֵּרוֹת בַּסְּתְָו (עמוד 31)</vt:lpstr>
      <vt:lpstr>עֲלֵי שַׁלֶּכֶת (עמוד 32)</vt:lpstr>
      <vt:lpstr>מצגת של PowerPoint‏</vt:lpstr>
      <vt:lpstr>מצגת של PowerPoint‏</vt:lpstr>
      <vt:lpstr>מָה לָמַדְנוּ?    </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184</cp:revision>
  <dcterms:created xsi:type="dcterms:W3CDTF">2019-05-25T18:59:51Z</dcterms:created>
  <dcterms:modified xsi:type="dcterms:W3CDTF">2023-10-23T12:13:12Z</dcterms:modified>
</cp:coreProperties>
</file>